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716" r:id="rId2"/>
    <p:sldId id="514" r:id="rId3"/>
    <p:sldId id="261" r:id="rId4"/>
    <p:sldId id="681" r:id="rId5"/>
    <p:sldId id="682" r:id="rId6"/>
    <p:sldId id="666" r:id="rId7"/>
    <p:sldId id="547" r:id="rId8"/>
    <p:sldId id="683" r:id="rId9"/>
    <p:sldId id="684" r:id="rId10"/>
    <p:sldId id="686" r:id="rId11"/>
    <p:sldId id="687" r:id="rId12"/>
    <p:sldId id="688" r:id="rId13"/>
    <p:sldId id="554" r:id="rId14"/>
    <p:sldId id="685" r:id="rId15"/>
    <p:sldId id="689" r:id="rId16"/>
    <p:sldId id="690" r:id="rId17"/>
    <p:sldId id="691" r:id="rId18"/>
    <p:sldId id="692" r:id="rId19"/>
    <p:sldId id="693" r:id="rId20"/>
    <p:sldId id="694" r:id="rId21"/>
    <p:sldId id="695" r:id="rId22"/>
    <p:sldId id="696" r:id="rId23"/>
    <p:sldId id="697" r:id="rId24"/>
    <p:sldId id="698" r:id="rId25"/>
    <p:sldId id="699" r:id="rId26"/>
    <p:sldId id="700" r:id="rId27"/>
    <p:sldId id="578" r:id="rId28"/>
    <p:sldId id="579" r:id="rId29"/>
    <p:sldId id="580" r:id="rId30"/>
    <p:sldId id="581" r:id="rId31"/>
    <p:sldId id="582" r:id="rId32"/>
    <p:sldId id="583" r:id="rId33"/>
    <p:sldId id="531" r:id="rId34"/>
    <p:sldId id="587" r:id="rId35"/>
    <p:sldId id="533" r:id="rId36"/>
    <p:sldId id="304" r:id="rId37"/>
    <p:sldId id="305" r:id="rId38"/>
    <p:sldId id="7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ky saxena" userId="5d58be8f6810c34f" providerId="LiveId" clId="{2567A4D3-606F-4D86-93F7-5DFD67DA809B}"/>
    <pc:docChg chg="delSld modSld delMainMaster">
      <pc:chgData name="shanky saxena" userId="5d58be8f6810c34f" providerId="LiveId" clId="{2567A4D3-606F-4D86-93F7-5DFD67DA809B}" dt="2025-01-10T07:21:39.543" v="38" actId="47"/>
      <pc:docMkLst>
        <pc:docMk/>
      </pc:docMkLst>
      <pc:sldChg chg="del">
        <pc:chgData name="shanky saxena" userId="5d58be8f6810c34f" providerId="LiveId" clId="{2567A4D3-606F-4D86-93F7-5DFD67DA809B}" dt="2025-01-10T07:21:39.543" v="38" actId="47"/>
        <pc:sldMkLst>
          <pc:docMk/>
          <pc:sldMk cId="3470899431" sldId="256"/>
        </pc:sldMkLst>
      </pc:sldChg>
      <pc:sldChg chg="del">
        <pc:chgData name="shanky saxena" userId="5d58be8f6810c34f" providerId="LiveId" clId="{2567A4D3-606F-4D86-93F7-5DFD67DA809B}" dt="2025-01-10T07:14:03.988" v="25" actId="47"/>
        <pc:sldMkLst>
          <pc:docMk/>
          <pc:sldMk cId="0" sldId="280"/>
        </pc:sldMkLst>
      </pc:sldChg>
      <pc:sldChg chg="del">
        <pc:chgData name="shanky saxena" userId="5d58be8f6810c34f" providerId="LiveId" clId="{2567A4D3-606F-4D86-93F7-5DFD67DA809B}" dt="2025-01-10T07:14:04.032" v="26" actId="47"/>
        <pc:sldMkLst>
          <pc:docMk/>
          <pc:sldMk cId="0" sldId="281"/>
        </pc:sldMkLst>
      </pc:sldChg>
      <pc:sldChg chg="del">
        <pc:chgData name="shanky saxena" userId="5d58be8f6810c34f" providerId="LiveId" clId="{2567A4D3-606F-4D86-93F7-5DFD67DA809B}" dt="2025-01-10T07:14:04.239" v="33" actId="47"/>
        <pc:sldMkLst>
          <pc:docMk/>
          <pc:sldMk cId="0" sldId="286"/>
        </pc:sldMkLst>
      </pc:sldChg>
      <pc:sldChg chg="del">
        <pc:chgData name="shanky saxena" userId="5d58be8f6810c34f" providerId="LiveId" clId="{2567A4D3-606F-4D86-93F7-5DFD67DA809B}" dt="2025-01-10T07:14:04.278" v="34" actId="47"/>
        <pc:sldMkLst>
          <pc:docMk/>
          <pc:sldMk cId="0" sldId="300"/>
        </pc:sldMkLst>
      </pc:sldChg>
      <pc:sldChg chg="del">
        <pc:chgData name="shanky saxena" userId="5d58be8f6810c34f" providerId="LiveId" clId="{2567A4D3-606F-4D86-93F7-5DFD67DA809B}" dt="2025-01-10T07:14:04.071" v="27" actId="47"/>
        <pc:sldMkLst>
          <pc:docMk/>
          <pc:sldMk cId="0" sldId="304"/>
        </pc:sldMkLst>
      </pc:sldChg>
      <pc:sldChg chg="del">
        <pc:chgData name="shanky saxena" userId="5d58be8f6810c34f" providerId="LiveId" clId="{2567A4D3-606F-4D86-93F7-5DFD67DA809B}" dt="2025-01-10T07:14:04.096" v="28" actId="47"/>
        <pc:sldMkLst>
          <pc:docMk/>
          <pc:sldMk cId="0" sldId="305"/>
        </pc:sldMkLst>
      </pc:sldChg>
      <pc:sldChg chg="del">
        <pc:chgData name="shanky saxena" userId="5d58be8f6810c34f" providerId="LiveId" clId="{2567A4D3-606F-4D86-93F7-5DFD67DA809B}" dt="2025-01-10T07:14:02.209" v="14" actId="47"/>
        <pc:sldMkLst>
          <pc:docMk/>
          <pc:sldMk cId="0" sldId="317"/>
        </pc:sldMkLst>
      </pc:sldChg>
      <pc:sldChg chg="del">
        <pc:chgData name="shanky saxena" userId="5d58be8f6810c34f" providerId="LiveId" clId="{2567A4D3-606F-4D86-93F7-5DFD67DA809B}" dt="2025-01-10T07:14:02.705" v="15" actId="47"/>
        <pc:sldMkLst>
          <pc:docMk/>
          <pc:sldMk cId="0" sldId="318"/>
        </pc:sldMkLst>
      </pc:sldChg>
      <pc:sldChg chg="del">
        <pc:chgData name="shanky saxena" userId="5d58be8f6810c34f" providerId="LiveId" clId="{2567A4D3-606F-4D86-93F7-5DFD67DA809B}" dt="2025-01-10T07:14:02.757" v="16" actId="47"/>
        <pc:sldMkLst>
          <pc:docMk/>
          <pc:sldMk cId="0" sldId="319"/>
        </pc:sldMkLst>
      </pc:sldChg>
      <pc:sldChg chg="del">
        <pc:chgData name="shanky saxena" userId="5d58be8f6810c34f" providerId="LiveId" clId="{2567A4D3-606F-4D86-93F7-5DFD67DA809B}" dt="2025-01-10T07:14:03.370" v="23" actId="47"/>
        <pc:sldMkLst>
          <pc:docMk/>
          <pc:sldMk cId="0" sldId="324"/>
        </pc:sldMkLst>
      </pc:sldChg>
      <pc:sldChg chg="del">
        <pc:chgData name="shanky saxena" userId="5d58be8f6810c34f" providerId="LiveId" clId="{2567A4D3-606F-4D86-93F7-5DFD67DA809B}" dt="2025-01-10T07:14:03.900" v="24" actId="47"/>
        <pc:sldMkLst>
          <pc:docMk/>
          <pc:sldMk cId="0" sldId="325"/>
        </pc:sldMkLst>
      </pc:sldChg>
      <pc:sldChg chg="del">
        <pc:chgData name="shanky saxena" userId="5d58be8f6810c34f" providerId="LiveId" clId="{2567A4D3-606F-4D86-93F7-5DFD67DA809B}" dt="2025-01-10T07:14:02.935" v="19" actId="47"/>
        <pc:sldMkLst>
          <pc:docMk/>
          <pc:sldMk cId="0" sldId="343"/>
        </pc:sldMkLst>
      </pc:sldChg>
      <pc:sldChg chg="del">
        <pc:chgData name="shanky saxena" userId="5d58be8f6810c34f" providerId="LiveId" clId="{2567A4D3-606F-4D86-93F7-5DFD67DA809B}" dt="2025-01-10T07:14:02.875" v="18" actId="47"/>
        <pc:sldMkLst>
          <pc:docMk/>
          <pc:sldMk cId="0" sldId="346"/>
        </pc:sldMkLst>
      </pc:sldChg>
      <pc:sldChg chg="del">
        <pc:chgData name="shanky saxena" userId="5d58be8f6810c34f" providerId="LiveId" clId="{2567A4D3-606F-4D86-93F7-5DFD67DA809B}" dt="2025-01-10T07:14:03.057" v="21" actId="47"/>
        <pc:sldMkLst>
          <pc:docMk/>
          <pc:sldMk cId="0" sldId="351"/>
        </pc:sldMkLst>
      </pc:sldChg>
      <pc:sldChg chg="del">
        <pc:chgData name="shanky saxena" userId="5d58be8f6810c34f" providerId="LiveId" clId="{2567A4D3-606F-4D86-93F7-5DFD67DA809B}" dt="2025-01-10T07:14:02.988" v="20" actId="47"/>
        <pc:sldMkLst>
          <pc:docMk/>
          <pc:sldMk cId="0" sldId="355"/>
        </pc:sldMkLst>
      </pc:sldChg>
      <pc:sldChg chg="del">
        <pc:chgData name="shanky saxena" userId="5d58be8f6810c34f" providerId="LiveId" clId="{2567A4D3-606F-4D86-93F7-5DFD67DA809B}" dt="2025-01-10T07:14:04.121" v="29" actId="47"/>
        <pc:sldMkLst>
          <pc:docMk/>
          <pc:sldMk cId="0" sldId="357"/>
        </pc:sldMkLst>
      </pc:sldChg>
      <pc:sldChg chg="del">
        <pc:chgData name="shanky saxena" userId="5d58be8f6810c34f" providerId="LiveId" clId="{2567A4D3-606F-4D86-93F7-5DFD67DA809B}" dt="2025-01-10T07:14:04.148" v="30" actId="47"/>
        <pc:sldMkLst>
          <pc:docMk/>
          <pc:sldMk cId="0" sldId="361"/>
        </pc:sldMkLst>
      </pc:sldChg>
      <pc:sldChg chg="del">
        <pc:chgData name="shanky saxena" userId="5d58be8f6810c34f" providerId="LiveId" clId="{2567A4D3-606F-4D86-93F7-5DFD67DA809B}" dt="2025-01-10T07:14:04.171" v="31" actId="47"/>
        <pc:sldMkLst>
          <pc:docMk/>
          <pc:sldMk cId="0" sldId="363"/>
        </pc:sldMkLst>
      </pc:sldChg>
      <pc:sldChg chg="del">
        <pc:chgData name="shanky saxena" userId="5d58be8f6810c34f" providerId="LiveId" clId="{2567A4D3-606F-4D86-93F7-5DFD67DA809B}" dt="2025-01-10T07:14:04.208" v="32" actId="47"/>
        <pc:sldMkLst>
          <pc:docMk/>
          <pc:sldMk cId="0" sldId="364"/>
        </pc:sldMkLst>
      </pc:sldChg>
      <pc:sldChg chg="del">
        <pc:chgData name="shanky saxena" userId="5d58be8f6810c34f" providerId="LiveId" clId="{2567A4D3-606F-4D86-93F7-5DFD67DA809B}" dt="2025-01-10T07:14:04.311" v="35" actId="47"/>
        <pc:sldMkLst>
          <pc:docMk/>
          <pc:sldMk cId="0" sldId="375"/>
        </pc:sldMkLst>
      </pc:sldChg>
      <pc:sldChg chg="del">
        <pc:chgData name="shanky saxena" userId="5d58be8f6810c34f" providerId="LiveId" clId="{2567A4D3-606F-4D86-93F7-5DFD67DA809B}" dt="2025-01-10T07:14:02.819" v="17" actId="47"/>
        <pc:sldMkLst>
          <pc:docMk/>
          <pc:sldMk cId="3504267042" sldId="4016"/>
        </pc:sldMkLst>
      </pc:sldChg>
      <pc:sldChg chg="del">
        <pc:chgData name="shanky saxena" userId="5d58be8f6810c34f" providerId="LiveId" clId="{2567A4D3-606F-4D86-93F7-5DFD67DA809B}" dt="2025-01-10T07:14:03.116" v="22" actId="47"/>
        <pc:sldMkLst>
          <pc:docMk/>
          <pc:sldMk cId="650054326" sldId="4025"/>
        </pc:sldMkLst>
      </pc:sldChg>
      <pc:sldChg chg="del">
        <pc:chgData name="shanky saxena" userId="5d58be8f6810c34f" providerId="LiveId" clId="{2567A4D3-606F-4D86-93F7-5DFD67DA809B}" dt="2025-01-10T07:14:04.328" v="36" actId="47"/>
        <pc:sldMkLst>
          <pc:docMk/>
          <pc:sldMk cId="4162947862" sldId="4028"/>
        </pc:sldMkLst>
      </pc:sldChg>
      <pc:sldChg chg="modSp">
        <pc:chgData name="shanky saxena" userId="5d58be8f6810c34f" providerId="LiveId" clId="{2567A4D3-606F-4D86-93F7-5DFD67DA809B}" dt="2025-01-10T07:13:25.765" v="13" actId="1037"/>
        <pc:sldMkLst>
          <pc:docMk/>
          <pc:sldMk cId="0" sldId="4037"/>
        </pc:sldMkLst>
        <pc:picChg chg="mod">
          <ac:chgData name="shanky saxena" userId="5d58be8f6810c34f" providerId="LiveId" clId="{2567A4D3-606F-4D86-93F7-5DFD67DA809B}" dt="2025-01-10T07:13:25.765" v="13" actId="1037"/>
          <ac:picMkLst>
            <pc:docMk/>
            <pc:sldMk cId="0" sldId="4037"/>
            <ac:picMk id="47107" creationId="{FA6FF49F-6BBD-4F40-BE5D-A40B175992BF}"/>
          </ac:picMkLst>
        </pc:picChg>
      </pc:sldChg>
      <pc:sldChg chg="del">
        <pc:chgData name="shanky saxena" userId="5d58be8f6810c34f" providerId="LiveId" clId="{2567A4D3-606F-4D86-93F7-5DFD67DA809B}" dt="2025-01-10T07:14:04.349" v="37" actId="47"/>
        <pc:sldMkLst>
          <pc:docMk/>
          <pc:sldMk cId="1269075874" sldId="4039"/>
        </pc:sldMkLst>
      </pc:sldChg>
      <pc:sldMasterChg chg="del delSldLayout">
        <pc:chgData name="shanky saxena" userId="5d58be8f6810c34f" providerId="LiveId" clId="{2567A4D3-606F-4D86-93F7-5DFD67DA809B}" dt="2025-01-10T07:21:39.543" v="38" actId="47"/>
        <pc:sldMasterMkLst>
          <pc:docMk/>
          <pc:sldMasterMk cId="2025305264" sldId="2147483648"/>
        </pc:sldMasterMkLst>
        <pc:sldLayoutChg chg="del">
          <pc:chgData name="shanky saxena" userId="5d58be8f6810c34f" providerId="LiveId" clId="{2567A4D3-606F-4D86-93F7-5DFD67DA809B}" dt="2025-01-10T07:21:39.543" v="38" actId="47"/>
          <pc:sldLayoutMkLst>
            <pc:docMk/>
            <pc:sldMasterMk cId="2025305264" sldId="2147483648"/>
            <pc:sldLayoutMk cId="2277745077" sldId="2147483649"/>
          </pc:sldLayoutMkLst>
        </pc:sldLayoutChg>
        <pc:sldLayoutChg chg="del">
          <pc:chgData name="shanky saxena" userId="5d58be8f6810c34f" providerId="LiveId" clId="{2567A4D3-606F-4D86-93F7-5DFD67DA809B}" dt="2025-01-10T07:21:39.543" v="38" actId="47"/>
          <pc:sldLayoutMkLst>
            <pc:docMk/>
            <pc:sldMasterMk cId="2025305264" sldId="2147483648"/>
            <pc:sldLayoutMk cId="2389270234" sldId="2147483650"/>
          </pc:sldLayoutMkLst>
        </pc:sldLayoutChg>
        <pc:sldLayoutChg chg="del">
          <pc:chgData name="shanky saxena" userId="5d58be8f6810c34f" providerId="LiveId" clId="{2567A4D3-606F-4D86-93F7-5DFD67DA809B}" dt="2025-01-10T07:21:39.543" v="38" actId="47"/>
          <pc:sldLayoutMkLst>
            <pc:docMk/>
            <pc:sldMasterMk cId="2025305264" sldId="2147483648"/>
            <pc:sldLayoutMk cId="2119342128" sldId="2147483651"/>
          </pc:sldLayoutMkLst>
        </pc:sldLayoutChg>
        <pc:sldLayoutChg chg="del">
          <pc:chgData name="shanky saxena" userId="5d58be8f6810c34f" providerId="LiveId" clId="{2567A4D3-606F-4D86-93F7-5DFD67DA809B}" dt="2025-01-10T07:21:39.543" v="38" actId="47"/>
          <pc:sldLayoutMkLst>
            <pc:docMk/>
            <pc:sldMasterMk cId="2025305264" sldId="2147483648"/>
            <pc:sldLayoutMk cId="1704933507" sldId="2147483652"/>
          </pc:sldLayoutMkLst>
        </pc:sldLayoutChg>
        <pc:sldLayoutChg chg="del">
          <pc:chgData name="shanky saxena" userId="5d58be8f6810c34f" providerId="LiveId" clId="{2567A4D3-606F-4D86-93F7-5DFD67DA809B}" dt="2025-01-10T07:21:39.543" v="38" actId="47"/>
          <pc:sldLayoutMkLst>
            <pc:docMk/>
            <pc:sldMasterMk cId="2025305264" sldId="2147483648"/>
            <pc:sldLayoutMk cId="1061896999" sldId="2147483653"/>
          </pc:sldLayoutMkLst>
        </pc:sldLayoutChg>
        <pc:sldLayoutChg chg="del">
          <pc:chgData name="shanky saxena" userId="5d58be8f6810c34f" providerId="LiveId" clId="{2567A4D3-606F-4D86-93F7-5DFD67DA809B}" dt="2025-01-10T07:21:39.543" v="38" actId="47"/>
          <pc:sldLayoutMkLst>
            <pc:docMk/>
            <pc:sldMasterMk cId="2025305264" sldId="2147483648"/>
            <pc:sldLayoutMk cId="1938478659" sldId="2147483654"/>
          </pc:sldLayoutMkLst>
        </pc:sldLayoutChg>
        <pc:sldLayoutChg chg="del">
          <pc:chgData name="shanky saxena" userId="5d58be8f6810c34f" providerId="LiveId" clId="{2567A4D3-606F-4D86-93F7-5DFD67DA809B}" dt="2025-01-10T07:21:39.543" v="38" actId="47"/>
          <pc:sldLayoutMkLst>
            <pc:docMk/>
            <pc:sldMasterMk cId="2025305264" sldId="2147483648"/>
            <pc:sldLayoutMk cId="2010354214" sldId="2147483655"/>
          </pc:sldLayoutMkLst>
        </pc:sldLayoutChg>
        <pc:sldLayoutChg chg="del">
          <pc:chgData name="shanky saxena" userId="5d58be8f6810c34f" providerId="LiveId" clId="{2567A4D3-606F-4D86-93F7-5DFD67DA809B}" dt="2025-01-10T07:21:39.543" v="38" actId="47"/>
          <pc:sldLayoutMkLst>
            <pc:docMk/>
            <pc:sldMasterMk cId="2025305264" sldId="2147483648"/>
            <pc:sldLayoutMk cId="2502290106" sldId="2147483656"/>
          </pc:sldLayoutMkLst>
        </pc:sldLayoutChg>
        <pc:sldLayoutChg chg="del">
          <pc:chgData name="shanky saxena" userId="5d58be8f6810c34f" providerId="LiveId" clId="{2567A4D3-606F-4D86-93F7-5DFD67DA809B}" dt="2025-01-10T07:21:39.543" v="38" actId="47"/>
          <pc:sldLayoutMkLst>
            <pc:docMk/>
            <pc:sldMasterMk cId="2025305264" sldId="2147483648"/>
            <pc:sldLayoutMk cId="73846977" sldId="2147483657"/>
          </pc:sldLayoutMkLst>
        </pc:sldLayoutChg>
        <pc:sldLayoutChg chg="del">
          <pc:chgData name="shanky saxena" userId="5d58be8f6810c34f" providerId="LiveId" clId="{2567A4D3-606F-4D86-93F7-5DFD67DA809B}" dt="2025-01-10T07:21:39.543" v="38" actId="47"/>
          <pc:sldLayoutMkLst>
            <pc:docMk/>
            <pc:sldMasterMk cId="2025305264" sldId="2147483648"/>
            <pc:sldLayoutMk cId="4133147824" sldId="2147483658"/>
          </pc:sldLayoutMkLst>
        </pc:sldLayoutChg>
        <pc:sldLayoutChg chg="del">
          <pc:chgData name="shanky saxena" userId="5d58be8f6810c34f" providerId="LiveId" clId="{2567A4D3-606F-4D86-93F7-5DFD67DA809B}" dt="2025-01-10T07:21:39.543" v="38" actId="47"/>
          <pc:sldLayoutMkLst>
            <pc:docMk/>
            <pc:sldMasterMk cId="2025305264" sldId="2147483648"/>
            <pc:sldLayoutMk cId="3650039937" sldId="2147483659"/>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arduino.cc/en/Main/Softwar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arduino.cc/en/Main/Softwar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7FC58-A343-43CF-9D99-6D09053CF9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65069A67-FAF3-4C29-A5B5-285164F8D2AB}">
      <dgm:prSet custT="1"/>
      <dgm:spPr/>
      <dgm:t>
        <a:bodyPr/>
        <a:lstStyle/>
        <a:p>
          <a:r>
            <a:rPr lang="en-US" altLang="en-US" sz="1400" dirty="0"/>
            <a:t>Download &amp; install the Arduino environment (IDE)</a:t>
          </a:r>
        </a:p>
      </dgm:t>
    </dgm:pt>
    <dgm:pt modelId="{368BCC7D-2A80-4E74-A007-8282EEFBDC5C}" type="parTrans" cxnId="{9B822D4B-9576-4788-AE44-74FBF2CD8202}">
      <dgm:prSet/>
      <dgm:spPr/>
      <dgm:t>
        <a:bodyPr/>
        <a:lstStyle/>
        <a:p>
          <a:endParaRPr lang="en-IN"/>
        </a:p>
      </dgm:t>
    </dgm:pt>
    <dgm:pt modelId="{3E09B934-A03C-45CF-B999-F366348C3C3F}" type="sibTrans" cxnId="{9B822D4B-9576-4788-AE44-74FBF2CD8202}">
      <dgm:prSet/>
      <dgm:spPr/>
      <dgm:t>
        <a:bodyPr/>
        <a:lstStyle/>
        <a:p>
          <a:endParaRPr lang="en-IN"/>
        </a:p>
      </dgm:t>
    </dgm:pt>
    <dgm:pt modelId="{7055ACB3-DF67-484E-8888-136F037C9EAA}">
      <dgm:prSet custT="1"/>
      <dgm:spPr/>
      <dgm:t>
        <a:bodyPr/>
        <a:lstStyle/>
        <a:p>
          <a:r>
            <a:rPr lang="en-US" altLang="en-US" sz="1400" dirty="0"/>
            <a:t>Connect the board to your computer via the USB cable</a:t>
          </a:r>
        </a:p>
      </dgm:t>
    </dgm:pt>
    <dgm:pt modelId="{0121F6E2-DA26-4205-B783-D7071E26A7BF}" type="parTrans" cxnId="{2888317C-5560-4B14-A60E-710668725C77}">
      <dgm:prSet/>
      <dgm:spPr/>
      <dgm:t>
        <a:bodyPr/>
        <a:lstStyle/>
        <a:p>
          <a:endParaRPr lang="en-IN"/>
        </a:p>
      </dgm:t>
    </dgm:pt>
    <dgm:pt modelId="{06FD387F-8AC9-4786-AAD9-F15857727216}" type="sibTrans" cxnId="{2888317C-5560-4B14-A60E-710668725C77}">
      <dgm:prSet/>
      <dgm:spPr/>
      <dgm:t>
        <a:bodyPr/>
        <a:lstStyle/>
        <a:p>
          <a:endParaRPr lang="en-IN"/>
        </a:p>
      </dgm:t>
    </dgm:pt>
    <dgm:pt modelId="{A32B7AC9-7796-41D5-B0EE-6C106EBF4116}">
      <dgm:prSet custT="1"/>
      <dgm:spPr/>
      <dgm:t>
        <a:bodyPr/>
        <a:lstStyle/>
        <a:p>
          <a:r>
            <a:rPr lang="en-US" altLang="en-US" sz="1400" dirty="0"/>
            <a:t>If needed, install the drivers</a:t>
          </a:r>
          <a:endParaRPr lang="en-US" altLang="en-US" sz="1400" b="1" dirty="0">
            <a:solidFill>
              <a:srgbClr val="FF0000"/>
            </a:solidFill>
          </a:endParaRPr>
        </a:p>
      </dgm:t>
    </dgm:pt>
    <dgm:pt modelId="{2E514930-2678-4A32-AA04-C953F39084FD}" type="parTrans" cxnId="{B72A3BA6-8280-45E3-96E4-7D44658EC569}">
      <dgm:prSet/>
      <dgm:spPr/>
      <dgm:t>
        <a:bodyPr/>
        <a:lstStyle/>
        <a:p>
          <a:endParaRPr lang="en-IN"/>
        </a:p>
      </dgm:t>
    </dgm:pt>
    <dgm:pt modelId="{A22611FB-1596-4487-AC7C-C79355F82BD0}" type="sibTrans" cxnId="{B72A3BA6-8280-45E3-96E4-7D44658EC569}">
      <dgm:prSet/>
      <dgm:spPr/>
      <dgm:t>
        <a:bodyPr/>
        <a:lstStyle/>
        <a:p>
          <a:endParaRPr lang="en-IN"/>
        </a:p>
      </dgm:t>
    </dgm:pt>
    <dgm:pt modelId="{1AEA2BFF-65A2-470C-983B-E06DE4E6C710}">
      <dgm:prSet custT="1"/>
      <dgm:spPr/>
      <dgm:t>
        <a:bodyPr/>
        <a:lstStyle/>
        <a:p>
          <a:r>
            <a:rPr lang="en-US" altLang="en-US" sz="1400" dirty="0"/>
            <a:t>Launch the Arduino IDE</a:t>
          </a:r>
        </a:p>
      </dgm:t>
    </dgm:pt>
    <dgm:pt modelId="{580FC5CF-0970-4D3F-81A0-0CB6D229463E}" type="parTrans" cxnId="{251F6DD6-F1EC-4095-8B63-D5B977DC566D}">
      <dgm:prSet/>
      <dgm:spPr/>
      <dgm:t>
        <a:bodyPr/>
        <a:lstStyle/>
        <a:p>
          <a:endParaRPr lang="en-IN"/>
        </a:p>
      </dgm:t>
    </dgm:pt>
    <dgm:pt modelId="{5AD1F6F6-3337-4501-A4A4-5E8ABBCC017E}" type="sibTrans" cxnId="{251F6DD6-F1EC-4095-8B63-D5B977DC566D}">
      <dgm:prSet/>
      <dgm:spPr/>
      <dgm:t>
        <a:bodyPr/>
        <a:lstStyle/>
        <a:p>
          <a:endParaRPr lang="en-IN"/>
        </a:p>
      </dgm:t>
    </dgm:pt>
    <dgm:pt modelId="{F5586435-545B-4728-960D-E379B92B8358}">
      <dgm:prSet custT="1"/>
      <dgm:spPr/>
      <dgm:t>
        <a:bodyPr/>
        <a:lstStyle/>
        <a:p>
          <a:r>
            <a:rPr lang="en-US" altLang="en-US" sz="1400" dirty="0"/>
            <a:t>Select your board</a:t>
          </a:r>
        </a:p>
      </dgm:t>
    </dgm:pt>
    <dgm:pt modelId="{C97ABCCA-31C3-42F7-AEF1-DC35DEC62F8E}" type="parTrans" cxnId="{2E6F726C-2370-465A-9B2F-3114B37EB307}">
      <dgm:prSet/>
      <dgm:spPr/>
      <dgm:t>
        <a:bodyPr/>
        <a:lstStyle/>
        <a:p>
          <a:endParaRPr lang="en-IN"/>
        </a:p>
      </dgm:t>
    </dgm:pt>
    <dgm:pt modelId="{13E5B7E7-F6F4-48D0-B8F9-16638471AE13}" type="sibTrans" cxnId="{2E6F726C-2370-465A-9B2F-3114B37EB307}">
      <dgm:prSet/>
      <dgm:spPr/>
      <dgm:t>
        <a:bodyPr/>
        <a:lstStyle/>
        <a:p>
          <a:endParaRPr lang="en-IN"/>
        </a:p>
      </dgm:t>
    </dgm:pt>
    <dgm:pt modelId="{B21D6685-9A00-4579-8B43-46C94FBE2268}">
      <dgm:prSet custT="1"/>
      <dgm:spPr/>
      <dgm:t>
        <a:bodyPr/>
        <a:lstStyle/>
        <a:p>
          <a:r>
            <a:rPr lang="en-US" altLang="en-US" sz="1400" dirty="0"/>
            <a:t>Select your serial port</a:t>
          </a:r>
        </a:p>
      </dgm:t>
    </dgm:pt>
    <dgm:pt modelId="{8A6CC533-C913-4278-87AE-9CF39E16FBFD}" type="parTrans" cxnId="{B9C03CCC-81E1-4114-A361-DDC11EFACBCC}">
      <dgm:prSet/>
      <dgm:spPr/>
      <dgm:t>
        <a:bodyPr/>
        <a:lstStyle/>
        <a:p>
          <a:endParaRPr lang="en-IN"/>
        </a:p>
      </dgm:t>
    </dgm:pt>
    <dgm:pt modelId="{23221A76-4765-40BB-AD9B-0A218CCFF9B0}" type="sibTrans" cxnId="{B9C03CCC-81E1-4114-A361-DDC11EFACBCC}">
      <dgm:prSet/>
      <dgm:spPr/>
      <dgm:t>
        <a:bodyPr/>
        <a:lstStyle/>
        <a:p>
          <a:endParaRPr lang="en-IN"/>
        </a:p>
      </dgm:t>
    </dgm:pt>
    <dgm:pt modelId="{E4EAB496-599C-4EF9-A983-BB45CAD7F686}">
      <dgm:prSet custT="1"/>
      <dgm:spPr/>
      <dgm:t>
        <a:bodyPr/>
        <a:lstStyle/>
        <a:p>
          <a:r>
            <a:rPr lang="en-US" altLang="en-US" sz="1400" dirty="0"/>
            <a:t>Open the blink example </a:t>
          </a:r>
        </a:p>
      </dgm:t>
    </dgm:pt>
    <dgm:pt modelId="{41BE17B6-A8DD-4675-A37E-D8AD6E3A173F}" type="parTrans" cxnId="{50953534-2621-43FF-9088-F21C85D1429E}">
      <dgm:prSet/>
      <dgm:spPr/>
      <dgm:t>
        <a:bodyPr/>
        <a:lstStyle/>
        <a:p>
          <a:endParaRPr lang="en-IN"/>
        </a:p>
      </dgm:t>
    </dgm:pt>
    <dgm:pt modelId="{62541207-D5DA-49F0-9D15-A37DF3158B71}" type="sibTrans" cxnId="{50953534-2621-43FF-9088-F21C85D1429E}">
      <dgm:prSet/>
      <dgm:spPr/>
      <dgm:t>
        <a:bodyPr/>
        <a:lstStyle/>
        <a:p>
          <a:endParaRPr lang="en-IN"/>
        </a:p>
      </dgm:t>
    </dgm:pt>
    <dgm:pt modelId="{AD3E489A-54DB-4D10-969E-2A4BEE7B936D}">
      <dgm:prSet custT="1"/>
      <dgm:spPr/>
      <dgm:t>
        <a:bodyPr/>
        <a:lstStyle/>
        <a:p>
          <a:r>
            <a:rPr lang="en-US" altLang="en-US" sz="1400" dirty="0"/>
            <a:t>Upload the program</a:t>
          </a:r>
        </a:p>
      </dgm:t>
    </dgm:pt>
    <dgm:pt modelId="{26E44E1E-38C9-4AB6-857C-05F994AEE533}" type="parTrans" cxnId="{EDC63EFD-0F6B-4A20-A98B-7CAD3B33A15C}">
      <dgm:prSet/>
      <dgm:spPr/>
      <dgm:t>
        <a:bodyPr/>
        <a:lstStyle/>
        <a:p>
          <a:endParaRPr lang="en-IN"/>
        </a:p>
      </dgm:t>
    </dgm:pt>
    <dgm:pt modelId="{A52FB2B7-C93A-4346-B7DD-49ADC978C194}" type="sibTrans" cxnId="{EDC63EFD-0F6B-4A20-A98B-7CAD3B33A15C}">
      <dgm:prSet/>
      <dgm:spPr/>
      <dgm:t>
        <a:bodyPr/>
        <a:lstStyle/>
        <a:p>
          <a:endParaRPr lang="en-IN"/>
        </a:p>
      </dgm:t>
    </dgm:pt>
    <dgm:pt modelId="{EAEB26FC-9DB3-4E6B-B10A-3DA4A27F01E8}">
      <dgm:prSet custT="1"/>
      <dgm:spPr/>
      <dgm:t>
        <a:bodyPr/>
        <a:lstStyle/>
        <a:p>
          <a:r>
            <a:rPr lang="en-US" sz="1000" u="sng" dirty="0">
              <a:hlinkClick xmlns:r="http://schemas.openxmlformats.org/officeDocument/2006/relationships" r:id="rId1"/>
            </a:rPr>
            <a:t>https://www.arduino.cc/en/Main/Software</a:t>
          </a:r>
          <a:endParaRPr lang="en-US" altLang="en-US" sz="1000" dirty="0"/>
        </a:p>
      </dgm:t>
    </dgm:pt>
    <dgm:pt modelId="{88E6F8E2-59AF-4A8D-BE38-CDAE39E3A100}" type="parTrans" cxnId="{D6E6DA6B-3670-4933-95D6-C938FB29A561}">
      <dgm:prSet/>
      <dgm:spPr/>
      <dgm:t>
        <a:bodyPr/>
        <a:lstStyle/>
        <a:p>
          <a:endParaRPr lang="en-IN"/>
        </a:p>
      </dgm:t>
    </dgm:pt>
    <dgm:pt modelId="{DB9EDBFF-88EF-4FA2-B4E2-3D1C222FA681}" type="sibTrans" cxnId="{D6E6DA6B-3670-4933-95D6-C938FB29A561}">
      <dgm:prSet/>
      <dgm:spPr/>
      <dgm:t>
        <a:bodyPr/>
        <a:lstStyle/>
        <a:p>
          <a:endParaRPr lang="en-IN"/>
        </a:p>
      </dgm:t>
    </dgm:pt>
    <dgm:pt modelId="{6F2B87DC-5BAF-4063-AB37-A0BC719103C2}" type="pres">
      <dgm:prSet presAssocID="{0F87FC58-A343-43CF-9D99-6D09053CF90C}" presName="diagram" presStyleCnt="0">
        <dgm:presLayoutVars>
          <dgm:dir/>
          <dgm:resizeHandles val="exact"/>
        </dgm:presLayoutVars>
      </dgm:prSet>
      <dgm:spPr/>
    </dgm:pt>
    <dgm:pt modelId="{9D659CBA-B707-4E57-801B-DEAD314FD43B}" type="pres">
      <dgm:prSet presAssocID="{65069A67-FAF3-4C29-A5B5-285164F8D2AB}" presName="node" presStyleLbl="node1" presStyleIdx="0" presStyleCnt="8">
        <dgm:presLayoutVars>
          <dgm:bulletEnabled val="1"/>
        </dgm:presLayoutVars>
      </dgm:prSet>
      <dgm:spPr/>
    </dgm:pt>
    <dgm:pt modelId="{F11244D1-35E8-4BC4-BF13-DD32B982E56D}" type="pres">
      <dgm:prSet presAssocID="{3E09B934-A03C-45CF-B999-F366348C3C3F}" presName="sibTrans" presStyleCnt="0"/>
      <dgm:spPr/>
    </dgm:pt>
    <dgm:pt modelId="{AFB27584-775A-4093-9A20-A30F3A74632B}" type="pres">
      <dgm:prSet presAssocID="{7055ACB3-DF67-484E-8888-136F037C9EAA}" presName="node" presStyleLbl="node1" presStyleIdx="1" presStyleCnt="8">
        <dgm:presLayoutVars>
          <dgm:bulletEnabled val="1"/>
        </dgm:presLayoutVars>
      </dgm:prSet>
      <dgm:spPr/>
    </dgm:pt>
    <dgm:pt modelId="{EB7B1482-D906-4593-8478-3A58151B8532}" type="pres">
      <dgm:prSet presAssocID="{06FD387F-8AC9-4786-AAD9-F15857727216}" presName="sibTrans" presStyleCnt="0"/>
      <dgm:spPr/>
    </dgm:pt>
    <dgm:pt modelId="{53BB8A0A-1EBE-48A4-8628-CAFDA6847C50}" type="pres">
      <dgm:prSet presAssocID="{A32B7AC9-7796-41D5-B0EE-6C106EBF4116}" presName="node" presStyleLbl="node1" presStyleIdx="2" presStyleCnt="8">
        <dgm:presLayoutVars>
          <dgm:bulletEnabled val="1"/>
        </dgm:presLayoutVars>
      </dgm:prSet>
      <dgm:spPr/>
    </dgm:pt>
    <dgm:pt modelId="{EC110C27-B959-48C0-97CE-74CEFF2D3BCD}" type="pres">
      <dgm:prSet presAssocID="{A22611FB-1596-4487-AC7C-C79355F82BD0}" presName="sibTrans" presStyleCnt="0"/>
      <dgm:spPr/>
    </dgm:pt>
    <dgm:pt modelId="{F7AAF067-BA5A-4EB0-82B8-4196144F7529}" type="pres">
      <dgm:prSet presAssocID="{1AEA2BFF-65A2-470C-983B-E06DE4E6C710}" presName="node" presStyleLbl="node1" presStyleIdx="3" presStyleCnt="8">
        <dgm:presLayoutVars>
          <dgm:bulletEnabled val="1"/>
        </dgm:presLayoutVars>
      </dgm:prSet>
      <dgm:spPr/>
    </dgm:pt>
    <dgm:pt modelId="{93350780-D43F-44DC-80DE-71D5A79422D9}" type="pres">
      <dgm:prSet presAssocID="{5AD1F6F6-3337-4501-A4A4-5E8ABBCC017E}" presName="sibTrans" presStyleCnt="0"/>
      <dgm:spPr/>
    </dgm:pt>
    <dgm:pt modelId="{FD9845E8-C886-4A92-B73A-434F131D7F15}" type="pres">
      <dgm:prSet presAssocID="{F5586435-545B-4728-960D-E379B92B8358}" presName="node" presStyleLbl="node1" presStyleIdx="4" presStyleCnt="8">
        <dgm:presLayoutVars>
          <dgm:bulletEnabled val="1"/>
        </dgm:presLayoutVars>
      </dgm:prSet>
      <dgm:spPr/>
    </dgm:pt>
    <dgm:pt modelId="{2D26CB29-33DF-48D5-9E56-365F1FC518F1}" type="pres">
      <dgm:prSet presAssocID="{13E5B7E7-F6F4-48D0-B8F9-16638471AE13}" presName="sibTrans" presStyleCnt="0"/>
      <dgm:spPr/>
    </dgm:pt>
    <dgm:pt modelId="{DA15B716-58E3-4294-AF1C-E6A0BEF5834B}" type="pres">
      <dgm:prSet presAssocID="{B21D6685-9A00-4579-8B43-46C94FBE2268}" presName="node" presStyleLbl="node1" presStyleIdx="5" presStyleCnt="8">
        <dgm:presLayoutVars>
          <dgm:bulletEnabled val="1"/>
        </dgm:presLayoutVars>
      </dgm:prSet>
      <dgm:spPr/>
    </dgm:pt>
    <dgm:pt modelId="{A847FA5B-E19B-44C0-87F1-4705F3631FC6}" type="pres">
      <dgm:prSet presAssocID="{23221A76-4765-40BB-AD9B-0A218CCFF9B0}" presName="sibTrans" presStyleCnt="0"/>
      <dgm:spPr/>
    </dgm:pt>
    <dgm:pt modelId="{95142A1B-2A7A-4331-B475-B4BD6D0F588D}" type="pres">
      <dgm:prSet presAssocID="{E4EAB496-599C-4EF9-A983-BB45CAD7F686}" presName="node" presStyleLbl="node1" presStyleIdx="6" presStyleCnt="8">
        <dgm:presLayoutVars>
          <dgm:bulletEnabled val="1"/>
        </dgm:presLayoutVars>
      </dgm:prSet>
      <dgm:spPr/>
    </dgm:pt>
    <dgm:pt modelId="{F16CFA0A-67FD-4F71-9898-A2D152DA9292}" type="pres">
      <dgm:prSet presAssocID="{62541207-D5DA-49F0-9D15-A37DF3158B71}" presName="sibTrans" presStyleCnt="0"/>
      <dgm:spPr/>
    </dgm:pt>
    <dgm:pt modelId="{16B63DF9-7C27-4BAE-998C-7644B3211FFD}" type="pres">
      <dgm:prSet presAssocID="{AD3E489A-54DB-4D10-969E-2A4BEE7B936D}" presName="node" presStyleLbl="node1" presStyleIdx="7" presStyleCnt="8">
        <dgm:presLayoutVars>
          <dgm:bulletEnabled val="1"/>
        </dgm:presLayoutVars>
      </dgm:prSet>
      <dgm:spPr/>
    </dgm:pt>
  </dgm:ptLst>
  <dgm:cxnLst>
    <dgm:cxn modelId="{054D1D0B-57BC-4316-BA0D-AC8A5C4FB7B2}" type="presOf" srcId="{A32B7AC9-7796-41D5-B0EE-6C106EBF4116}" destId="{53BB8A0A-1EBE-48A4-8628-CAFDA6847C50}" srcOrd="0" destOrd="0" presId="urn:microsoft.com/office/officeart/2005/8/layout/default"/>
    <dgm:cxn modelId="{50953534-2621-43FF-9088-F21C85D1429E}" srcId="{0F87FC58-A343-43CF-9D99-6D09053CF90C}" destId="{E4EAB496-599C-4EF9-A983-BB45CAD7F686}" srcOrd="6" destOrd="0" parTransId="{41BE17B6-A8DD-4675-A37E-D8AD6E3A173F}" sibTransId="{62541207-D5DA-49F0-9D15-A37DF3158B71}"/>
    <dgm:cxn modelId="{89430B3E-7E36-4AA0-9AC6-8417A054D280}" type="presOf" srcId="{0F87FC58-A343-43CF-9D99-6D09053CF90C}" destId="{6F2B87DC-5BAF-4063-AB37-A0BC719103C2}" srcOrd="0" destOrd="0" presId="urn:microsoft.com/office/officeart/2005/8/layout/default"/>
    <dgm:cxn modelId="{88881848-8850-4454-B43A-D62EF76E4C63}" type="presOf" srcId="{1AEA2BFF-65A2-470C-983B-E06DE4E6C710}" destId="{F7AAF067-BA5A-4EB0-82B8-4196144F7529}" srcOrd="0" destOrd="0" presId="urn:microsoft.com/office/officeart/2005/8/layout/default"/>
    <dgm:cxn modelId="{9B822D4B-9576-4788-AE44-74FBF2CD8202}" srcId="{0F87FC58-A343-43CF-9D99-6D09053CF90C}" destId="{65069A67-FAF3-4C29-A5B5-285164F8D2AB}" srcOrd="0" destOrd="0" parTransId="{368BCC7D-2A80-4E74-A007-8282EEFBDC5C}" sibTransId="{3E09B934-A03C-45CF-B999-F366348C3C3F}"/>
    <dgm:cxn modelId="{D6E6DA6B-3670-4933-95D6-C938FB29A561}" srcId="{65069A67-FAF3-4C29-A5B5-285164F8D2AB}" destId="{EAEB26FC-9DB3-4E6B-B10A-3DA4A27F01E8}" srcOrd="0" destOrd="0" parTransId="{88E6F8E2-59AF-4A8D-BE38-CDAE39E3A100}" sibTransId="{DB9EDBFF-88EF-4FA2-B4E2-3D1C222FA681}"/>
    <dgm:cxn modelId="{2E6F726C-2370-465A-9B2F-3114B37EB307}" srcId="{0F87FC58-A343-43CF-9D99-6D09053CF90C}" destId="{F5586435-545B-4728-960D-E379B92B8358}" srcOrd="4" destOrd="0" parTransId="{C97ABCCA-31C3-42F7-AEF1-DC35DEC62F8E}" sibTransId="{13E5B7E7-F6F4-48D0-B8F9-16638471AE13}"/>
    <dgm:cxn modelId="{2888317C-5560-4B14-A60E-710668725C77}" srcId="{0F87FC58-A343-43CF-9D99-6D09053CF90C}" destId="{7055ACB3-DF67-484E-8888-136F037C9EAA}" srcOrd="1" destOrd="0" parTransId="{0121F6E2-DA26-4205-B783-D7071E26A7BF}" sibTransId="{06FD387F-8AC9-4786-AAD9-F15857727216}"/>
    <dgm:cxn modelId="{2222B684-0588-4D9E-9004-1C7312579CC2}" type="presOf" srcId="{F5586435-545B-4728-960D-E379B92B8358}" destId="{FD9845E8-C886-4A92-B73A-434F131D7F15}" srcOrd="0" destOrd="0" presId="urn:microsoft.com/office/officeart/2005/8/layout/default"/>
    <dgm:cxn modelId="{A873B5A5-F26E-473D-92C2-674F8FF2D560}" type="presOf" srcId="{E4EAB496-599C-4EF9-A983-BB45CAD7F686}" destId="{95142A1B-2A7A-4331-B475-B4BD6D0F588D}" srcOrd="0" destOrd="0" presId="urn:microsoft.com/office/officeart/2005/8/layout/default"/>
    <dgm:cxn modelId="{B72A3BA6-8280-45E3-96E4-7D44658EC569}" srcId="{0F87FC58-A343-43CF-9D99-6D09053CF90C}" destId="{A32B7AC9-7796-41D5-B0EE-6C106EBF4116}" srcOrd="2" destOrd="0" parTransId="{2E514930-2678-4A32-AA04-C953F39084FD}" sibTransId="{A22611FB-1596-4487-AC7C-C79355F82BD0}"/>
    <dgm:cxn modelId="{42CD85BC-D33E-4DFB-9AA6-A48B02BAFD61}" type="presOf" srcId="{EAEB26FC-9DB3-4E6B-B10A-3DA4A27F01E8}" destId="{9D659CBA-B707-4E57-801B-DEAD314FD43B}" srcOrd="0" destOrd="1" presId="urn:microsoft.com/office/officeart/2005/8/layout/default"/>
    <dgm:cxn modelId="{B9C03CCC-81E1-4114-A361-DDC11EFACBCC}" srcId="{0F87FC58-A343-43CF-9D99-6D09053CF90C}" destId="{B21D6685-9A00-4579-8B43-46C94FBE2268}" srcOrd="5" destOrd="0" parTransId="{8A6CC533-C913-4278-87AE-9CF39E16FBFD}" sibTransId="{23221A76-4765-40BB-AD9B-0A218CCFF9B0}"/>
    <dgm:cxn modelId="{BC2234D1-0875-440C-8A6A-493C93DEE2ED}" type="presOf" srcId="{7055ACB3-DF67-484E-8888-136F037C9EAA}" destId="{AFB27584-775A-4093-9A20-A30F3A74632B}" srcOrd="0" destOrd="0" presId="urn:microsoft.com/office/officeart/2005/8/layout/default"/>
    <dgm:cxn modelId="{251F6DD6-F1EC-4095-8B63-D5B977DC566D}" srcId="{0F87FC58-A343-43CF-9D99-6D09053CF90C}" destId="{1AEA2BFF-65A2-470C-983B-E06DE4E6C710}" srcOrd="3" destOrd="0" parTransId="{580FC5CF-0970-4D3F-81A0-0CB6D229463E}" sibTransId="{5AD1F6F6-3337-4501-A4A4-5E8ABBCC017E}"/>
    <dgm:cxn modelId="{C4ADF0E7-C305-4028-95E6-474D96C3A7B9}" type="presOf" srcId="{AD3E489A-54DB-4D10-969E-2A4BEE7B936D}" destId="{16B63DF9-7C27-4BAE-998C-7644B3211FFD}" srcOrd="0" destOrd="0" presId="urn:microsoft.com/office/officeart/2005/8/layout/default"/>
    <dgm:cxn modelId="{E0E9F1EC-CAFB-4283-A17B-4290E12A6B0F}" type="presOf" srcId="{65069A67-FAF3-4C29-A5B5-285164F8D2AB}" destId="{9D659CBA-B707-4E57-801B-DEAD314FD43B}" srcOrd="0" destOrd="0" presId="urn:microsoft.com/office/officeart/2005/8/layout/default"/>
    <dgm:cxn modelId="{EDC63EFD-0F6B-4A20-A98B-7CAD3B33A15C}" srcId="{0F87FC58-A343-43CF-9D99-6D09053CF90C}" destId="{AD3E489A-54DB-4D10-969E-2A4BEE7B936D}" srcOrd="7" destOrd="0" parTransId="{26E44E1E-38C9-4AB6-857C-05F994AEE533}" sibTransId="{A52FB2B7-C93A-4346-B7DD-49ADC978C194}"/>
    <dgm:cxn modelId="{811B3AFE-7909-497E-801D-5E567A467680}" type="presOf" srcId="{B21D6685-9A00-4579-8B43-46C94FBE2268}" destId="{DA15B716-58E3-4294-AF1C-E6A0BEF5834B}" srcOrd="0" destOrd="0" presId="urn:microsoft.com/office/officeart/2005/8/layout/default"/>
    <dgm:cxn modelId="{33BB5E63-8C17-404C-B604-EFFB8825F6D7}" type="presParOf" srcId="{6F2B87DC-5BAF-4063-AB37-A0BC719103C2}" destId="{9D659CBA-B707-4E57-801B-DEAD314FD43B}" srcOrd="0" destOrd="0" presId="urn:microsoft.com/office/officeart/2005/8/layout/default"/>
    <dgm:cxn modelId="{73100209-61B5-4D29-9AEF-9C17C56E912E}" type="presParOf" srcId="{6F2B87DC-5BAF-4063-AB37-A0BC719103C2}" destId="{F11244D1-35E8-4BC4-BF13-DD32B982E56D}" srcOrd="1" destOrd="0" presId="urn:microsoft.com/office/officeart/2005/8/layout/default"/>
    <dgm:cxn modelId="{67ED5F1D-B88F-4FDE-A92C-A8FEE4B95F7C}" type="presParOf" srcId="{6F2B87DC-5BAF-4063-AB37-A0BC719103C2}" destId="{AFB27584-775A-4093-9A20-A30F3A74632B}" srcOrd="2" destOrd="0" presId="urn:microsoft.com/office/officeart/2005/8/layout/default"/>
    <dgm:cxn modelId="{5D754B79-8B4C-4D94-8492-1598AADB8D05}" type="presParOf" srcId="{6F2B87DC-5BAF-4063-AB37-A0BC719103C2}" destId="{EB7B1482-D906-4593-8478-3A58151B8532}" srcOrd="3" destOrd="0" presId="urn:microsoft.com/office/officeart/2005/8/layout/default"/>
    <dgm:cxn modelId="{67A9B37B-B8FD-4A4A-B8DC-36538DA2CB48}" type="presParOf" srcId="{6F2B87DC-5BAF-4063-AB37-A0BC719103C2}" destId="{53BB8A0A-1EBE-48A4-8628-CAFDA6847C50}" srcOrd="4" destOrd="0" presId="urn:microsoft.com/office/officeart/2005/8/layout/default"/>
    <dgm:cxn modelId="{5F7097DC-39ED-4513-BDD1-605980370D72}" type="presParOf" srcId="{6F2B87DC-5BAF-4063-AB37-A0BC719103C2}" destId="{EC110C27-B959-48C0-97CE-74CEFF2D3BCD}" srcOrd="5" destOrd="0" presId="urn:microsoft.com/office/officeart/2005/8/layout/default"/>
    <dgm:cxn modelId="{13EFA663-0671-4702-A418-32FECEB4BD91}" type="presParOf" srcId="{6F2B87DC-5BAF-4063-AB37-A0BC719103C2}" destId="{F7AAF067-BA5A-4EB0-82B8-4196144F7529}" srcOrd="6" destOrd="0" presId="urn:microsoft.com/office/officeart/2005/8/layout/default"/>
    <dgm:cxn modelId="{A7A61079-BD5F-422C-83B7-6CA2CEBFD39E}" type="presParOf" srcId="{6F2B87DC-5BAF-4063-AB37-A0BC719103C2}" destId="{93350780-D43F-44DC-80DE-71D5A79422D9}" srcOrd="7" destOrd="0" presId="urn:microsoft.com/office/officeart/2005/8/layout/default"/>
    <dgm:cxn modelId="{09824614-CDCB-4E50-B03E-B28BB86E0989}" type="presParOf" srcId="{6F2B87DC-5BAF-4063-AB37-A0BC719103C2}" destId="{FD9845E8-C886-4A92-B73A-434F131D7F15}" srcOrd="8" destOrd="0" presId="urn:microsoft.com/office/officeart/2005/8/layout/default"/>
    <dgm:cxn modelId="{C83D0767-6301-46FD-8EA1-5279B3E99E12}" type="presParOf" srcId="{6F2B87DC-5BAF-4063-AB37-A0BC719103C2}" destId="{2D26CB29-33DF-48D5-9E56-365F1FC518F1}" srcOrd="9" destOrd="0" presId="urn:microsoft.com/office/officeart/2005/8/layout/default"/>
    <dgm:cxn modelId="{B338F70A-F35C-4EE5-B87B-F6B58A246744}" type="presParOf" srcId="{6F2B87DC-5BAF-4063-AB37-A0BC719103C2}" destId="{DA15B716-58E3-4294-AF1C-E6A0BEF5834B}" srcOrd="10" destOrd="0" presId="urn:microsoft.com/office/officeart/2005/8/layout/default"/>
    <dgm:cxn modelId="{37FE7240-E158-467E-A426-F0C6019C68D5}" type="presParOf" srcId="{6F2B87DC-5BAF-4063-AB37-A0BC719103C2}" destId="{A847FA5B-E19B-44C0-87F1-4705F3631FC6}" srcOrd="11" destOrd="0" presId="urn:microsoft.com/office/officeart/2005/8/layout/default"/>
    <dgm:cxn modelId="{47B65867-2C6E-4212-8612-D97E74D6A2D5}" type="presParOf" srcId="{6F2B87DC-5BAF-4063-AB37-A0BC719103C2}" destId="{95142A1B-2A7A-4331-B475-B4BD6D0F588D}" srcOrd="12" destOrd="0" presId="urn:microsoft.com/office/officeart/2005/8/layout/default"/>
    <dgm:cxn modelId="{6C51933A-B400-485F-A161-96EEF6EDC793}" type="presParOf" srcId="{6F2B87DC-5BAF-4063-AB37-A0BC719103C2}" destId="{F16CFA0A-67FD-4F71-9898-A2D152DA9292}" srcOrd="13" destOrd="0" presId="urn:microsoft.com/office/officeart/2005/8/layout/default"/>
    <dgm:cxn modelId="{7ED6D67D-DAC2-423B-9602-9EF7E54F2225}" type="presParOf" srcId="{6F2B87DC-5BAF-4063-AB37-A0BC719103C2}" destId="{16B63DF9-7C27-4BAE-998C-7644B3211FF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59CBA-B707-4E57-801B-DEAD314FD43B}">
      <dsp:nvSpPr>
        <dsp:cNvPr id="0" name=""/>
        <dsp:cNvSpPr/>
      </dsp:nvSpPr>
      <dsp:spPr>
        <a:xfrm>
          <a:off x="2611" y="542237"/>
          <a:ext cx="2072133" cy="1243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en-US" sz="1400" kern="1200" dirty="0"/>
            <a:t>Download &amp; install the Arduino environment (IDE)</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1"/>
            </a:rPr>
            <a:t>https://www.arduino.cc/en/Main/Software</a:t>
          </a:r>
          <a:endParaRPr lang="en-US" altLang="en-US" sz="1000" kern="1200" dirty="0"/>
        </a:p>
      </dsp:txBody>
      <dsp:txXfrm>
        <a:off x="2611" y="542237"/>
        <a:ext cx="2072133" cy="1243280"/>
      </dsp:txXfrm>
    </dsp:sp>
    <dsp:sp modelId="{AFB27584-775A-4093-9A20-A30F3A74632B}">
      <dsp:nvSpPr>
        <dsp:cNvPr id="0" name=""/>
        <dsp:cNvSpPr/>
      </dsp:nvSpPr>
      <dsp:spPr>
        <a:xfrm>
          <a:off x="2281959" y="542237"/>
          <a:ext cx="2072133" cy="1243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Connect the board to your computer via the USB cable</a:t>
          </a:r>
        </a:p>
      </dsp:txBody>
      <dsp:txXfrm>
        <a:off x="2281959" y="542237"/>
        <a:ext cx="2072133" cy="1243280"/>
      </dsp:txXfrm>
    </dsp:sp>
    <dsp:sp modelId="{53BB8A0A-1EBE-48A4-8628-CAFDA6847C50}">
      <dsp:nvSpPr>
        <dsp:cNvPr id="0" name=""/>
        <dsp:cNvSpPr/>
      </dsp:nvSpPr>
      <dsp:spPr>
        <a:xfrm>
          <a:off x="4561306" y="542237"/>
          <a:ext cx="2072133" cy="1243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If needed, install the drivers</a:t>
          </a:r>
          <a:endParaRPr lang="en-US" altLang="en-US" sz="1400" b="1" kern="1200" dirty="0">
            <a:solidFill>
              <a:srgbClr val="FF0000"/>
            </a:solidFill>
          </a:endParaRPr>
        </a:p>
      </dsp:txBody>
      <dsp:txXfrm>
        <a:off x="4561306" y="542237"/>
        <a:ext cx="2072133" cy="1243280"/>
      </dsp:txXfrm>
    </dsp:sp>
    <dsp:sp modelId="{F7AAF067-BA5A-4EB0-82B8-4196144F7529}">
      <dsp:nvSpPr>
        <dsp:cNvPr id="0" name=""/>
        <dsp:cNvSpPr/>
      </dsp:nvSpPr>
      <dsp:spPr>
        <a:xfrm>
          <a:off x="6840654" y="542237"/>
          <a:ext cx="2072133" cy="1243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Launch the Arduino IDE</a:t>
          </a:r>
        </a:p>
      </dsp:txBody>
      <dsp:txXfrm>
        <a:off x="6840654" y="542237"/>
        <a:ext cx="2072133" cy="1243280"/>
      </dsp:txXfrm>
    </dsp:sp>
    <dsp:sp modelId="{FD9845E8-C886-4A92-B73A-434F131D7F15}">
      <dsp:nvSpPr>
        <dsp:cNvPr id="0" name=""/>
        <dsp:cNvSpPr/>
      </dsp:nvSpPr>
      <dsp:spPr>
        <a:xfrm>
          <a:off x="2611" y="1992731"/>
          <a:ext cx="2072133" cy="1243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Select your board</a:t>
          </a:r>
        </a:p>
      </dsp:txBody>
      <dsp:txXfrm>
        <a:off x="2611" y="1992731"/>
        <a:ext cx="2072133" cy="1243280"/>
      </dsp:txXfrm>
    </dsp:sp>
    <dsp:sp modelId="{DA15B716-58E3-4294-AF1C-E6A0BEF5834B}">
      <dsp:nvSpPr>
        <dsp:cNvPr id="0" name=""/>
        <dsp:cNvSpPr/>
      </dsp:nvSpPr>
      <dsp:spPr>
        <a:xfrm>
          <a:off x="2281959" y="1992731"/>
          <a:ext cx="2072133" cy="1243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Select your serial port</a:t>
          </a:r>
        </a:p>
      </dsp:txBody>
      <dsp:txXfrm>
        <a:off x="2281959" y="1992731"/>
        <a:ext cx="2072133" cy="1243280"/>
      </dsp:txXfrm>
    </dsp:sp>
    <dsp:sp modelId="{95142A1B-2A7A-4331-B475-B4BD6D0F588D}">
      <dsp:nvSpPr>
        <dsp:cNvPr id="0" name=""/>
        <dsp:cNvSpPr/>
      </dsp:nvSpPr>
      <dsp:spPr>
        <a:xfrm>
          <a:off x="4561306" y="1992731"/>
          <a:ext cx="2072133" cy="1243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Open the blink example </a:t>
          </a:r>
        </a:p>
      </dsp:txBody>
      <dsp:txXfrm>
        <a:off x="4561306" y="1992731"/>
        <a:ext cx="2072133" cy="1243280"/>
      </dsp:txXfrm>
    </dsp:sp>
    <dsp:sp modelId="{16B63DF9-7C27-4BAE-998C-7644B3211FFD}">
      <dsp:nvSpPr>
        <dsp:cNvPr id="0" name=""/>
        <dsp:cNvSpPr/>
      </dsp:nvSpPr>
      <dsp:spPr>
        <a:xfrm>
          <a:off x="6840654" y="1992731"/>
          <a:ext cx="2072133" cy="1243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Upload the program</a:t>
          </a:r>
        </a:p>
      </dsp:txBody>
      <dsp:txXfrm>
        <a:off x="6840654" y="1992731"/>
        <a:ext cx="2072133" cy="12432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2C4EA-203D-4090-AE73-3B3A2066370F}" type="datetimeFigureOut">
              <a:rPr lang="en-IN" smtClean="0"/>
              <a:t>15-01-2025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B3FA4-D558-4E0A-B1C4-E63FAF12E554}" type="slidenum">
              <a:rPr lang="en-IN" smtClean="0"/>
              <a:t>‹#›</a:t>
            </a:fld>
            <a:endParaRPr lang="en-IN"/>
          </a:p>
        </p:txBody>
      </p:sp>
    </p:spTree>
    <p:extLst>
      <p:ext uri="{BB962C8B-B14F-4D97-AF65-F5344CB8AC3E}">
        <p14:creationId xmlns:p14="http://schemas.microsoft.com/office/powerpoint/2010/main" val="147953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454A-B50B-99CF-5F2C-9914471B2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4E906C5-4742-264F-78E1-18B014E03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2A54A67-BCE4-0B38-9F85-498463408FE3}"/>
              </a:ext>
            </a:extLst>
          </p:cNvPr>
          <p:cNvSpPr>
            <a:spLocks noGrp="1"/>
          </p:cNvSpPr>
          <p:nvPr>
            <p:ph type="dt" sz="half" idx="10"/>
          </p:nvPr>
        </p:nvSpPr>
        <p:spPr/>
        <p:txBody>
          <a:bodyPr/>
          <a:lstStyle/>
          <a:p>
            <a:fld id="{5730D755-B304-415C-BF83-4211965A8CDC}" type="datetime1">
              <a:rPr lang="en-IN" smtClean="0"/>
              <a:t>15-01-2025</a:t>
            </a:fld>
            <a:endParaRPr lang="en-IN"/>
          </a:p>
        </p:txBody>
      </p:sp>
      <p:sp>
        <p:nvSpPr>
          <p:cNvPr id="5" name="Footer Placeholder 4">
            <a:extLst>
              <a:ext uri="{FF2B5EF4-FFF2-40B4-BE49-F238E27FC236}">
                <a16:creationId xmlns:a16="http://schemas.microsoft.com/office/drawing/2014/main" id="{77E1F8AC-443C-1ECA-AB44-6EBF6FD036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2ADF0F3-AEC5-C9B9-7171-1B6A033D088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318960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3F6F-8F6C-7195-27A7-50671BA45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BFE7027-CB64-2D79-C450-A50A1A1A5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CA3577A-646B-877F-ACC8-447532FEA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BA6D9-4ADB-E95F-6717-B7292C01F6B7}"/>
              </a:ext>
            </a:extLst>
          </p:cNvPr>
          <p:cNvSpPr>
            <a:spLocks noGrp="1"/>
          </p:cNvSpPr>
          <p:nvPr>
            <p:ph type="dt" sz="half" idx="10"/>
          </p:nvPr>
        </p:nvSpPr>
        <p:spPr/>
        <p:txBody>
          <a:bodyPr/>
          <a:lstStyle/>
          <a:p>
            <a:fld id="{8EB899BD-94AB-4D8E-9C1E-CFC5E0DA6DBB}" type="datetime1">
              <a:rPr lang="en-IN" smtClean="0"/>
              <a:t>15-01-2025</a:t>
            </a:fld>
            <a:endParaRPr lang="en-IN"/>
          </a:p>
        </p:txBody>
      </p:sp>
      <p:sp>
        <p:nvSpPr>
          <p:cNvPr id="6" name="Footer Placeholder 5">
            <a:extLst>
              <a:ext uri="{FF2B5EF4-FFF2-40B4-BE49-F238E27FC236}">
                <a16:creationId xmlns:a16="http://schemas.microsoft.com/office/drawing/2014/main" id="{6660814B-405F-B37D-4F5F-B70E8488DE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D74CF4-2834-8D90-41B2-3FFB1D4BB5A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52403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C2A8B3-3C5F-769E-BE44-7FCB772A83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6DCE24B-7910-B2E8-C9C8-E2F93AFB81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0D1D4F-E585-8CF2-AC0F-F3EA4F0C4BE5}"/>
              </a:ext>
            </a:extLst>
          </p:cNvPr>
          <p:cNvSpPr>
            <a:spLocks noGrp="1"/>
          </p:cNvSpPr>
          <p:nvPr>
            <p:ph type="dt" sz="half" idx="10"/>
          </p:nvPr>
        </p:nvSpPr>
        <p:spPr/>
        <p:txBody>
          <a:bodyPr/>
          <a:lstStyle/>
          <a:p>
            <a:fld id="{EAA5DBA1-FC40-4576-9521-399351E6DCA7}" type="datetime1">
              <a:rPr lang="en-IN" smtClean="0"/>
              <a:t>15-01-2025</a:t>
            </a:fld>
            <a:endParaRPr lang="en-IN"/>
          </a:p>
        </p:txBody>
      </p:sp>
      <p:sp>
        <p:nvSpPr>
          <p:cNvPr id="5" name="Footer Placeholder 4">
            <a:extLst>
              <a:ext uri="{FF2B5EF4-FFF2-40B4-BE49-F238E27FC236}">
                <a16:creationId xmlns:a16="http://schemas.microsoft.com/office/drawing/2014/main" id="{B91C96A0-30C4-BF0C-B817-DF0BA33BBD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C19994-D6D6-8277-D64E-72F4CB96CB0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717674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9352556"/>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43DA-CBC5-58B5-65B8-9D38B353F9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6B5CF5-59AF-DD83-C89A-DF31B5195C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84E04A-0F9D-BFA3-1170-4193E83A918B}"/>
              </a:ext>
            </a:extLst>
          </p:cNvPr>
          <p:cNvSpPr>
            <a:spLocks noGrp="1"/>
          </p:cNvSpPr>
          <p:nvPr>
            <p:ph type="dt" sz="half" idx="10"/>
          </p:nvPr>
        </p:nvSpPr>
        <p:spPr/>
        <p:txBody>
          <a:bodyPr/>
          <a:lstStyle/>
          <a:p>
            <a:fld id="{34566409-0996-46F8-B5B3-CE802B1ACD08}" type="datetime1">
              <a:rPr lang="en-IN" smtClean="0"/>
              <a:t>15-01-2025</a:t>
            </a:fld>
            <a:endParaRPr lang="en-IN"/>
          </a:p>
        </p:txBody>
      </p:sp>
      <p:sp>
        <p:nvSpPr>
          <p:cNvPr id="5" name="Footer Placeholder 4">
            <a:extLst>
              <a:ext uri="{FF2B5EF4-FFF2-40B4-BE49-F238E27FC236}">
                <a16:creationId xmlns:a16="http://schemas.microsoft.com/office/drawing/2014/main" id="{D9E989B7-C73D-98DA-3AF0-70E1DF6AB9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C4C7C3-2C9F-8A2C-CC92-9224B93D4E61}"/>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67333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116C-C79E-55DD-9F00-FFDBCF6077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A4E630C-B948-FAC9-6274-CA2DCE44C2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3E107-FDF9-7A65-56F5-E97F0661FA39}"/>
              </a:ext>
            </a:extLst>
          </p:cNvPr>
          <p:cNvSpPr>
            <a:spLocks noGrp="1"/>
          </p:cNvSpPr>
          <p:nvPr>
            <p:ph type="dt" sz="half" idx="10"/>
          </p:nvPr>
        </p:nvSpPr>
        <p:spPr/>
        <p:txBody>
          <a:bodyPr/>
          <a:lstStyle/>
          <a:p>
            <a:fld id="{5AF502B0-D37B-4F25-B0A3-3D982057CC18}" type="datetime1">
              <a:rPr lang="en-IN" smtClean="0"/>
              <a:t>15-01-2025</a:t>
            </a:fld>
            <a:endParaRPr lang="en-IN"/>
          </a:p>
        </p:txBody>
      </p:sp>
      <p:sp>
        <p:nvSpPr>
          <p:cNvPr id="5" name="Footer Placeholder 4">
            <a:extLst>
              <a:ext uri="{FF2B5EF4-FFF2-40B4-BE49-F238E27FC236}">
                <a16:creationId xmlns:a16="http://schemas.microsoft.com/office/drawing/2014/main" id="{3B65382A-4979-C9DC-A38D-71EEC2F21C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54B501-66BB-E071-2D45-786A50329E6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62777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DFD8-0D14-BAF4-B9E1-9E8435A7ED1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64BAE9-DB1F-171F-6D48-3F467841FF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68CAD39-A292-B30E-5E61-53E6C13EC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ECF5A39-F187-8FE8-5DEB-F71006593467}"/>
              </a:ext>
            </a:extLst>
          </p:cNvPr>
          <p:cNvSpPr>
            <a:spLocks noGrp="1"/>
          </p:cNvSpPr>
          <p:nvPr>
            <p:ph type="dt" sz="half" idx="10"/>
          </p:nvPr>
        </p:nvSpPr>
        <p:spPr/>
        <p:txBody>
          <a:bodyPr/>
          <a:lstStyle/>
          <a:p>
            <a:fld id="{5E7979C1-CE4F-4B04-811A-9106332EF049}" type="datetime1">
              <a:rPr lang="en-IN" smtClean="0"/>
              <a:t>15-01-2025</a:t>
            </a:fld>
            <a:endParaRPr lang="en-IN"/>
          </a:p>
        </p:txBody>
      </p:sp>
      <p:sp>
        <p:nvSpPr>
          <p:cNvPr id="6" name="Footer Placeholder 5">
            <a:extLst>
              <a:ext uri="{FF2B5EF4-FFF2-40B4-BE49-F238E27FC236}">
                <a16:creationId xmlns:a16="http://schemas.microsoft.com/office/drawing/2014/main" id="{36E0DC70-1010-1A04-FE7B-7DB3E6713E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E68834-3EFD-4C90-DC78-7AB1AA3B02EE}"/>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35626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3B6E-AAAA-C190-F84C-C7A9E54BFE7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19E850B-3436-7B73-9CAF-6857749DD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440929-494D-74D0-7921-2D938A372A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3974FE-72C9-137E-0265-73F50D8D7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57EA2-CA11-4B56-861E-239081BE5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63161D1-E209-E17B-7F43-1EA7214E3B65}"/>
              </a:ext>
            </a:extLst>
          </p:cNvPr>
          <p:cNvSpPr>
            <a:spLocks noGrp="1"/>
          </p:cNvSpPr>
          <p:nvPr>
            <p:ph type="dt" sz="half" idx="10"/>
          </p:nvPr>
        </p:nvSpPr>
        <p:spPr/>
        <p:txBody>
          <a:bodyPr/>
          <a:lstStyle/>
          <a:p>
            <a:fld id="{1348C190-C030-453C-923F-70991EA519CF}" type="datetime1">
              <a:rPr lang="en-IN" smtClean="0"/>
              <a:t>15-01-2025</a:t>
            </a:fld>
            <a:endParaRPr lang="en-IN"/>
          </a:p>
        </p:txBody>
      </p:sp>
      <p:sp>
        <p:nvSpPr>
          <p:cNvPr id="8" name="Footer Placeholder 7">
            <a:extLst>
              <a:ext uri="{FF2B5EF4-FFF2-40B4-BE49-F238E27FC236}">
                <a16:creationId xmlns:a16="http://schemas.microsoft.com/office/drawing/2014/main" id="{053D1B75-14EF-E88A-5B4F-ECF203D0937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79406F7-C76D-E3CE-11A0-2DF7C798A3C0}"/>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384121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6511-9AF4-26A2-B0E0-2904E16E7DE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2C37283-2B3B-38B3-2541-367195BBA1C2}"/>
              </a:ext>
            </a:extLst>
          </p:cNvPr>
          <p:cNvSpPr>
            <a:spLocks noGrp="1"/>
          </p:cNvSpPr>
          <p:nvPr>
            <p:ph type="dt" sz="half" idx="10"/>
          </p:nvPr>
        </p:nvSpPr>
        <p:spPr/>
        <p:txBody>
          <a:bodyPr/>
          <a:lstStyle/>
          <a:p>
            <a:fld id="{69E0BF7C-2CBB-41A1-9FB6-FF10C3EAC7B3}" type="datetime1">
              <a:rPr lang="en-IN" smtClean="0"/>
              <a:t>15-01-2025</a:t>
            </a:fld>
            <a:endParaRPr lang="en-IN"/>
          </a:p>
        </p:txBody>
      </p:sp>
      <p:sp>
        <p:nvSpPr>
          <p:cNvPr id="4" name="Footer Placeholder 3">
            <a:extLst>
              <a:ext uri="{FF2B5EF4-FFF2-40B4-BE49-F238E27FC236}">
                <a16:creationId xmlns:a16="http://schemas.microsoft.com/office/drawing/2014/main" id="{361109F2-D873-FF79-0EAD-7BB606B35B1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E1DAC8C-10EC-B45D-546A-403F5F417D47}"/>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78737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1B28-282D-9541-5396-99E0DEE598D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A9FACF6-3696-BA79-A674-7B2FB7D6CC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8AE520-B0BD-9957-B156-89F4DEFC7A44}"/>
              </a:ext>
            </a:extLst>
          </p:cNvPr>
          <p:cNvSpPr>
            <a:spLocks noGrp="1"/>
          </p:cNvSpPr>
          <p:nvPr>
            <p:ph type="dt" sz="half" idx="10"/>
          </p:nvPr>
        </p:nvSpPr>
        <p:spPr/>
        <p:txBody>
          <a:bodyPr/>
          <a:lstStyle/>
          <a:p>
            <a:fld id="{E51CCE80-0D0B-42AE-BD5A-4323DD78E050}" type="datetime1">
              <a:rPr lang="en-IN" smtClean="0"/>
              <a:t>15-01-2025</a:t>
            </a:fld>
            <a:endParaRPr lang="en-IN"/>
          </a:p>
        </p:txBody>
      </p:sp>
      <p:sp>
        <p:nvSpPr>
          <p:cNvPr id="5" name="Footer Placeholder 4">
            <a:extLst>
              <a:ext uri="{FF2B5EF4-FFF2-40B4-BE49-F238E27FC236}">
                <a16:creationId xmlns:a16="http://schemas.microsoft.com/office/drawing/2014/main" id="{E78C5B5D-0A2A-D9E7-19E8-E963CF0D8E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985D3D-8D58-9A45-B29D-22587F406C0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40402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756CC-275B-5F05-BC12-BB1376D4041B}"/>
              </a:ext>
            </a:extLst>
          </p:cNvPr>
          <p:cNvSpPr>
            <a:spLocks noGrp="1"/>
          </p:cNvSpPr>
          <p:nvPr>
            <p:ph type="dt" sz="half" idx="10"/>
          </p:nvPr>
        </p:nvSpPr>
        <p:spPr/>
        <p:txBody>
          <a:bodyPr/>
          <a:lstStyle/>
          <a:p>
            <a:fld id="{89B2288E-644D-4EFB-94DD-E28FC021F910}" type="datetime1">
              <a:rPr lang="en-IN" smtClean="0"/>
              <a:t>15-01-2025</a:t>
            </a:fld>
            <a:endParaRPr lang="en-IN"/>
          </a:p>
        </p:txBody>
      </p:sp>
      <p:sp>
        <p:nvSpPr>
          <p:cNvPr id="3" name="Footer Placeholder 2">
            <a:extLst>
              <a:ext uri="{FF2B5EF4-FFF2-40B4-BE49-F238E27FC236}">
                <a16:creationId xmlns:a16="http://schemas.microsoft.com/office/drawing/2014/main" id="{A64A5A5C-6A14-6463-9263-E1C97FDEBED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728AB0B-4F9E-B3E8-F5BE-48D1A7FC09CD}"/>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27508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90F-A78E-F728-A554-7D4A7AF1C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96C0024-81A1-24AC-3552-CA9CEA7E4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D68CF34-E943-6E55-F9DC-69271DB3A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B6FBF-46A8-C3B9-7C32-FF6F9D37EA35}"/>
              </a:ext>
            </a:extLst>
          </p:cNvPr>
          <p:cNvSpPr>
            <a:spLocks noGrp="1"/>
          </p:cNvSpPr>
          <p:nvPr>
            <p:ph type="dt" sz="half" idx="10"/>
          </p:nvPr>
        </p:nvSpPr>
        <p:spPr/>
        <p:txBody>
          <a:bodyPr/>
          <a:lstStyle/>
          <a:p>
            <a:fld id="{E692862B-A5E1-4749-9753-3720A7268775}" type="datetime1">
              <a:rPr lang="en-IN" smtClean="0"/>
              <a:t>15-01-2025</a:t>
            </a:fld>
            <a:endParaRPr lang="en-IN"/>
          </a:p>
        </p:txBody>
      </p:sp>
      <p:sp>
        <p:nvSpPr>
          <p:cNvPr id="6" name="Footer Placeholder 5">
            <a:extLst>
              <a:ext uri="{FF2B5EF4-FFF2-40B4-BE49-F238E27FC236}">
                <a16:creationId xmlns:a16="http://schemas.microsoft.com/office/drawing/2014/main" id="{5A84E712-4476-5F97-67B0-BBB596A0CC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30A3B25-9720-6577-0395-9103E775740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62254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BC712-3CD6-D18D-1483-CAFF2130A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877F309-DEC2-2A35-6A1B-36732AEA3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0BBC8F-5AA1-6A5F-813E-EC818CB3A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4F60EF-FF77-48F4-92E1-EB233E652145}" type="datetime1">
              <a:rPr lang="en-IN" smtClean="0"/>
              <a:t>15-01-2025</a:t>
            </a:fld>
            <a:endParaRPr lang="en-IN"/>
          </a:p>
        </p:txBody>
      </p:sp>
      <p:sp>
        <p:nvSpPr>
          <p:cNvPr id="5" name="Footer Placeholder 4">
            <a:extLst>
              <a:ext uri="{FF2B5EF4-FFF2-40B4-BE49-F238E27FC236}">
                <a16:creationId xmlns:a16="http://schemas.microsoft.com/office/drawing/2014/main" id="{ECD0EE63-802B-29AB-6E8E-2336CA6B4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F485C65-30CE-BE4C-6597-F7645253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05F464-475C-44AD-B39D-86A1D68B524E}" type="slidenum">
              <a:rPr lang="en-IN" smtClean="0"/>
              <a:t>‹#›</a:t>
            </a:fld>
            <a:endParaRPr lang="en-IN"/>
          </a:p>
        </p:txBody>
      </p:sp>
      <p:sp>
        <p:nvSpPr>
          <p:cNvPr id="7" name="Rectangle 6">
            <a:extLst>
              <a:ext uri="{FF2B5EF4-FFF2-40B4-BE49-F238E27FC236}">
                <a16:creationId xmlns:a16="http://schemas.microsoft.com/office/drawing/2014/main" id="{A3E00DB2-1B79-F076-988B-189E25D268A4}"/>
              </a:ext>
            </a:extLst>
          </p:cNvPr>
          <p:cNvSpPr/>
          <p:nvPr userDrawn="1"/>
        </p:nvSpPr>
        <p:spPr>
          <a:xfrm>
            <a:off x="2078655" y="431018"/>
            <a:ext cx="8107244" cy="46502"/>
          </a:xfrm>
          <a:prstGeom prst="rect">
            <a:avLst/>
          </a:prstGeom>
          <a:solidFill>
            <a:srgbClr val="F47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9E6FB77-67DC-C0AD-16FE-6E68AF2B8876}"/>
              </a:ext>
            </a:extLst>
          </p:cNvPr>
          <p:cNvPicPr>
            <a:picLocks noChangeAspect="1"/>
          </p:cNvPicPr>
          <p:nvPr userDrawn="1"/>
        </p:nvPicPr>
        <p:blipFill>
          <a:blip r:embed="rId14"/>
          <a:stretch>
            <a:fillRect/>
          </a:stretch>
        </p:blipFill>
        <p:spPr>
          <a:xfrm>
            <a:off x="10355072" y="178307"/>
            <a:ext cx="1547520" cy="418630"/>
          </a:xfrm>
          <a:prstGeom prst="rect">
            <a:avLst/>
          </a:prstGeom>
        </p:spPr>
      </p:pic>
      <p:pic>
        <p:nvPicPr>
          <p:cNvPr id="9" name="Picture 8">
            <a:extLst>
              <a:ext uri="{FF2B5EF4-FFF2-40B4-BE49-F238E27FC236}">
                <a16:creationId xmlns:a16="http://schemas.microsoft.com/office/drawing/2014/main" id="{D9ED9CD6-CADD-7BD4-3F8E-872DFDE3128D}"/>
              </a:ext>
            </a:extLst>
          </p:cNvPr>
          <p:cNvPicPr>
            <a:picLocks noChangeAspect="1"/>
          </p:cNvPicPr>
          <p:nvPr userDrawn="1"/>
        </p:nvPicPr>
        <p:blipFill>
          <a:blip r:embed="rId15"/>
          <a:stretch>
            <a:fillRect/>
          </a:stretch>
        </p:blipFill>
        <p:spPr>
          <a:xfrm>
            <a:off x="328281" y="178308"/>
            <a:ext cx="1581202" cy="505420"/>
          </a:xfrm>
          <a:prstGeom prst="rect">
            <a:avLst/>
          </a:prstGeom>
        </p:spPr>
      </p:pic>
      <p:sp>
        <p:nvSpPr>
          <p:cNvPr id="10" name="Rectangle 9">
            <a:extLst>
              <a:ext uri="{FF2B5EF4-FFF2-40B4-BE49-F238E27FC236}">
                <a16:creationId xmlns:a16="http://schemas.microsoft.com/office/drawing/2014/main" id="{F318C861-1BD5-B856-A0FD-4B28D1D8BE11}"/>
              </a:ext>
            </a:extLst>
          </p:cNvPr>
          <p:cNvSpPr/>
          <p:nvPr userDrawn="1"/>
        </p:nvSpPr>
        <p:spPr>
          <a:xfrm>
            <a:off x="1" y="6778868"/>
            <a:ext cx="12191997" cy="79131"/>
          </a:xfrm>
          <a:prstGeom prst="rect">
            <a:avLst/>
          </a:prstGeom>
          <a:solidFill>
            <a:srgbClr val="ED77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164369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etintopc.com/softwares/3d-cad/proteus-professional-2020-free-downloa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arduino.cc/en/Guide/Environ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35E7-9076-4257-A7C8-5238395B39A6}"/>
              </a:ext>
            </a:extLst>
          </p:cNvPr>
          <p:cNvSpPr>
            <a:spLocks noGrp="1"/>
          </p:cNvSpPr>
          <p:nvPr>
            <p:ph type="title"/>
          </p:nvPr>
        </p:nvSpPr>
        <p:spPr>
          <a:xfrm>
            <a:off x="2506615" y="402921"/>
            <a:ext cx="8911687" cy="1280890"/>
          </a:xfrm>
        </p:spPr>
        <p:txBody>
          <a:bodyPr/>
          <a:lstStyle/>
          <a:p>
            <a:r>
              <a:rPr lang="en-US" dirty="0"/>
              <a:t>Why Arduino ?</a:t>
            </a:r>
            <a:endParaRPr lang="en-IN" dirty="0"/>
          </a:p>
        </p:txBody>
      </p:sp>
      <p:pic>
        <p:nvPicPr>
          <p:cNvPr id="87042" name="Picture 2" descr="A systematic literature review on prototyping with Arduino: Applications,  challenges, advantages, and limitations - ScienceDirect">
            <a:extLst>
              <a:ext uri="{FF2B5EF4-FFF2-40B4-BE49-F238E27FC236}">
                <a16:creationId xmlns:a16="http://schemas.microsoft.com/office/drawing/2014/main" id="{6FE90DD5-952A-4F5F-8B96-1E9D381E2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615" y="1389529"/>
            <a:ext cx="7178769" cy="539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0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999D-8999-4882-9A85-244FE1BAE6D7}"/>
              </a:ext>
            </a:extLst>
          </p:cNvPr>
          <p:cNvSpPr>
            <a:spLocks noGrp="1"/>
          </p:cNvSpPr>
          <p:nvPr>
            <p:ph type="title"/>
          </p:nvPr>
        </p:nvSpPr>
        <p:spPr/>
        <p:txBody>
          <a:bodyPr/>
          <a:lstStyle/>
          <a:p>
            <a:r>
              <a:rPr lang="en-US" dirty="0"/>
              <a:t>Arduino Board Description (</a:t>
            </a:r>
            <a:r>
              <a:rPr lang="en-US" dirty="0" err="1"/>
              <a:t>Cont</a:t>
            </a:r>
            <a:r>
              <a:rPr lang="en-US" dirty="0"/>
              <a:t>…)</a:t>
            </a:r>
            <a:endParaRPr lang="en-IN" dirty="0"/>
          </a:p>
        </p:txBody>
      </p:sp>
      <p:pic>
        <p:nvPicPr>
          <p:cNvPr id="5" name="Picture 2">
            <a:extLst>
              <a:ext uri="{FF2B5EF4-FFF2-40B4-BE49-F238E27FC236}">
                <a16:creationId xmlns:a16="http://schemas.microsoft.com/office/drawing/2014/main" id="{A087F3B2-67BA-4D91-ACDF-3731B5D66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576" y="1320486"/>
            <a:ext cx="9040906"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99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999D-8999-4882-9A85-244FE1BAE6D7}"/>
              </a:ext>
            </a:extLst>
          </p:cNvPr>
          <p:cNvSpPr>
            <a:spLocks noGrp="1"/>
          </p:cNvSpPr>
          <p:nvPr>
            <p:ph type="title"/>
          </p:nvPr>
        </p:nvSpPr>
        <p:spPr/>
        <p:txBody>
          <a:bodyPr/>
          <a:lstStyle/>
          <a:p>
            <a:r>
              <a:rPr lang="en-US" dirty="0"/>
              <a:t>Arduino Board Description (</a:t>
            </a:r>
            <a:r>
              <a:rPr lang="en-US" dirty="0" err="1"/>
              <a:t>Cont</a:t>
            </a:r>
            <a:r>
              <a:rPr lang="en-US" dirty="0"/>
              <a:t>…)</a:t>
            </a:r>
            <a:endParaRPr lang="en-IN" dirty="0"/>
          </a:p>
        </p:txBody>
      </p:sp>
      <p:pic>
        <p:nvPicPr>
          <p:cNvPr id="6" name="Picture 2">
            <a:extLst>
              <a:ext uri="{FF2B5EF4-FFF2-40B4-BE49-F238E27FC236}">
                <a16:creationId xmlns:a16="http://schemas.microsoft.com/office/drawing/2014/main" id="{96D1F1B9-8F0E-4728-9487-BE5688FCA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493" y="1264555"/>
            <a:ext cx="9049871"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84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999D-8999-4882-9A85-244FE1BAE6D7}"/>
              </a:ext>
            </a:extLst>
          </p:cNvPr>
          <p:cNvSpPr>
            <a:spLocks noGrp="1"/>
          </p:cNvSpPr>
          <p:nvPr>
            <p:ph type="title"/>
          </p:nvPr>
        </p:nvSpPr>
        <p:spPr/>
        <p:txBody>
          <a:bodyPr/>
          <a:lstStyle/>
          <a:p>
            <a:r>
              <a:rPr lang="en-US" dirty="0"/>
              <a:t>Arduino Board Description (</a:t>
            </a:r>
            <a:r>
              <a:rPr lang="en-US" dirty="0" err="1"/>
              <a:t>Cont</a:t>
            </a:r>
            <a:r>
              <a:rPr lang="en-US" dirty="0"/>
              <a:t>…)</a:t>
            </a:r>
            <a:endParaRPr lang="en-IN" dirty="0"/>
          </a:p>
        </p:txBody>
      </p:sp>
      <p:sp>
        <p:nvSpPr>
          <p:cNvPr id="3" name="Content Placeholder 2">
            <a:extLst>
              <a:ext uri="{FF2B5EF4-FFF2-40B4-BE49-F238E27FC236}">
                <a16:creationId xmlns:a16="http://schemas.microsoft.com/office/drawing/2014/main" id="{4D93BF46-F5FD-44F9-83D5-07E3FD398497}"/>
              </a:ext>
            </a:extLst>
          </p:cNvPr>
          <p:cNvSpPr>
            <a:spLocks noGrp="1"/>
          </p:cNvSpPr>
          <p:nvPr>
            <p:ph idx="1"/>
          </p:nvPr>
        </p:nvSpPr>
        <p:spPr>
          <a:xfrm>
            <a:off x="1667435" y="5911222"/>
            <a:ext cx="10954870" cy="885827"/>
          </a:xfrm>
        </p:spPr>
        <p:txBody>
          <a:bodyPr>
            <a:normAutofit lnSpcReduction="10000"/>
          </a:bodyPr>
          <a:lstStyle/>
          <a:p>
            <a:r>
              <a:rPr lang="en-US" altLang="en-US" sz="1800" b="1" dirty="0">
                <a:solidFill>
                  <a:schemeClr val="tx1"/>
                </a:solidFill>
              </a:rPr>
              <a:t>NOTE:</a:t>
            </a:r>
            <a:r>
              <a:rPr lang="en-US" altLang="en-US" sz="1800" dirty="0">
                <a:solidFill>
                  <a:schemeClr val="tx1"/>
                </a:solidFill>
              </a:rPr>
              <a:t> Do NOT use a power supply greater than 20 Volts as you will overpower (and thereby destroy) your Arduino. </a:t>
            </a:r>
          </a:p>
          <a:p>
            <a:r>
              <a:rPr lang="en-US" altLang="en-US" sz="1800" dirty="0">
                <a:solidFill>
                  <a:schemeClr val="tx1"/>
                </a:solidFill>
              </a:rPr>
              <a:t>The recommended voltage for most Arduino models is between 6 and 12 Volts</a:t>
            </a:r>
            <a:endParaRPr lang="en-IN" altLang="en-US" sz="1800" dirty="0">
              <a:solidFill>
                <a:schemeClr val="tx1"/>
              </a:solidFill>
            </a:endParaRPr>
          </a:p>
          <a:p>
            <a:endParaRPr lang="en-IN" dirty="0"/>
          </a:p>
        </p:txBody>
      </p:sp>
      <p:pic>
        <p:nvPicPr>
          <p:cNvPr id="5" name="Picture 2">
            <a:extLst>
              <a:ext uri="{FF2B5EF4-FFF2-40B4-BE49-F238E27FC236}">
                <a16:creationId xmlns:a16="http://schemas.microsoft.com/office/drawing/2014/main" id="{1A0B6743-3F67-4846-B2FD-491CC2560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270" y="1340223"/>
            <a:ext cx="9245506" cy="457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31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46FD-886B-4202-AE23-2AD125944CFB}"/>
              </a:ext>
            </a:extLst>
          </p:cNvPr>
          <p:cNvSpPr>
            <a:spLocks noGrp="1"/>
          </p:cNvSpPr>
          <p:nvPr>
            <p:ph type="title"/>
          </p:nvPr>
        </p:nvSpPr>
        <p:spPr>
          <a:xfrm>
            <a:off x="1981200" y="255589"/>
            <a:ext cx="8205788" cy="1119187"/>
          </a:xfrm>
        </p:spPr>
        <p:txBody>
          <a:bodyPr/>
          <a:lstStyle/>
          <a:p>
            <a:pPr>
              <a:defRPr/>
            </a:pPr>
            <a:r>
              <a:rPr lang="en-US" spc="-50" dirty="0">
                <a:solidFill>
                  <a:srgbClr val="FF0000"/>
                </a:solidFill>
              </a:rPr>
              <a:t>INPUT </a:t>
            </a:r>
            <a:r>
              <a:rPr lang="en-US" dirty="0">
                <a:solidFill>
                  <a:srgbClr val="FF0000"/>
                </a:solidFill>
              </a:rPr>
              <a:t>v/s</a:t>
            </a:r>
            <a:r>
              <a:rPr lang="en-US" spc="-40" dirty="0">
                <a:solidFill>
                  <a:srgbClr val="FF0000"/>
                </a:solidFill>
              </a:rPr>
              <a:t> </a:t>
            </a:r>
            <a:r>
              <a:rPr lang="en-US" spc="-60" dirty="0">
                <a:solidFill>
                  <a:srgbClr val="FF0000"/>
                </a:solidFill>
              </a:rPr>
              <a:t>OUTPUT</a:t>
            </a:r>
            <a:endParaRPr lang="en-US" dirty="0">
              <a:solidFill>
                <a:srgbClr val="FF0000"/>
              </a:solidFill>
            </a:endParaRPr>
          </a:p>
        </p:txBody>
      </p:sp>
      <p:sp>
        <p:nvSpPr>
          <p:cNvPr id="9" name="object 3">
            <a:extLst>
              <a:ext uri="{FF2B5EF4-FFF2-40B4-BE49-F238E27FC236}">
                <a16:creationId xmlns:a16="http://schemas.microsoft.com/office/drawing/2014/main" id="{B83C49BC-5421-42D4-A8CA-C0FAC065BAB6}"/>
              </a:ext>
            </a:extLst>
          </p:cNvPr>
          <p:cNvSpPr txBox="1"/>
          <p:nvPr/>
        </p:nvSpPr>
        <p:spPr>
          <a:xfrm>
            <a:off x="2286001" y="1693864"/>
            <a:ext cx="7439025" cy="300037"/>
          </a:xfrm>
          <a:prstGeom prst="rect">
            <a:avLst/>
          </a:prstGeom>
        </p:spPr>
        <p:txBody>
          <a:bodyPr lIns="0" tIns="12700" rIns="0" bIns="0">
            <a:spAutoFit/>
          </a:bodyPr>
          <a:lstStyle/>
          <a:p>
            <a:pPr marL="12700">
              <a:spcBef>
                <a:spcPts val="100"/>
              </a:spcBef>
              <a:defRPr/>
            </a:pPr>
            <a:r>
              <a:rPr spc="-5" dirty="0">
                <a:latin typeface="Arial"/>
                <a:cs typeface="Arial"/>
              </a:rPr>
              <a:t>Referenced </a:t>
            </a:r>
            <a:r>
              <a:rPr spc="20" dirty="0">
                <a:latin typeface="Arial"/>
                <a:cs typeface="Arial"/>
              </a:rPr>
              <a:t>from </a:t>
            </a:r>
            <a:r>
              <a:rPr spc="5" dirty="0">
                <a:latin typeface="Arial"/>
                <a:cs typeface="Arial"/>
              </a:rPr>
              <a:t>the </a:t>
            </a:r>
            <a:r>
              <a:rPr spc="10" dirty="0">
                <a:latin typeface="Arial"/>
                <a:cs typeface="Arial"/>
              </a:rPr>
              <a:t>perspective </a:t>
            </a:r>
            <a:r>
              <a:rPr spc="30" dirty="0">
                <a:latin typeface="Arial"/>
                <a:cs typeface="Arial"/>
              </a:rPr>
              <a:t>of </a:t>
            </a:r>
            <a:r>
              <a:rPr spc="5" dirty="0">
                <a:latin typeface="Arial"/>
                <a:cs typeface="Arial"/>
              </a:rPr>
              <a:t>the </a:t>
            </a:r>
            <a:r>
              <a:rPr u="sng" spc="15" dirty="0">
                <a:uFill>
                  <a:solidFill>
                    <a:srgbClr val="000000"/>
                  </a:solidFill>
                </a:uFill>
                <a:latin typeface="Arial"/>
                <a:cs typeface="Arial"/>
              </a:rPr>
              <a:t>microcontroller</a:t>
            </a:r>
            <a:r>
              <a:rPr spc="15" dirty="0">
                <a:latin typeface="Arial"/>
                <a:cs typeface="Arial"/>
              </a:rPr>
              <a:t> </a:t>
            </a:r>
            <a:r>
              <a:rPr spc="-5" dirty="0">
                <a:latin typeface="Arial"/>
                <a:cs typeface="Arial"/>
              </a:rPr>
              <a:t>(electrical</a:t>
            </a:r>
            <a:r>
              <a:rPr spc="-125" dirty="0">
                <a:latin typeface="Arial"/>
                <a:cs typeface="Arial"/>
              </a:rPr>
              <a:t> </a:t>
            </a:r>
            <a:r>
              <a:rPr spc="-5" dirty="0">
                <a:latin typeface="Arial"/>
                <a:cs typeface="Arial"/>
              </a:rPr>
              <a:t>board).</a:t>
            </a:r>
            <a:endParaRPr dirty="0">
              <a:latin typeface="Arial"/>
              <a:cs typeface="Arial"/>
            </a:endParaRPr>
          </a:p>
        </p:txBody>
      </p:sp>
      <p:sp>
        <p:nvSpPr>
          <p:cNvPr id="10" name="object 4">
            <a:extLst>
              <a:ext uri="{FF2B5EF4-FFF2-40B4-BE49-F238E27FC236}">
                <a16:creationId xmlns:a16="http://schemas.microsoft.com/office/drawing/2014/main" id="{8C0E152B-7CFB-4105-AF33-5AF3E88734F0}"/>
              </a:ext>
            </a:extLst>
          </p:cNvPr>
          <p:cNvSpPr txBox="1"/>
          <p:nvPr/>
        </p:nvSpPr>
        <p:spPr>
          <a:xfrm>
            <a:off x="2287588" y="2220914"/>
            <a:ext cx="3636962" cy="700087"/>
          </a:xfrm>
          <a:prstGeom prst="rect">
            <a:avLst/>
          </a:prstGeom>
        </p:spPr>
        <p:txBody>
          <a:bodyPr lIns="0" tIns="12700" rIns="0" bIns="0">
            <a:spAutoFit/>
          </a:bodyPr>
          <a:lstStyle/>
          <a:p>
            <a:pPr marL="12700">
              <a:spcBef>
                <a:spcPts val="100"/>
              </a:spcBef>
              <a:defRPr/>
            </a:pPr>
            <a:r>
              <a:rPr sz="2400" b="1" spc="-10" dirty="0">
                <a:latin typeface="Arial"/>
                <a:cs typeface="Arial"/>
              </a:rPr>
              <a:t>Inputs </a:t>
            </a:r>
            <a:r>
              <a:rPr sz="2000" spc="-5" dirty="0">
                <a:latin typeface="Arial"/>
                <a:cs typeface="Arial"/>
              </a:rPr>
              <a:t>is </a:t>
            </a:r>
            <a:r>
              <a:rPr sz="2000" spc="-40" dirty="0">
                <a:latin typeface="Arial"/>
                <a:cs typeface="Arial"/>
              </a:rPr>
              <a:t>a </a:t>
            </a:r>
            <a:r>
              <a:rPr sz="2000" dirty="0">
                <a:latin typeface="Arial"/>
                <a:cs typeface="Arial"/>
              </a:rPr>
              <a:t>signal </a:t>
            </a:r>
            <a:r>
              <a:rPr sz="2000" spc="110" dirty="0">
                <a:latin typeface="Arial"/>
                <a:cs typeface="Arial"/>
              </a:rPr>
              <a:t>/</a:t>
            </a:r>
            <a:r>
              <a:rPr sz="2000" spc="-114" dirty="0">
                <a:latin typeface="Arial"/>
                <a:cs typeface="Arial"/>
              </a:rPr>
              <a:t> </a:t>
            </a:r>
            <a:r>
              <a:rPr sz="2000" spc="10" dirty="0">
                <a:latin typeface="Arial"/>
                <a:cs typeface="Arial"/>
              </a:rPr>
              <a:t>information</a:t>
            </a:r>
            <a:endParaRPr sz="2000" dirty="0">
              <a:latin typeface="Arial"/>
              <a:cs typeface="Arial"/>
            </a:endParaRPr>
          </a:p>
          <a:p>
            <a:pPr marL="12700">
              <a:spcBef>
                <a:spcPts val="25"/>
              </a:spcBef>
              <a:defRPr/>
            </a:pPr>
            <a:r>
              <a:rPr sz="2000" spc="20" dirty="0">
                <a:latin typeface="Arial"/>
                <a:cs typeface="Arial"/>
              </a:rPr>
              <a:t>going </a:t>
            </a:r>
            <a:r>
              <a:rPr sz="2000" spc="25" dirty="0">
                <a:latin typeface="Arial"/>
                <a:cs typeface="Arial"/>
              </a:rPr>
              <a:t>into </a:t>
            </a:r>
            <a:r>
              <a:rPr sz="2000" spc="15" dirty="0">
                <a:latin typeface="Arial"/>
                <a:cs typeface="Arial"/>
              </a:rPr>
              <a:t>the</a:t>
            </a:r>
            <a:r>
              <a:rPr sz="2000" spc="-100" dirty="0">
                <a:latin typeface="Arial"/>
                <a:cs typeface="Arial"/>
              </a:rPr>
              <a:t> </a:t>
            </a:r>
            <a:r>
              <a:rPr lang="en-US" sz="2000" spc="-100" dirty="0">
                <a:latin typeface="Arial"/>
                <a:cs typeface="Arial"/>
              </a:rPr>
              <a:t>Arduino </a:t>
            </a:r>
            <a:r>
              <a:rPr sz="2000" spc="25" dirty="0">
                <a:latin typeface="Arial"/>
                <a:cs typeface="Arial"/>
              </a:rPr>
              <a:t>board.</a:t>
            </a:r>
            <a:endParaRPr sz="2000" dirty="0">
              <a:latin typeface="Arial"/>
              <a:cs typeface="Arial"/>
            </a:endParaRPr>
          </a:p>
        </p:txBody>
      </p:sp>
      <p:sp>
        <p:nvSpPr>
          <p:cNvPr id="11" name="object 5">
            <a:extLst>
              <a:ext uri="{FF2B5EF4-FFF2-40B4-BE49-F238E27FC236}">
                <a16:creationId xmlns:a16="http://schemas.microsoft.com/office/drawing/2014/main" id="{2ABBC638-974E-401E-AE70-DFBA55DAD132}"/>
              </a:ext>
            </a:extLst>
          </p:cNvPr>
          <p:cNvSpPr txBox="1"/>
          <p:nvPr/>
        </p:nvSpPr>
        <p:spPr>
          <a:xfrm>
            <a:off x="6173789" y="2220914"/>
            <a:ext cx="3735387" cy="700087"/>
          </a:xfrm>
          <a:prstGeom prst="rect">
            <a:avLst/>
          </a:prstGeom>
        </p:spPr>
        <p:txBody>
          <a:bodyPr lIns="0" tIns="12700" rIns="0" bIns="0">
            <a:spAutoFit/>
          </a:bodyPr>
          <a:lstStyle/>
          <a:p>
            <a:pPr marL="12700">
              <a:spcBef>
                <a:spcPts val="100"/>
              </a:spcBef>
              <a:defRPr/>
            </a:pPr>
            <a:r>
              <a:rPr sz="2400" b="1" spc="-5" dirty="0">
                <a:latin typeface="Arial"/>
                <a:cs typeface="Arial"/>
              </a:rPr>
              <a:t>Output </a:t>
            </a:r>
            <a:r>
              <a:rPr sz="2000" spc="-5" dirty="0">
                <a:latin typeface="Arial"/>
                <a:cs typeface="Arial"/>
              </a:rPr>
              <a:t>is </a:t>
            </a:r>
            <a:r>
              <a:rPr sz="2000" spc="-15" dirty="0">
                <a:latin typeface="Arial"/>
                <a:cs typeface="Arial"/>
              </a:rPr>
              <a:t>any </a:t>
            </a:r>
            <a:r>
              <a:rPr sz="2000" spc="-5" dirty="0">
                <a:latin typeface="Arial"/>
                <a:cs typeface="Arial"/>
              </a:rPr>
              <a:t>signal </a:t>
            </a:r>
            <a:r>
              <a:rPr sz="2000" spc="10" dirty="0">
                <a:latin typeface="Arial"/>
                <a:cs typeface="Arial"/>
              </a:rPr>
              <a:t>exiting</a:t>
            </a:r>
            <a:r>
              <a:rPr sz="2000" spc="-130" dirty="0">
                <a:latin typeface="Arial"/>
                <a:cs typeface="Arial"/>
              </a:rPr>
              <a:t> </a:t>
            </a:r>
            <a:r>
              <a:rPr sz="2000" spc="10" dirty="0">
                <a:latin typeface="Arial"/>
                <a:cs typeface="Arial"/>
              </a:rPr>
              <a:t>the</a:t>
            </a:r>
            <a:endParaRPr sz="2000" dirty="0">
              <a:latin typeface="Arial"/>
              <a:cs typeface="Arial"/>
            </a:endParaRPr>
          </a:p>
          <a:p>
            <a:pPr marL="12700">
              <a:spcBef>
                <a:spcPts val="25"/>
              </a:spcBef>
              <a:defRPr/>
            </a:pPr>
            <a:r>
              <a:rPr lang="en-US" sz="2000" spc="-100" dirty="0">
                <a:latin typeface="Arial"/>
                <a:cs typeface="Arial"/>
              </a:rPr>
              <a:t>Arduino </a:t>
            </a:r>
            <a:r>
              <a:rPr sz="2000" spc="25" dirty="0">
                <a:latin typeface="Arial"/>
                <a:cs typeface="Arial"/>
              </a:rPr>
              <a:t>board.</a:t>
            </a:r>
            <a:endParaRPr sz="2000" dirty="0">
              <a:latin typeface="Arial"/>
              <a:cs typeface="Arial"/>
            </a:endParaRPr>
          </a:p>
        </p:txBody>
      </p:sp>
      <p:sp>
        <p:nvSpPr>
          <p:cNvPr id="25606" name="object 6">
            <a:extLst>
              <a:ext uri="{FF2B5EF4-FFF2-40B4-BE49-F238E27FC236}">
                <a16:creationId xmlns:a16="http://schemas.microsoft.com/office/drawing/2014/main" id="{7F4C7F21-8B2B-4A15-9F72-96E54503A6E5}"/>
              </a:ext>
            </a:extLst>
          </p:cNvPr>
          <p:cNvSpPr txBox="1">
            <a:spLocks noChangeArrowheads="1"/>
          </p:cNvSpPr>
          <p:nvPr/>
        </p:nvSpPr>
        <p:spPr bwMode="auto">
          <a:xfrm>
            <a:off x="2209800" y="3429001"/>
            <a:ext cx="3886200" cy="1259319"/>
          </a:xfrm>
          <a:prstGeom prst="rect">
            <a:avLst/>
          </a:prstGeom>
          <a:noFill/>
          <a:ln w="914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27940" rIns="0" bIns="0">
            <a:spAutoFit/>
          </a:bodyPr>
          <a:lstStyle>
            <a:lvl1pPr marL="88900">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Bef>
                <a:spcPts val="225"/>
              </a:spcBef>
              <a:spcAft>
                <a:spcPct val="0"/>
              </a:spcAft>
              <a:buClrTx/>
              <a:buSzTx/>
              <a:buNone/>
            </a:pPr>
            <a:r>
              <a:rPr lang="en-US" altLang="en-US" sz="2000" u="sng">
                <a:solidFill>
                  <a:schemeClr val="tx1"/>
                </a:solidFill>
                <a:latin typeface="Arial" panose="020B0604020202020204" pitchFamily="34" charset="0"/>
                <a:cs typeface="Arial" panose="020B0604020202020204" pitchFamily="34" charset="0"/>
              </a:rPr>
              <a:t>Examples</a:t>
            </a:r>
            <a:r>
              <a:rPr lang="en-US" altLang="en-US" sz="2000">
                <a:solidFill>
                  <a:schemeClr val="tx1"/>
                </a:solidFill>
                <a:latin typeface="Arial" panose="020B0604020202020204" pitchFamily="34" charset="0"/>
                <a:cs typeface="Arial" panose="020B0604020202020204" pitchFamily="34" charset="0"/>
              </a:rPr>
              <a:t>: Buttons Switches,  Light Sensors, Flex Sensors,  Humidity Sensors, Temperature  </a:t>
            </a:r>
            <a:r>
              <a:rPr lang="en-US" altLang="en-US" sz="2000">
                <a:solidFill>
                  <a:schemeClr val="tx1"/>
                </a:solidFill>
                <a:latin typeface="Verdana" panose="020B0604030504040204" pitchFamily="34" charset="0"/>
                <a:cs typeface="Arial" panose="020B0604020202020204" pitchFamily="34" charset="0"/>
              </a:rPr>
              <a:t>Sensors…</a:t>
            </a:r>
          </a:p>
        </p:txBody>
      </p:sp>
      <p:sp>
        <p:nvSpPr>
          <p:cNvPr id="25607" name="object 7">
            <a:extLst>
              <a:ext uri="{FF2B5EF4-FFF2-40B4-BE49-F238E27FC236}">
                <a16:creationId xmlns:a16="http://schemas.microsoft.com/office/drawing/2014/main" id="{B141C8EA-DA25-4036-BF6B-6A33890CCE5E}"/>
              </a:ext>
            </a:extLst>
          </p:cNvPr>
          <p:cNvSpPr txBox="1">
            <a:spLocks noChangeArrowheads="1"/>
          </p:cNvSpPr>
          <p:nvPr/>
        </p:nvSpPr>
        <p:spPr bwMode="auto">
          <a:xfrm>
            <a:off x="6096000" y="3429001"/>
            <a:ext cx="3962400" cy="951543"/>
          </a:xfrm>
          <a:prstGeom prst="rect">
            <a:avLst/>
          </a:prstGeom>
          <a:noFill/>
          <a:ln w="914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27940" rIns="0" bIns="0">
            <a:spAutoFit/>
          </a:bodyPr>
          <a:lstStyle>
            <a:lvl1pPr marL="88900">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gn="just">
              <a:lnSpc>
                <a:spcPct val="100000"/>
              </a:lnSpc>
              <a:spcBef>
                <a:spcPts val="225"/>
              </a:spcBef>
              <a:spcAft>
                <a:spcPct val="0"/>
              </a:spcAft>
              <a:buClrTx/>
              <a:buSzTx/>
              <a:buNone/>
            </a:pPr>
            <a:r>
              <a:rPr lang="en-US" altLang="en-US" sz="2000" u="sng">
                <a:solidFill>
                  <a:schemeClr val="tx1"/>
                </a:solidFill>
                <a:latin typeface="Arial" panose="020B0604020202020204" pitchFamily="34" charset="0"/>
                <a:cs typeface="Arial" panose="020B0604020202020204" pitchFamily="34" charset="0"/>
              </a:rPr>
              <a:t>Examples</a:t>
            </a:r>
            <a:r>
              <a:rPr lang="en-US" altLang="en-US" sz="2000">
                <a:solidFill>
                  <a:schemeClr val="tx1"/>
                </a:solidFill>
                <a:latin typeface="Arial" panose="020B0604020202020204" pitchFamily="34" charset="0"/>
                <a:cs typeface="Arial" panose="020B0604020202020204" pitchFamily="34" charset="0"/>
              </a:rPr>
              <a:t>: LEDs, DC motor,  servo motor, a piezo buzzer,  relay, an RGB LED</a:t>
            </a:r>
          </a:p>
        </p:txBody>
      </p:sp>
      <p:sp>
        <p:nvSpPr>
          <p:cNvPr id="25608" name="TextBox 2">
            <a:extLst>
              <a:ext uri="{FF2B5EF4-FFF2-40B4-BE49-F238E27FC236}">
                <a16:creationId xmlns:a16="http://schemas.microsoft.com/office/drawing/2014/main" id="{9ABCABD8-8085-4712-AB65-69944B572892}"/>
              </a:ext>
            </a:extLst>
          </p:cNvPr>
          <p:cNvSpPr txBox="1">
            <a:spLocks noChangeArrowheads="1"/>
          </p:cNvSpPr>
          <p:nvPr/>
        </p:nvSpPr>
        <p:spPr bwMode="auto">
          <a:xfrm>
            <a:off x="1905000" y="6030914"/>
            <a:ext cx="853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r>
              <a:rPr lang="en-US" altLang="en-US" sz="1800" u="sng">
                <a:solidFill>
                  <a:schemeClr val="tx1"/>
                </a:solidFill>
                <a:latin typeface="Source Sans Pro" panose="020B0503030403020204" pitchFamily="34" charset="0"/>
                <a:hlinkClick r:id="rId2"/>
              </a:rPr>
              <a:t>https://getintopc.com/softwares/3d-cad/proteus-professional-2020-free-download/</a:t>
            </a:r>
            <a:endParaRPr lang="en-US" altLang="en-US" sz="180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58D1-80A8-47E9-B598-5FF4198918FF}"/>
              </a:ext>
            </a:extLst>
          </p:cNvPr>
          <p:cNvSpPr>
            <a:spLocks noGrp="1"/>
          </p:cNvSpPr>
          <p:nvPr>
            <p:ph type="title"/>
          </p:nvPr>
        </p:nvSpPr>
        <p:spPr/>
        <p:txBody>
          <a:bodyPr/>
          <a:lstStyle/>
          <a:p>
            <a:r>
              <a:rPr lang="en-US" dirty="0"/>
              <a:t>Getting Started </a:t>
            </a:r>
            <a:r>
              <a:rPr lang="en-US" sz="1600" dirty="0"/>
              <a:t>(Installing Arduino IDE and Setting-up Arduino Board)</a:t>
            </a:r>
            <a:endParaRPr lang="en-IN" sz="1600" dirty="0"/>
          </a:p>
        </p:txBody>
      </p:sp>
      <p:graphicFrame>
        <p:nvGraphicFramePr>
          <p:cNvPr id="4" name="Content Placeholder 3">
            <a:extLst>
              <a:ext uri="{FF2B5EF4-FFF2-40B4-BE49-F238E27FC236}">
                <a16:creationId xmlns:a16="http://schemas.microsoft.com/office/drawing/2014/main" id="{B856D8A3-378C-4743-A58F-F63B226078F3}"/>
              </a:ext>
            </a:extLst>
          </p:cNvPr>
          <p:cNvGraphicFramePr>
            <a:graphicFrameLocks noGrp="1"/>
          </p:cNvGraphicFramePr>
          <p:nvPr>
            <p:ph idx="1"/>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10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EEAF-8D52-45F2-8308-85B47B3A4E89}"/>
              </a:ext>
            </a:extLst>
          </p:cNvPr>
          <p:cNvSpPr>
            <a:spLocks noGrp="1"/>
          </p:cNvSpPr>
          <p:nvPr>
            <p:ph type="title"/>
          </p:nvPr>
        </p:nvSpPr>
        <p:spPr/>
        <p:txBody>
          <a:bodyPr/>
          <a:lstStyle/>
          <a:p>
            <a:r>
              <a:rPr lang="en-US" dirty="0"/>
              <a:t>Writing and Uploading Code into Arduino</a:t>
            </a:r>
            <a:endParaRPr lang="en-IN" dirty="0"/>
          </a:p>
        </p:txBody>
      </p:sp>
      <p:sp>
        <p:nvSpPr>
          <p:cNvPr id="4" name="object 3">
            <a:extLst>
              <a:ext uri="{FF2B5EF4-FFF2-40B4-BE49-F238E27FC236}">
                <a16:creationId xmlns:a16="http://schemas.microsoft.com/office/drawing/2014/main" id="{A788E8B2-559C-4A34-9696-6A14C872F5CA}"/>
              </a:ext>
            </a:extLst>
          </p:cNvPr>
          <p:cNvSpPr>
            <a:spLocks noGrp="1" noChangeArrowheads="1"/>
          </p:cNvSpPr>
          <p:nvPr>
            <p:ph idx="1"/>
          </p:nvPr>
        </p:nvSpPr>
        <p:spPr bwMode="auto">
          <a:xfrm>
            <a:off x="2302341" y="1810869"/>
            <a:ext cx="8105682" cy="406997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None/>
            </a:pPr>
            <a:endParaRPr lang="en-IN" dirty="0"/>
          </a:p>
        </p:txBody>
      </p:sp>
    </p:spTree>
    <p:extLst>
      <p:ext uri="{BB962C8B-B14F-4D97-AF65-F5344CB8AC3E}">
        <p14:creationId xmlns:p14="http://schemas.microsoft.com/office/powerpoint/2010/main" val="1463986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8AD6-DAAE-4C93-971C-4C7C09F34571}"/>
              </a:ext>
            </a:extLst>
          </p:cNvPr>
          <p:cNvSpPr>
            <a:spLocks noGrp="1"/>
          </p:cNvSpPr>
          <p:nvPr>
            <p:ph type="title"/>
          </p:nvPr>
        </p:nvSpPr>
        <p:spPr>
          <a:xfrm>
            <a:off x="1848854" y="220699"/>
            <a:ext cx="8911687" cy="1280890"/>
          </a:xfrm>
        </p:spPr>
        <p:txBody>
          <a:bodyPr/>
          <a:lstStyle/>
          <a:p>
            <a:r>
              <a:rPr lang="en-US" dirty="0"/>
              <a:t>Running Code</a:t>
            </a:r>
            <a:endParaRPr lang="en-IN" dirty="0"/>
          </a:p>
        </p:txBody>
      </p:sp>
      <p:sp>
        <p:nvSpPr>
          <p:cNvPr id="4" name="object 3">
            <a:extLst>
              <a:ext uri="{FF2B5EF4-FFF2-40B4-BE49-F238E27FC236}">
                <a16:creationId xmlns:a16="http://schemas.microsoft.com/office/drawing/2014/main" id="{89B9B7A5-F817-422A-AF25-8BE2D0B201B7}"/>
              </a:ext>
            </a:extLst>
          </p:cNvPr>
          <p:cNvSpPr>
            <a:spLocks noChangeArrowheads="1"/>
          </p:cNvSpPr>
          <p:nvPr/>
        </p:nvSpPr>
        <p:spPr bwMode="auto">
          <a:xfrm>
            <a:off x="5252384" y="1953559"/>
            <a:ext cx="4689475" cy="21971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5" name="object 3">
            <a:extLst>
              <a:ext uri="{FF2B5EF4-FFF2-40B4-BE49-F238E27FC236}">
                <a16:creationId xmlns:a16="http://schemas.microsoft.com/office/drawing/2014/main" id="{CA1F53D5-30CF-4EA1-867F-3B672BD90AE3}"/>
              </a:ext>
            </a:extLst>
          </p:cNvPr>
          <p:cNvSpPr>
            <a:spLocks noChangeArrowheads="1"/>
          </p:cNvSpPr>
          <p:nvPr/>
        </p:nvSpPr>
        <p:spPr bwMode="auto">
          <a:xfrm>
            <a:off x="3464859" y="4912659"/>
            <a:ext cx="6711950" cy="1600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6" name="Content Placeholder 2">
            <a:extLst>
              <a:ext uri="{FF2B5EF4-FFF2-40B4-BE49-F238E27FC236}">
                <a16:creationId xmlns:a16="http://schemas.microsoft.com/office/drawing/2014/main" id="{507B37C7-BCFB-4AB1-AD4F-FEC138621A3E}"/>
              </a:ext>
            </a:extLst>
          </p:cNvPr>
          <p:cNvSpPr txBox="1">
            <a:spLocks/>
          </p:cNvSpPr>
          <p:nvPr/>
        </p:nvSpPr>
        <p:spPr>
          <a:xfrm>
            <a:off x="2474259" y="1336022"/>
            <a:ext cx="8213725" cy="45100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defRPr/>
            </a:pPr>
            <a:r>
              <a:rPr lang="en-US" sz="2800">
                <a:solidFill>
                  <a:schemeClr val="tx1"/>
                </a:solidFill>
              </a:rPr>
              <a:t>Running Code While</a:t>
            </a:r>
            <a:r>
              <a:rPr lang="en-US" sz="2800" spc="-50">
                <a:solidFill>
                  <a:schemeClr val="tx1"/>
                </a:solidFill>
              </a:rPr>
              <a:t> </a:t>
            </a:r>
            <a:r>
              <a:rPr lang="en-US" sz="2800" spc="-5">
                <a:solidFill>
                  <a:schemeClr val="tx1"/>
                </a:solidFill>
              </a:rPr>
              <a:t>Tethered</a:t>
            </a:r>
          </a:p>
          <a:p>
            <a:pPr>
              <a:defRPr/>
            </a:pPr>
            <a:endParaRPr lang="en-US" sz="2800" spc="-5">
              <a:solidFill>
                <a:schemeClr val="tx1"/>
              </a:solidFill>
            </a:endParaRPr>
          </a:p>
          <a:p>
            <a:pPr>
              <a:defRPr/>
            </a:pPr>
            <a:endParaRPr lang="en-US" sz="2800" spc="-5">
              <a:solidFill>
                <a:schemeClr val="tx1"/>
              </a:solidFill>
            </a:endParaRPr>
          </a:p>
          <a:p>
            <a:pPr>
              <a:defRPr/>
            </a:pPr>
            <a:endParaRPr lang="en-US" sz="2800" spc="-5">
              <a:solidFill>
                <a:schemeClr val="tx1"/>
              </a:solidFill>
            </a:endParaRPr>
          </a:p>
          <a:p>
            <a:pPr>
              <a:defRPr/>
            </a:pPr>
            <a:endParaRPr lang="en-US" sz="2800">
              <a:solidFill>
                <a:schemeClr val="tx1"/>
              </a:solidFill>
            </a:endParaRPr>
          </a:p>
          <a:p>
            <a:pPr>
              <a:defRPr/>
            </a:pPr>
            <a:r>
              <a:rPr lang="en-US" sz="2800">
                <a:solidFill>
                  <a:schemeClr val="tx1"/>
                </a:solidFill>
              </a:rPr>
              <a:t>Running Code</a:t>
            </a:r>
            <a:r>
              <a:rPr lang="en-US" sz="2800" spc="-15">
                <a:solidFill>
                  <a:schemeClr val="tx1"/>
                </a:solidFill>
              </a:rPr>
              <a:t> </a:t>
            </a:r>
            <a:r>
              <a:rPr lang="en-US" sz="2800" spc="-5">
                <a:solidFill>
                  <a:schemeClr val="tx1"/>
                </a:solidFill>
              </a:rPr>
              <a:t>Stand-Alone</a:t>
            </a:r>
            <a:endParaRPr lang="en-US" sz="2800" spc="-5" dirty="0">
              <a:solidFill>
                <a:schemeClr val="tx1"/>
              </a:solidFill>
            </a:endParaRPr>
          </a:p>
        </p:txBody>
      </p:sp>
    </p:spTree>
    <p:extLst>
      <p:ext uri="{BB962C8B-B14F-4D97-AF65-F5344CB8AC3E}">
        <p14:creationId xmlns:p14="http://schemas.microsoft.com/office/powerpoint/2010/main" val="63520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DA07-EFC5-4330-8962-C5F4C92F9E08}"/>
              </a:ext>
            </a:extLst>
          </p:cNvPr>
          <p:cNvSpPr>
            <a:spLocks noGrp="1"/>
          </p:cNvSpPr>
          <p:nvPr>
            <p:ph type="title"/>
          </p:nvPr>
        </p:nvSpPr>
        <p:spPr/>
        <p:txBody>
          <a:bodyPr/>
          <a:lstStyle/>
          <a:p>
            <a:r>
              <a:rPr lang="en-US" dirty="0"/>
              <a:t>Arduino IDE</a:t>
            </a:r>
            <a:endParaRPr lang="en-IN" dirty="0"/>
          </a:p>
        </p:txBody>
      </p:sp>
      <p:sp>
        <p:nvSpPr>
          <p:cNvPr id="3" name="Content Placeholder 2">
            <a:extLst>
              <a:ext uri="{FF2B5EF4-FFF2-40B4-BE49-F238E27FC236}">
                <a16:creationId xmlns:a16="http://schemas.microsoft.com/office/drawing/2014/main" id="{C9965E44-112E-4794-8072-D4CB13A68F11}"/>
              </a:ext>
            </a:extLst>
          </p:cNvPr>
          <p:cNvSpPr>
            <a:spLocks noGrp="1"/>
          </p:cNvSpPr>
          <p:nvPr>
            <p:ph idx="1"/>
          </p:nvPr>
        </p:nvSpPr>
        <p:spPr>
          <a:xfrm>
            <a:off x="1002459" y="2788024"/>
            <a:ext cx="4985965" cy="3777622"/>
          </a:xfrm>
        </p:spPr>
        <p:txBody>
          <a:bodyPr/>
          <a:lstStyle/>
          <a:p>
            <a:pPr>
              <a:lnSpc>
                <a:spcPct val="100000"/>
              </a:lnSpc>
              <a:spcBef>
                <a:spcPts val="100"/>
              </a:spcBef>
              <a:spcAft>
                <a:spcPct val="0"/>
              </a:spcAft>
              <a:buClrTx/>
              <a:buSzTx/>
              <a:buFontTx/>
              <a:buNone/>
            </a:pPr>
            <a:r>
              <a:rPr lang="en-US" altLang="en-US" sz="1800" dirty="0">
                <a:solidFill>
                  <a:schemeClr val="tx1"/>
                </a:solidFill>
                <a:latin typeface="Arial" panose="020B0604020202020204" pitchFamily="34" charset="0"/>
                <a:cs typeface="Arial" panose="020B0604020202020204" pitchFamily="34" charset="0"/>
              </a:rPr>
              <a:t>IDE =</a:t>
            </a:r>
          </a:p>
          <a:p>
            <a:pPr>
              <a:lnSpc>
                <a:spcPct val="100000"/>
              </a:lnSpc>
              <a:spcAft>
                <a:spcPct val="0"/>
              </a:spcAft>
              <a:buClrTx/>
              <a:buSzTx/>
              <a:buFontTx/>
              <a:buNone/>
            </a:pPr>
            <a:r>
              <a:rPr lang="en-US" altLang="en-US" sz="1800" dirty="0">
                <a:solidFill>
                  <a:schemeClr val="tx1"/>
                </a:solidFill>
                <a:latin typeface="Arial" panose="020B0604020202020204" pitchFamily="34" charset="0"/>
                <a:cs typeface="Arial" panose="020B0604020202020204" pitchFamily="34" charset="0"/>
              </a:rPr>
              <a:t>Integrated  Development  Environment</a:t>
            </a:r>
          </a:p>
          <a:p>
            <a:pPr>
              <a:lnSpc>
                <a:spcPct val="100000"/>
              </a:lnSpc>
              <a:spcBef>
                <a:spcPts val="1075"/>
              </a:spcBef>
              <a:spcAft>
                <a:spcPct val="0"/>
              </a:spcAft>
              <a:buClrTx/>
              <a:buSzTx/>
              <a:buFontTx/>
              <a:buNone/>
            </a:pPr>
            <a:r>
              <a:rPr lang="en-US" altLang="en-US" sz="1200" dirty="0">
                <a:solidFill>
                  <a:schemeClr val="tx1"/>
                </a:solidFill>
                <a:latin typeface="Courier New" panose="02070309020205020404" pitchFamily="49" charset="0"/>
                <a:cs typeface="Courier New" panose="02070309020205020404" pitchFamily="49" charset="0"/>
                <a:hlinkClick r:id="rId2"/>
              </a:rPr>
              <a:t>http://www.arduino.cc/en/Guide/Environment</a:t>
            </a:r>
            <a:endParaRPr lang="en-US" altLang="en-US" sz="1200" dirty="0">
              <a:solidFill>
                <a:schemeClr val="tx1"/>
              </a:solidFill>
              <a:latin typeface="Courier New" panose="02070309020205020404" pitchFamily="49" charset="0"/>
              <a:cs typeface="Courier New" panose="02070309020205020404" pitchFamily="49" charset="0"/>
            </a:endParaRPr>
          </a:p>
          <a:p>
            <a:endParaRPr lang="en-IN" dirty="0"/>
          </a:p>
        </p:txBody>
      </p:sp>
      <p:sp>
        <p:nvSpPr>
          <p:cNvPr id="4" name="object 4">
            <a:extLst>
              <a:ext uri="{FF2B5EF4-FFF2-40B4-BE49-F238E27FC236}">
                <a16:creationId xmlns:a16="http://schemas.microsoft.com/office/drawing/2014/main" id="{E06FF01B-D4D4-4A9C-A61F-5DF4B2C93BC7}"/>
              </a:ext>
            </a:extLst>
          </p:cNvPr>
          <p:cNvSpPr>
            <a:spLocks noChangeArrowheads="1"/>
          </p:cNvSpPr>
          <p:nvPr/>
        </p:nvSpPr>
        <p:spPr bwMode="auto">
          <a:xfrm>
            <a:off x="4150659" y="1281952"/>
            <a:ext cx="8041341" cy="5486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Tree>
    <p:extLst>
      <p:ext uri="{BB962C8B-B14F-4D97-AF65-F5344CB8AC3E}">
        <p14:creationId xmlns:p14="http://schemas.microsoft.com/office/powerpoint/2010/main" val="49282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6468-40E7-4999-B4FA-AB976A19D85F}"/>
              </a:ext>
            </a:extLst>
          </p:cNvPr>
          <p:cNvSpPr>
            <a:spLocks noGrp="1"/>
          </p:cNvSpPr>
          <p:nvPr>
            <p:ph type="title"/>
          </p:nvPr>
        </p:nvSpPr>
        <p:spPr/>
        <p:txBody>
          <a:bodyPr/>
          <a:lstStyle/>
          <a:p>
            <a:r>
              <a:rPr lang="en-IN" dirty="0"/>
              <a:t>Arduino IDE (Cont..)</a:t>
            </a:r>
          </a:p>
        </p:txBody>
      </p:sp>
      <p:sp>
        <p:nvSpPr>
          <p:cNvPr id="4" name="object 10">
            <a:extLst>
              <a:ext uri="{FF2B5EF4-FFF2-40B4-BE49-F238E27FC236}">
                <a16:creationId xmlns:a16="http://schemas.microsoft.com/office/drawing/2014/main" id="{1BC32886-32C1-46A3-8820-5844EEF59CF8}"/>
              </a:ext>
            </a:extLst>
          </p:cNvPr>
          <p:cNvSpPr>
            <a:spLocks noChangeArrowheads="1"/>
          </p:cNvSpPr>
          <p:nvPr/>
        </p:nvSpPr>
        <p:spPr bwMode="auto">
          <a:xfrm>
            <a:off x="6979139" y="1111624"/>
            <a:ext cx="5239871" cy="574637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grpSp>
        <p:nvGrpSpPr>
          <p:cNvPr id="5" name="object 3">
            <a:extLst>
              <a:ext uri="{FF2B5EF4-FFF2-40B4-BE49-F238E27FC236}">
                <a16:creationId xmlns:a16="http://schemas.microsoft.com/office/drawing/2014/main" id="{86642819-CA2E-44D7-BFA3-0E16A31DC9B2}"/>
              </a:ext>
            </a:extLst>
          </p:cNvPr>
          <p:cNvGrpSpPr>
            <a:grpSpLocks/>
          </p:cNvGrpSpPr>
          <p:nvPr/>
        </p:nvGrpSpPr>
        <p:grpSpPr bwMode="auto">
          <a:xfrm>
            <a:off x="2581275" y="1792941"/>
            <a:ext cx="3514725" cy="871538"/>
            <a:chOff x="4948428" y="1495044"/>
            <a:chExt cx="3514725" cy="871855"/>
          </a:xfrm>
        </p:grpSpPr>
        <p:sp>
          <p:nvSpPr>
            <p:cNvPr id="6" name="object 4">
              <a:extLst>
                <a:ext uri="{FF2B5EF4-FFF2-40B4-BE49-F238E27FC236}">
                  <a16:creationId xmlns:a16="http://schemas.microsoft.com/office/drawing/2014/main" id="{D4F0A055-15FC-4057-9BF2-D03DC07157CD}"/>
                </a:ext>
              </a:extLst>
            </p:cNvPr>
            <p:cNvSpPr>
              <a:spLocks/>
            </p:cNvSpPr>
            <p:nvPr/>
          </p:nvSpPr>
          <p:spPr bwMode="auto">
            <a:xfrm>
              <a:off x="4953000" y="1499616"/>
              <a:ext cx="3505200" cy="862965"/>
            </a:xfrm>
            <a:custGeom>
              <a:avLst/>
              <a:gdLst>
                <a:gd name="T0" fmla="*/ 3505200 w 3505200"/>
                <a:gd name="T1" fmla="*/ 0 h 862964"/>
                <a:gd name="T2" fmla="*/ 0 w 3505200"/>
                <a:gd name="T3" fmla="*/ 0 h 862964"/>
                <a:gd name="T4" fmla="*/ 0 w 3505200"/>
                <a:gd name="T5" fmla="*/ 862647 h 862964"/>
                <a:gd name="T6" fmla="*/ 3505200 w 3505200"/>
                <a:gd name="T7" fmla="*/ 862647 h 862964"/>
                <a:gd name="T8" fmla="*/ 3505200 w 3505200"/>
                <a:gd name="T9" fmla="*/ 0 h 862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5200" h="862964">
                  <a:moveTo>
                    <a:pt x="3505200" y="0"/>
                  </a:moveTo>
                  <a:lnTo>
                    <a:pt x="0" y="0"/>
                  </a:lnTo>
                  <a:lnTo>
                    <a:pt x="0" y="862584"/>
                  </a:lnTo>
                  <a:lnTo>
                    <a:pt x="3505200" y="862584"/>
                  </a:lnTo>
                  <a:lnTo>
                    <a:pt x="3505200" y="0"/>
                  </a:lnTo>
                  <a:close/>
                </a:path>
              </a:pathLst>
            </a:custGeom>
            <a:solidFill>
              <a:srgbClr val="EDEBE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a:p>
          </p:txBody>
        </p:sp>
        <p:sp>
          <p:nvSpPr>
            <p:cNvPr id="7" name="object 5">
              <a:extLst>
                <a:ext uri="{FF2B5EF4-FFF2-40B4-BE49-F238E27FC236}">
                  <a16:creationId xmlns:a16="http://schemas.microsoft.com/office/drawing/2014/main" id="{3ABBB120-F079-46C0-847E-8860C8EA5B32}"/>
                </a:ext>
              </a:extLst>
            </p:cNvPr>
            <p:cNvSpPr>
              <a:spLocks/>
            </p:cNvSpPr>
            <p:nvPr/>
          </p:nvSpPr>
          <p:spPr bwMode="auto">
            <a:xfrm>
              <a:off x="4953000" y="1499616"/>
              <a:ext cx="3505200" cy="862965"/>
            </a:xfrm>
            <a:custGeom>
              <a:avLst/>
              <a:gdLst>
                <a:gd name="T0" fmla="*/ 0 w 3505200"/>
                <a:gd name="T1" fmla="*/ 862647 h 862964"/>
                <a:gd name="T2" fmla="*/ 3505200 w 3505200"/>
                <a:gd name="T3" fmla="*/ 862647 h 862964"/>
                <a:gd name="T4" fmla="*/ 3505200 w 3505200"/>
                <a:gd name="T5" fmla="*/ 0 h 862964"/>
                <a:gd name="T6" fmla="*/ 0 w 3505200"/>
                <a:gd name="T7" fmla="*/ 0 h 862964"/>
                <a:gd name="T8" fmla="*/ 0 w 3505200"/>
                <a:gd name="T9" fmla="*/ 862647 h 862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5200" h="862964">
                  <a:moveTo>
                    <a:pt x="0" y="862584"/>
                  </a:moveTo>
                  <a:lnTo>
                    <a:pt x="3505200" y="862584"/>
                  </a:lnTo>
                  <a:lnTo>
                    <a:pt x="3505200" y="0"/>
                  </a:lnTo>
                  <a:lnTo>
                    <a:pt x="0" y="0"/>
                  </a:lnTo>
                  <a:lnTo>
                    <a:pt x="0" y="862584"/>
                  </a:lnTo>
                  <a:close/>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a:p>
          </p:txBody>
        </p:sp>
      </p:grpSp>
      <p:sp>
        <p:nvSpPr>
          <p:cNvPr id="8" name="object 7">
            <a:extLst>
              <a:ext uri="{FF2B5EF4-FFF2-40B4-BE49-F238E27FC236}">
                <a16:creationId xmlns:a16="http://schemas.microsoft.com/office/drawing/2014/main" id="{16BE4366-1C40-4685-98C9-D2FDB1F423E7}"/>
              </a:ext>
            </a:extLst>
          </p:cNvPr>
          <p:cNvSpPr txBox="1">
            <a:spLocks noChangeArrowheads="1"/>
          </p:cNvSpPr>
          <p:nvPr/>
        </p:nvSpPr>
        <p:spPr bwMode="auto">
          <a:xfrm>
            <a:off x="2586038" y="1797704"/>
            <a:ext cx="3505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670" rIns="0" bIns="0">
            <a:spAutoFit/>
          </a:bodyPr>
          <a:lstStyle>
            <a:lvl1pPr marL="92075">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Bef>
                <a:spcPts val="213"/>
              </a:spcBef>
              <a:spcAft>
                <a:spcPct val="0"/>
              </a:spcAft>
              <a:buClrTx/>
              <a:buSzTx/>
              <a:buFontTx/>
              <a:buNone/>
            </a:pPr>
            <a:r>
              <a:rPr lang="en-US" altLang="en-US" sz="2400" dirty="0">
                <a:solidFill>
                  <a:schemeClr val="tx1"/>
                </a:solidFill>
                <a:latin typeface="Carlito"/>
                <a:ea typeface="Carlito"/>
                <a:cs typeface="Carlito"/>
              </a:rPr>
              <a:t>Two required functions /  methods / routines:</a:t>
            </a:r>
          </a:p>
        </p:txBody>
      </p:sp>
      <p:sp>
        <p:nvSpPr>
          <p:cNvPr id="9" name="object 8">
            <a:extLst>
              <a:ext uri="{FF2B5EF4-FFF2-40B4-BE49-F238E27FC236}">
                <a16:creationId xmlns:a16="http://schemas.microsoft.com/office/drawing/2014/main" id="{1CAD39BE-C4C3-4CFD-9783-061FD5E10266}"/>
              </a:ext>
            </a:extLst>
          </p:cNvPr>
          <p:cNvSpPr txBox="1"/>
          <p:nvPr/>
        </p:nvSpPr>
        <p:spPr>
          <a:xfrm>
            <a:off x="2665413" y="2883554"/>
            <a:ext cx="2955925" cy="1571625"/>
          </a:xfrm>
          <a:prstGeom prst="rect">
            <a:avLst/>
          </a:prstGeom>
        </p:spPr>
        <p:txBody>
          <a:bodyPr lIns="0" tIns="64135" rIns="0" bIns="0">
            <a:spAutoFit/>
          </a:bodyPr>
          <a:lstStyle/>
          <a:p>
            <a:pPr marL="12700">
              <a:spcBef>
                <a:spcPts val="505"/>
              </a:spcBef>
              <a:defRPr/>
            </a:pPr>
            <a:r>
              <a:rPr sz="2200" spc="-5" dirty="0">
                <a:solidFill>
                  <a:srgbClr val="1F487C"/>
                </a:solidFill>
                <a:latin typeface="Courier New"/>
                <a:cs typeface="Courier New"/>
              </a:rPr>
              <a:t>void</a:t>
            </a:r>
            <a:r>
              <a:rPr sz="2200" spc="-10" dirty="0">
                <a:solidFill>
                  <a:srgbClr val="1F487C"/>
                </a:solidFill>
                <a:latin typeface="Courier New"/>
                <a:cs typeface="Courier New"/>
              </a:rPr>
              <a:t> </a:t>
            </a:r>
            <a:r>
              <a:rPr sz="2200" b="1" dirty="0">
                <a:solidFill>
                  <a:srgbClr val="1F487C"/>
                </a:solidFill>
                <a:latin typeface="Courier New"/>
                <a:cs typeface="Courier New"/>
              </a:rPr>
              <a:t>setup</a:t>
            </a:r>
            <a:r>
              <a:rPr sz="2200" dirty="0">
                <a:solidFill>
                  <a:srgbClr val="1F487C"/>
                </a:solidFill>
                <a:latin typeface="Courier New"/>
                <a:cs typeface="Courier New"/>
              </a:rPr>
              <a:t>()</a:t>
            </a:r>
            <a:endParaRPr sz="2200" dirty="0">
              <a:latin typeface="Courier New"/>
              <a:cs typeface="Courier New"/>
            </a:endParaRPr>
          </a:p>
          <a:p>
            <a:pPr marL="12700">
              <a:spcBef>
                <a:spcPts val="409"/>
              </a:spcBef>
              <a:defRPr/>
            </a:pPr>
            <a:r>
              <a:rPr sz="2200" spc="-5" dirty="0">
                <a:solidFill>
                  <a:srgbClr val="1F487C"/>
                </a:solidFill>
                <a:latin typeface="Courier New"/>
                <a:cs typeface="Courier New"/>
              </a:rPr>
              <a:t>{</a:t>
            </a:r>
            <a:endParaRPr sz="2200" dirty="0">
              <a:latin typeface="Courier New"/>
              <a:cs typeface="Courier New"/>
            </a:endParaRPr>
          </a:p>
          <a:p>
            <a:pPr marL="927100">
              <a:spcBef>
                <a:spcPts val="395"/>
              </a:spcBef>
              <a:defRPr/>
            </a:pPr>
            <a:r>
              <a:rPr sz="2200" spc="-5" dirty="0">
                <a:solidFill>
                  <a:srgbClr val="1F487C"/>
                </a:solidFill>
                <a:latin typeface="Courier New"/>
                <a:cs typeface="Courier New"/>
              </a:rPr>
              <a:t>// runs</a:t>
            </a:r>
            <a:r>
              <a:rPr sz="2200" spc="-50" dirty="0">
                <a:solidFill>
                  <a:srgbClr val="1F487C"/>
                </a:solidFill>
                <a:latin typeface="Courier New"/>
                <a:cs typeface="Courier New"/>
              </a:rPr>
              <a:t> </a:t>
            </a:r>
            <a:r>
              <a:rPr sz="2200" spc="-5" dirty="0">
                <a:solidFill>
                  <a:srgbClr val="1F487C"/>
                </a:solidFill>
                <a:latin typeface="Courier New"/>
                <a:cs typeface="Courier New"/>
              </a:rPr>
              <a:t>once</a:t>
            </a:r>
            <a:endParaRPr sz="2200" dirty="0">
              <a:latin typeface="Courier New"/>
              <a:cs typeface="Courier New"/>
            </a:endParaRPr>
          </a:p>
          <a:p>
            <a:pPr marL="12700">
              <a:spcBef>
                <a:spcPts val="395"/>
              </a:spcBef>
              <a:defRPr/>
            </a:pPr>
            <a:r>
              <a:rPr sz="2200" spc="-5" dirty="0">
                <a:solidFill>
                  <a:srgbClr val="1F487C"/>
                </a:solidFill>
                <a:latin typeface="Courier New"/>
                <a:cs typeface="Courier New"/>
              </a:rPr>
              <a:t>}</a:t>
            </a:r>
            <a:endParaRPr sz="2200" dirty="0">
              <a:latin typeface="Courier New"/>
              <a:cs typeface="Courier New"/>
            </a:endParaRPr>
          </a:p>
        </p:txBody>
      </p:sp>
      <p:sp>
        <p:nvSpPr>
          <p:cNvPr id="10" name="object 9">
            <a:extLst>
              <a:ext uri="{FF2B5EF4-FFF2-40B4-BE49-F238E27FC236}">
                <a16:creationId xmlns:a16="http://schemas.microsoft.com/office/drawing/2014/main" id="{893C73C2-C405-458A-AEFF-12230695C0F6}"/>
              </a:ext>
            </a:extLst>
          </p:cNvPr>
          <p:cNvSpPr txBox="1"/>
          <p:nvPr/>
        </p:nvSpPr>
        <p:spPr>
          <a:xfrm>
            <a:off x="2665413" y="4817129"/>
            <a:ext cx="2620962" cy="1570037"/>
          </a:xfrm>
          <a:prstGeom prst="rect">
            <a:avLst/>
          </a:prstGeom>
        </p:spPr>
        <p:txBody>
          <a:bodyPr lIns="0" tIns="62865" rIns="0" bIns="0">
            <a:spAutoFit/>
          </a:bodyPr>
          <a:lstStyle/>
          <a:p>
            <a:pPr marL="12700">
              <a:spcBef>
                <a:spcPts val="495"/>
              </a:spcBef>
              <a:defRPr/>
            </a:pPr>
            <a:r>
              <a:rPr sz="2200" spc="-5" dirty="0">
                <a:solidFill>
                  <a:srgbClr val="1F487C"/>
                </a:solidFill>
                <a:latin typeface="Courier New"/>
                <a:cs typeface="Courier New"/>
              </a:rPr>
              <a:t>void</a:t>
            </a:r>
            <a:r>
              <a:rPr sz="2200" spc="-10" dirty="0">
                <a:solidFill>
                  <a:srgbClr val="1F487C"/>
                </a:solidFill>
                <a:latin typeface="Courier New"/>
                <a:cs typeface="Courier New"/>
              </a:rPr>
              <a:t> </a:t>
            </a:r>
            <a:r>
              <a:rPr sz="2200" b="1" dirty="0">
                <a:solidFill>
                  <a:srgbClr val="1F487C"/>
                </a:solidFill>
                <a:latin typeface="Courier New"/>
                <a:cs typeface="Courier New"/>
              </a:rPr>
              <a:t>loop</a:t>
            </a:r>
            <a:r>
              <a:rPr sz="2200" dirty="0">
                <a:solidFill>
                  <a:srgbClr val="1F487C"/>
                </a:solidFill>
                <a:latin typeface="Courier New"/>
                <a:cs typeface="Courier New"/>
              </a:rPr>
              <a:t>()</a:t>
            </a:r>
            <a:endParaRPr sz="2200">
              <a:latin typeface="Courier New"/>
              <a:cs typeface="Courier New"/>
            </a:endParaRPr>
          </a:p>
          <a:p>
            <a:pPr marL="12700">
              <a:spcBef>
                <a:spcPts val="395"/>
              </a:spcBef>
              <a:defRPr/>
            </a:pPr>
            <a:r>
              <a:rPr sz="2200" spc="-5" dirty="0">
                <a:solidFill>
                  <a:srgbClr val="1F487C"/>
                </a:solidFill>
                <a:latin typeface="Courier New"/>
                <a:cs typeface="Courier New"/>
              </a:rPr>
              <a:t>{</a:t>
            </a:r>
            <a:endParaRPr sz="2200">
              <a:latin typeface="Courier New"/>
              <a:cs typeface="Courier New"/>
            </a:endParaRPr>
          </a:p>
          <a:p>
            <a:pPr marL="927100">
              <a:spcBef>
                <a:spcPts val="409"/>
              </a:spcBef>
              <a:defRPr/>
            </a:pPr>
            <a:r>
              <a:rPr sz="2200" spc="-5" dirty="0">
                <a:solidFill>
                  <a:srgbClr val="1F487C"/>
                </a:solidFill>
                <a:latin typeface="Courier New"/>
                <a:cs typeface="Courier New"/>
              </a:rPr>
              <a:t>//</a:t>
            </a:r>
            <a:r>
              <a:rPr sz="2200" spc="-75" dirty="0">
                <a:solidFill>
                  <a:srgbClr val="1F487C"/>
                </a:solidFill>
                <a:latin typeface="Courier New"/>
                <a:cs typeface="Courier New"/>
              </a:rPr>
              <a:t> </a:t>
            </a:r>
            <a:r>
              <a:rPr sz="2200" dirty="0">
                <a:solidFill>
                  <a:srgbClr val="1F487C"/>
                </a:solidFill>
                <a:latin typeface="Courier New"/>
                <a:cs typeface="Courier New"/>
              </a:rPr>
              <a:t>repeats</a:t>
            </a:r>
            <a:endParaRPr sz="2200">
              <a:latin typeface="Courier New"/>
              <a:cs typeface="Courier New"/>
            </a:endParaRPr>
          </a:p>
          <a:p>
            <a:pPr marL="12700">
              <a:spcBef>
                <a:spcPts val="400"/>
              </a:spcBef>
              <a:defRPr/>
            </a:pPr>
            <a:r>
              <a:rPr sz="2200" spc="-5" dirty="0">
                <a:solidFill>
                  <a:srgbClr val="1F487C"/>
                </a:solidFill>
                <a:latin typeface="Courier New"/>
                <a:cs typeface="Courier New"/>
              </a:rPr>
              <a:t>}</a:t>
            </a:r>
            <a:endParaRPr sz="2200">
              <a:latin typeface="Courier New"/>
              <a:cs typeface="Courier New"/>
            </a:endParaRPr>
          </a:p>
        </p:txBody>
      </p:sp>
    </p:spTree>
    <p:extLst>
      <p:ext uri="{BB962C8B-B14F-4D97-AF65-F5344CB8AC3E}">
        <p14:creationId xmlns:p14="http://schemas.microsoft.com/office/powerpoint/2010/main" val="209251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40D5-1D2B-4F7D-B527-0BCD155898EA}"/>
              </a:ext>
            </a:extLst>
          </p:cNvPr>
          <p:cNvSpPr>
            <a:spLocks noGrp="1"/>
          </p:cNvSpPr>
          <p:nvPr>
            <p:ph type="title"/>
          </p:nvPr>
        </p:nvSpPr>
        <p:spPr/>
        <p:txBody>
          <a:bodyPr/>
          <a:lstStyle/>
          <a:p>
            <a:r>
              <a:rPr lang="en-IN" dirty="0"/>
              <a:t>Arduino IDE (Cont..)</a:t>
            </a:r>
          </a:p>
        </p:txBody>
      </p:sp>
      <p:sp>
        <p:nvSpPr>
          <p:cNvPr id="4" name="object 3">
            <a:extLst>
              <a:ext uri="{FF2B5EF4-FFF2-40B4-BE49-F238E27FC236}">
                <a16:creationId xmlns:a16="http://schemas.microsoft.com/office/drawing/2014/main" id="{0381C701-D396-42AC-B6EC-AF51F4B18A04}"/>
              </a:ext>
            </a:extLst>
          </p:cNvPr>
          <p:cNvSpPr>
            <a:spLocks noChangeArrowheads="1"/>
          </p:cNvSpPr>
          <p:nvPr/>
        </p:nvSpPr>
        <p:spPr bwMode="auto">
          <a:xfrm>
            <a:off x="2149941" y="1905000"/>
            <a:ext cx="4689475" cy="46672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5" name="object 4">
            <a:extLst>
              <a:ext uri="{FF2B5EF4-FFF2-40B4-BE49-F238E27FC236}">
                <a16:creationId xmlns:a16="http://schemas.microsoft.com/office/drawing/2014/main" id="{5E0AAF4A-184C-407E-8B3E-15BBE1FA1A4C}"/>
              </a:ext>
            </a:extLst>
          </p:cNvPr>
          <p:cNvSpPr txBox="1">
            <a:spLocks noChangeArrowheads="1"/>
          </p:cNvSpPr>
          <p:nvPr/>
        </p:nvSpPr>
        <p:spPr bwMode="auto">
          <a:xfrm>
            <a:off x="7028329" y="2381250"/>
            <a:ext cx="3986212"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Bef>
                <a:spcPts val="100"/>
              </a:spcBef>
              <a:spcAft>
                <a:spcPct val="0"/>
              </a:spcAft>
              <a:buClrTx/>
              <a:buSzTx/>
              <a:buFontTx/>
              <a:buNone/>
            </a:pPr>
            <a:r>
              <a:rPr lang="en-US" altLang="en-US" sz="2400">
                <a:solidFill>
                  <a:schemeClr val="tx1"/>
                </a:solidFill>
              </a:rPr>
              <a:t>Settings: Tools → Serial Port</a:t>
            </a:r>
            <a:endParaRPr lang="en-US" altLang="en-US" sz="2400">
              <a:solidFill>
                <a:schemeClr val="tx1"/>
              </a:solidFill>
              <a:latin typeface="Arial" panose="020B0604020202020204" pitchFamily="34" charset="0"/>
              <a:cs typeface="Arial" panose="020B0604020202020204" pitchFamily="34" charset="0"/>
            </a:endParaRPr>
          </a:p>
          <a:p>
            <a:pPr>
              <a:lnSpc>
                <a:spcPct val="100000"/>
              </a:lnSpc>
              <a:spcBef>
                <a:spcPts val="100"/>
              </a:spcBef>
              <a:spcAft>
                <a:spcPct val="0"/>
              </a:spcAft>
              <a:buClrTx/>
              <a:buSzTx/>
              <a:buFontTx/>
              <a:buNone/>
            </a:pPr>
            <a:endParaRPr lang="en-US" altLang="en-US" sz="2400">
              <a:solidFill>
                <a:schemeClr val="tx1"/>
              </a:solidFill>
              <a:latin typeface="Arial" panose="020B0604020202020204" pitchFamily="34" charset="0"/>
              <a:cs typeface="Arial" panose="020B0604020202020204" pitchFamily="34" charset="0"/>
            </a:endParaRPr>
          </a:p>
          <a:p>
            <a:pPr>
              <a:lnSpc>
                <a:spcPct val="100000"/>
              </a:lnSpc>
              <a:spcBef>
                <a:spcPts val="100"/>
              </a:spcBef>
              <a:spcAft>
                <a:spcPct val="0"/>
              </a:spcAft>
              <a:buClrTx/>
              <a:buSzTx/>
              <a:buFontTx/>
              <a:buNone/>
            </a:pPr>
            <a:r>
              <a:rPr lang="en-US" altLang="en-US" sz="2400">
                <a:solidFill>
                  <a:schemeClr val="tx1"/>
                </a:solidFill>
                <a:latin typeface="Arial" panose="020B0604020202020204" pitchFamily="34" charset="0"/>
                <a:cs typeface="Arial" panose="020B0604020202020204" pitchFamily="34" charset="0"/>
              </a:rPr>
              <a:t>Your computer  communicates to the  Arduino microcontroller via a  serial port → through a USB-  Serial adapter.</a:t>
            </a:r>
          </a:p>
          <a:p>
            <a:pPr>
              <a:lnSpc>
                <a:spcPct val="100000"/>
              </a:lnSpc>
              <a:spcBef>
                <a:spcPts val="25"/>
              </a:spcBef>
              <a:spcAft>
                <a:spcPct val="0"/>
              </a:spcAft>
              <a:buClrTx/>
              <a:buSzTx/>
              <a:buFontTx/>
              <a:buNone/>
            </a:pPr>
            <a:endParaRPr lang="en-US" altLang="en-US" sz="3700">
              <a:solidFill>
                <a:schemeClr val="tx1"/>
              </a:solidFill>
              <a:latin typeface="Arial" panose="020B0604020202020204" pitchFamily="34" charset="0"/>
              <a:cs typeface="Arial" panose="020B0604020202020204" pitchFamily="34" charset="0"/>
            </a:endParaRPr>
          </a:p>
          <a:p>
            <a:pPr>
              <a:lnSpc>
                <a:spcPct val="100000"/>
              </a:lnSpc>
              <a:spcAft>
                <a:spcPct val="0"/>
              </a:spcAft>
              <a:buClrTx/>
              <a:buSzTx/>
              <a:buFontTx/>
              <a:buNone/>
            </a:pPr>
            <a:r>
              <a:rPr lang="en-US" altLang="en-US" sz="2400">
                <a:solidFill>
                  <a:schemeClr val="tx1"/>
                </a:solidFill>
                <a:latin typeface="Arial" panose="020B0604020202020204" pitchFamily="34" charset="0"/>
                <a:cs typeface="Arial" panose="020B0604020202020204" pitchFamily="34" charset="0"/>
              </a:rPr>
              <a:t>Check to make sure that the  drivers are properly installed.</a:t>
            </a:r>
          </a:p>
        </p:txBody>
      </p:sp>
    </p:spTree>
    <p:extLst>
      <p:ext uri="{BB962C8B-B14F-4D97-AF65-F5344CB8AC3E}">
        <p14:creationId xmlns:p14="http://schemas.microsoft.com/office/powerpoint/2010/main" val="344481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CE29-B0CF-4369-88CE-505A3221C587}"/>
              </a:ext>
            </a:extLst>
          </p:cNvPr>
          <p:cNvSpPr>
            <a:spLocks noGrp="1"/>
          </p:cNvSpPr>
          <p:nvPr>
            <p:ph type="title"/>
          </p:nvPr>
        </p:nvSpPr>
        <p:spPr/>
        <p:txBody>
          <a:bodyPr/>
          <a:lstStyle/>
          <a:p>
            <a:r>
              <a:rPr lang="en-US" dirty="0"/>
              <a:t>Why Arduino ?</a:t>
            </a:r>
            <a:endParaRPr lang="en-IN" dirty="0"/>
          </a:p>
        </p:txBody>
      </p:sp>
      <p:sp>
        <p:nvSpPr>
          <p:cNvPr id="3" name="Content Placeholder 2">
            <a:extLst>
              <a:ext uri="{FF2B5EF4-FFF2-40B4-BE49-F238E27FC236}">
                <a16:creationId xmlns:a16="http://schemas.microsoft.com/office/drawing/2014/main" id="{0B566F6E-62D5-4F34-A402-67ABB3C03E6D}"/>
              </a:ext>
            </a:extLst>
          </p:cNvPr>
          <p:cNvSpPr>
            <a:spLocks noGrp="1"/>
          </p:cNvSpPr>
          <p:nvPr>
            <p:ph idx="1"/>
          </p:nvPr>
        </p:nvSpPr>
        <p:spPr/>
        <p:txBody>
          <a:bodyPr>
            <a:normAutofit fontScale="92500" lnSpcReduction="10000"/>
          </a:bodyPr>
          <a:lstStyle/>
          <a:p>
            <a:r>
              <a:rPr lang="en-US" dirty="0"/>
              <a:t>Open Source, both in terms of Hardware and Software.</a:t>
            </a:r>
          </a:p>
          <a:p>
            <a:r>
              <a:rPr lang="en-US" dirty="0"/>
              <a:t>Cheap(1300र), the hardware can be built from components or a prefab board can be purchased for  approx. 900र.</a:t>
            </a:r>
          </a:p>
          <a:p>
            <a:r>
              <a:rPr lang="en-US" dirty="0"/>
              <a:t>Communicate with a computer via serial connection over USB</a:t>
            </a:r>
          </a:p>
          <a:p>
            <a:r>
              <a:rPr lang="en-US" dirty="0"/>
              <a:t>Can be powered from USB or standalone DC power</a:t>
            </a:r>
          </a:p>
          <a:p>
            <a:r>
              <a:rPr lang="en-US" dirty="0"/>
              <a:t>Can run standalone from a computer (chip is  programmable) and it has memory (a small amount).</a:t>
            </a:r>
          </a:p>
          <a:p>
            <a:r>
              <a:rPr lang="en-US" dirty="0"/>
              <a:t>Can work with both Digital and Analog electronic signals. </a:t>
            </a:r>
          </a:p>
          <a:p>
            <a:pPr lvl="1"/>
            <a:r>
              <a:rPr lang="en-US" dirty="0"/>
              <a:t>Sensors and Actuators.</a:t>
            </a:r>
          </a:p>
          <a:p>
            <a:r>
              <a:rPr lang="en-US" dirty="0"/>
              <a:t>You can make cool stuff!	Some people are even making  simple robots.</a:t>
            </a:r>
          </a:p>
          <a:p>
            <a:endParaRPr lang="en-IN" dirty="0"/>
          </a:p>
        </p:txBody>
      </p:sp>
    </p:spTree>
    <p:extLst>
      <p:ext uri="{BB962C8B-B14F-4D97-AF65-F5344CB8AC3E}">
        <p14:creationId xmlns:p14="http://schemas.microsoft.com/office/powerpoint/2010/main" val="3545947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110D-2873-4669-96E3-43B1B4B48FCC}"/>
              </a:ext>
            </a:extLst>
          </p:cNvPr>
          <p:cNvSpPr>
            <a:spLocks noGrp="1"/>
          </p:cNvSpPr>
          <p:nvPr>
            <p:ph type="title"/>
          </p:nvPr>
        </p:nvSpPr>
        <p:spPr/>
        <p:txBody>
          <a:bodyPr/>
          <a:lstStyle/>
          <a:p>
            <a:r>
              <a:rPr lang="en-US" dirty="0"/>
              <a:t>Arduino Cont..</a:t>
            </a:r>
            <a:endParaRPr lang="en-IN" dirty="0"/>
          </a:p>
        </p:txBody>
      </p:sp>
      <p:sp>
        <p:nvSpPr>
          <p:cNvPr id="3" name="Content Placeholder 2">
            <a:extLst>
              <a:ext uri="{FF2B5EF4-FFF2-40B4-BE49-F238E27FC236}">
                <a16:creationId xmlns:a16="http://schemas.microsoft.com/office/drawing/2014/main" id="{CC617F39-4DAF-4454-9E73-DD2C85C51267}"/>
              </a:ext>
            </a:extLst>
          </p:cNvPr>
          <p:cNvSpPr>
            <a:spLocks noGrp="1"/>
          </p:cNvSpPr>
          <p:nvPr>
            <p:ph idx="1"/>
          </p:nvPr>
        </p:nvSpPr>
        <p:spPr/>
        <p:txBody>
          <a:bodyPr/>
          <a:lstStyle/>
          <a:p>
            <a:endParaRPr lang="en-IN"/>
          </a:p>
        </p:txBody>
      </p:sp>
      <p:sp>
        <p:nvSpPr>
          <p:cNvPr id="6" name="object 3">
            <a:extLst>
              <a:ext uri="{FF2B5EF4-FFF2-40B4-BE49-F238E27FC236}">
                <a16:creationId xmlns:a16="http://schemas.microsoft.com/office/drawing/2014/main" id="{7D196655-FBD9-42E3-B597-8F714DFC23A1}"/>
              </a:ext>
            </a:extLst>
          </p:cNvPr>
          <p:cNvSpPr>
            <a:spLocks noChangeArrowheads="1"/>
          </p:cNvSpPr>
          <p:nvPr/>
        </p:nvSpPr>
        <p:spPr bwMode="auto">
          <a:xfrm>
            <a:off x="2589212" y="1905000"/>
            <a:ext cx="7696200" cy="37861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dirty="0">
              <a:solidFill>
                <a:schemeClr val="tx1"/>
              </a:solidFill>
            </a:endParaRPr>
          </a:p>
        </p:txBody>
      </p:sp>
      <p:sp>
        <p:nvSpPr>
          <p:cNvPr id="8" name="TextBox 7">
            <a:extLst>
              <a:ext uri="{FF2B5EF4-FFF2-40B4-BE49-F238E27FC236}">
                <a16:creationId xmlns:a16="http://schemas.microsoft.com/office/drawing/2014/main" id="{E3997D78-CB4A-4532-9132-FC65D097B6BB}"/>
              </a:ext>
            </a:extLst>
          </p:cNvPr>
          <p:cNvSpPr txBox="1"/>
          <p:nvPr/>
        </p:nvSpPr>
        <p:spPr>
          <a:xfrm>
            <a:off x="2707341" y="5930887"/>
            <a:ext cx="6096000" cy="927113"/>
          </a:xfrm>
          <a:prstGeom prst="rect">
            <a:avLst/>
          </a:prstGeom>
          <a:noFill/>
        </p:spPr>
        <p:txBody>
          <a:bodyPr wrap="square">
            <a:spAutoFit/>
          </a:bodyPr>
          <a:lstStyle/>
          <a:p>
            <a:pPr>
              <a:lnSpc>
                <a:spcPct val="101000"/>
              </a:lnSpc>
              <a:spcBef>
                <a:spcPts val="75"/>
              </a:spcBef>
              <a:spcAft>
                <a:spcPct val="0"/>
              </a:spcAft>
              <a:buClrTx/>
              <a:buSzTx/>
              <a:buFontTx/>
              <a:buNone/>
            </a:pPr>
            <a:r>
              <a:rPr lang="en-US" altLang="en-US" sz="1800" dirty="0">
                <a:solidFill>
                  <a:schemeClr val="tx1"/>
                </a:solidFill>
              </a:rPr>
              <a:t>Settings: Tools → Board</a:t>
            </a:r>
            <a:endParaRPr lang="en-US" altLang="en-US" sz="1800" dirty="0">
              <a:solidFill>
                <a:schemeClr val="tx1"/>
              </a:solidFill>
              <a:latin typeface="Arial" panose="020B0604020202020204" pitchFamily="34" charset="0"/>
              <a:cs typeface="Arial" panose="020B0604020202020204" pitchFamily="34" charset="0"/>
            </a:endParaRPr>
          </a:p>
          <a:p>
            <a:pPr>
              <a:lnSpc>
                <a:spcPct val="101000"/>
              </a:lnSpc>
              <a:spcBef>
                <a:spcPts val="75"/>
              </a:spcBef>
              <a:spcAft>
                <a:spcPct val="0"/>
              </a:spcAft>
              <a:buClrTx/>
              <a:buSzTx/>
              <a:buFontTx/>
              <a:buNone/>
            </a:pPr>
            <a:r>
              <a:rPr lang="en-US" altLang="en-US" sz="1800" dirty="0">
                <a:solidFill>
                  <a:schemeClr val="tx1"/>
                </a:solidFill>
                <a:latin typeface="Arial" panose="020B0604020202020204" pitchFamily="34" charset="0"/>
                <a:cs typeface="Arial" panose="020B0604020202020204" pitchFamily="34" charset="0"/>
              </a:rPr>
              <a:t>Next, double-check that the proper board is selected under the  </a:t>
            </a:r>
            <a:r>
              <a:rPr lang="en-US" altLang="en-US" sz="1800" dirty="0" err="1">
                <a:solidFill>
                  <a:schemeClr val="tx1"/>
                </a:solidFill>
                <a:latin typeface="Arial" panose="020B0604020202020204" pitchFamily="34" charset="0"/>
                <a:cs typeface="Arial" panose="020B0604020202020204" pitchFamily="34" charset="0"/>
              </a:rPr>
              <a:t>Tools→Board</a:t>
            </a:r>
            <a:r>
              <a:rPr lang="en-US" altLang="en-US" sz="1800" dirty="0">
                <a:solidFill>
                  <a:schemeClr val="tx1"/>
                </a:solidFill>
                <a:latin typeface="Arial" panose="020B0604020202020204" pitchFamily="34" charset="0"/>
                <a:cs typeface="Arial" panose="020B0604020202020204" pitchFamily="34" charset="0"/>
              </a:rPr>
              <a:t> menu.</a:t>
            </a:r>
          </a:p>
        </p:txBody>
      </p:sp>
    </p:spTree>
    <p:extLst>
      <p:ext uri="{BB962C8B-B14F-4D97-AF65-F5344CB8AC3E}">
        <p14:creationId xmlns:p14="http://schemas.microsoft.com/office/powerpoint/2010/main" val="136126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193B-EF14-4ECA-91D3-355E467256D6}"/>
              </a:ext>
            </a:extLst>
          </p:cNvPr>
          <p:cNvSpPr>
            <a:spLocks noGrp="1"/>
          </p:cNvSpPr>
          <p:nvPr>
            <p:ph type="title"/>
          </p:nvPr>
        </p:nvSpPr>
        <p:spPr/>
        <p:txBody>
          <a:bodyPr/>
          <a:lstStyle/>
          <a:p>
            <a:r>
              <a:rPr lang="en-US" dirty="0"/>
              <a:t>Breadboard Layout </a:t>
            </a:r>
            <a:endParaRPr lang="en-IN" dirty="0"/>
          </a:p>
        </p:txBody>
      </p:sp>
      <p:pic>
        <p:nvPicPr>
          <p:cNvPr id="4" name="Picture 5">
            <a:extLst>
              <a:ext uri="{FF2B5EF4-FFF2-40B4-BE49-F238E27FC236}">
                <a16:creationId xmlns:a16="http://schemas.microsoft.com/office/drawing/2014/main" id="{F8505700-ACC5-4509-8B2B-788A3F5599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2366" y="2057400"/>
            <a:ext cx="926338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84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D739-4579-4616-88C2-1FF3C6574CD3}"/>
              </a:ext>
            </a:extLst>
          </p:cNvPr>
          <p:cNvSpPr>
            <a:spLocks noGrp="1"/>
          </p:cNvSpPr>
          <p:nvPr>
            <p:ph type="title"/>
          </p:nvPr>
        </p:nvSpPr>
        <p:spPr/>
        <p:txBody>
          <a:bodyPr/>
          <a:lstStyle/>
          <a:p>
            <a:r>
              <a:rPr lang="en-US" dirty="0"/>
              <a:t>Arduino IDE I/O</a:t>
            </a:r>
            <a:endParaRPr lang="en-IN" dirty="0"/>
          </a:p>
        </p:txBody>
      </p:sp>
      <p:sp>
        <p:nvSpPr>
          <p:cNvPr id="4" name="Content Placeholder 3">
            <a:extLst>
              <a:ext uri="{FF2B5EF4-FFF2-40B4-BE49-F238E27FC236}">
                <a16:creationId xmlns:a16="http://schemas.microsoft.com/office/drawing/2014/main" id="{17024D63-FFCE-4D05-BFFF-FCE575CA3068}"/>
              </a:ext>
            </a:extLst>
          </p:cNvPr>
          <p:cNvSpPr txBox="1">
            <a:spLocks noGrp="1" noChangeArrowheads="1"/>
          </p:cNvSpPr>
          <p:nvPr>
            <p:ph idx="1"/>
          </p:nvPr>
        </p:nvSpPr>
        <p:spPr bwMode="auto">
          <a:xfrm>
            <a:off x="2400955" y="1601433"/>
            <a:ext cx="8915400" cy="525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eaLnBrk="1" hangingPunct="1">
              <a:lnSpc>
                <a:spcPct val="90000"/>
              </a:lnSpc>
              <a:spcAft>
                <a:spcPct val="0"/>
              </a:spcAft>
              <a:buClrTx/>
              <a:buSzTx/>
              <a:buFontTx/>
              <a:buNone/>
            </a:pPr>
            <a:r>
              <a:rPr lang="en-US" altLang="en-US" sz="1800" dirty="0" err="1">
                <a:solidFill>
                  <a:schemeClr val="tx1"/>
                </a:solidFill>
                <a:latin typeface="Courier New" panose="02070309020205020404" pitchFamily="49" charset="0"/>
                <a:cs typeface="Courier New" panose="02070309020205020404" pitchFamily="49" charset="0"/>
              </a:rPr>
              <a:t>pinMode</a:t>
            </a:r>
            <a:r>
              <a:rPr lang="en-US" altLang="en-US" sz="1800" dirty="0">
                <a:solidFill>
                  <a:schemeClr val="tx1"/>
                </a:solidFill>
                <a:latin typeface="Courier New" panose="02070309020205020404" pitchFamily="49" charset="0"/>
                <a:cs typeface="Courier New" panose="02070309020205020404" pitchFamily="49" charset="0"/>
              </a:rPr>
              <a:t>(</a:t>
            </a:r>
            <a:r>
              <a:rPr lang="en-US" altLang="en-US" sz="1800" i="1" dirty="0">
                <a:solidFill>
                  <a:schemeClr val="tx1"/>
                </a:solidFill>
                <a:latin typeface="Courier New" panose="02070309020205020404" pitchFamily="49" charset="0"/>
                <a:cs typeface="Courier New" panose="02070309020205020404" pitchFamily="49" charset="0"/>
              </a:rPr>
              <a:t>pin</a:t>
            </a:r>
            <a:r>
              <a:rPr lang="en-US" altLang="en-US" sz="1800" dirty="0">
                <a:solidFill>
                  <a:schemeClr val="tx1"/>
                </a:solidFill>
                <a:latin typeface="Courier New" panose="02070309020205020404" pitchFamily="49" charset="0"/>
                <a:cs typeface="Courier New" panose="02070309020205020404" pitchFamily="49" charset="0"/>
              </a:rPr>
              <a:t>, </a:t>
            </a:r>
            <a:r>
              <a:rPr lang="en-US" altLang="en-US" sz="1800" i="1" dirty="0">
                <a:solidFill>
                  <a:schemeClr val="tx1"/>
                </a:solidFill>
                <a:latin typeface="Courier New" panose="02070309020205020404" pitchFamily="49" charset="0"/>
                <a:cs typeface="Courier New" panose="02070309020205020404" pitchFamily="49" charset="0"/>
              </a:rPr>
              <a:t>mode</a:t>
            </a:r>
            <a:r>
              <a:rPr lang="en-US" altLang="en-US" sz="1800" dirty="0">
                <a:solidFill>
                  <a:schemeClr val="tx1"/>
                </a:solidFill>
                <a:latin typeface="Courier New" panose="02070309020205020404" pitchFamily="49" charset="0"/>
                <a:cs typeface="Courier New" panose="02070309020205020404" pitchFamily="49" charset="0"/>
              </a:rPr>
              <a:t>);</a:t>
            </a:r>
          </a:p>
          <a:p>
            <a:pPr lvl="1" eaLnBrk="1" hangingPunct="1">
              <a:lnSpc>
                <a:spcPct val="90000"/>
              </a:lnSpc>
              <a:spcAft>
                <a:spcPct val="0"/>
              </a:spcAft>
              <a:buClrTx/>
              <a:buSzTx/>
              <a:buFontTx/>
              <a:buNone/>
            </a:pPr>
            <a:r>
              <a:rPr lang="en-US" altLang="en-US" sz="1800" dirty="0">
                <a:solidFill>
                  <a:schemeClr val="tx1"/>
                </a:solidFill>
                <a:cs typeface="Arial" panose="020B0604020202020204" pitchFamily="34" charset="0"/>
              </a:rPr>
              <a:t>Sets pin to either </a:t>
            </a:r>
            <a:r>
              <a:rPr lang="en-US" altLang="en-US" sz="1800" dirty="0">
                <a:solidFill>
                  <a:schemeClr val="tx1"/>
                </a:solidFill>
                <a:latin typeface="Courier New" panose="02070309020205020404" pitchFamily="49" charset="0"/>
                <a:cs typeface="Courier New" panose="02070309020205020404" pitchFamily="49" charset="0"/>
              </a:rPr>
              <a:t>INPUT</a:t>
            </a:r>
            <a:r>
              <a:rPr lang="en-US" altLang="en-US" sz="1800" dirty="0">
                <a:solidFill>
                  <a:schemeClr val="tx1"/>
                </a:solidFill>
                <a:cs typeface="Arial" panose="020B0604020202020204" pitchFamily="34" charset="0"/>
              </a:rPr>
              <a:t> or </a:t>
            </a:r>
            <a:r>
              <a:rPr lang="en-US" altLang="en-US" sz="1800" dirty="0">
                <a:solidFill>
                  <a:schemeClr val="tx1"/>
                </a:solidFill>
                <a:latin typeface="Courier New" panose="02070309020205020404" pitchFamily="49" charset="0"/>
                <a:cs typeface="Courier New" panose="02070309020205020404" pitchFamily="49" charset="0"/>
              </a:rPr>
              <a:t>OUTPUT</a:t>
            </a:r>
          </a:p>
          <a:p>
            <a:pPr lvl="1" eaLnBrk="1" hangingPunct="1">
              <a:lnSpc>
                <a:spcPct val="90000"/>
              </a:lnSpc>
              <a:spcAft>
                <a:spcPct val="0"/>
              </a:spcAft>
              <a:buClrTx/>
              <a:buSzTx/>
              <a:buFontTx/>
              <a:buNone/>
            </a:pPr>
            <a:endParaRPr lang="en-US" altLang="en-US" sz="1800" dirty="0">
              <a:solidFill>
                <a:schemeClr val="tx1"/>
              </a:solidFill>
              <a:latin typeface="Courier New" panose="02070309020205020404" pitchFamily="49" charset="0"/>
              <a:cs typeface="Courier New" panose="02070309020205020404" pitchFamily="49" charset="0"/>
            </a:endParaRPr>
          </a:p>
          <a:p>
            <a:pPr eaLnBrk="1" hangingPunct="1">
              <a:lnSpc>
                <a:spcPct val="90000"/>
              </a:lnSpc>
              <a:spcAft>
                <a:spcPct val="0"/>
              </a:spcAft>
              <a:buClrTx/>
              <a:buSzTx/>
              <a:buFont typeface="Arial" panose="020B0604020202020204" pitchFamily="34" charset="0"/>
              <a:buNone/>
            </a:pPr>
            <a:r>
              <a:rPr lang="en-US" altLang="en-US" sz="1800" dirty="0">
                <a:solidFill>
                  <a:schemeClr val="tx1"/>
                </a:solidFill>
                <a:latin typeface="Courier New" panose="02070309020205020404" pitchFamily="49" charset="0"/>
                <a:cs typeface="Courier New" panose="02070309020205020404" pitchFamily="49" charset="0"/>
              </a:rPr>
              <a:t>Eg1. </a:t>
            </a:r>
            <a:r>
              <a:rPr lang="en-US" altLang="en-US" sz="1800" dirty="0" err="1">
                <a:solidFill>
                  <a:schemeClr val="tx1"/>
                </a:solidFill>
                <a:latin typeface="Courier New" panose="02070309020205020404" pitchFamily="49" charset="0"/>
                <a:cs typeface="Courier New" panose="02070309020205020404" pitchFamily="49" charset="0"/>
              </a:rPr>
              <a:t>pinMode</a:t>
            </a:r>
            <a:r>
              <a:rPr lang="en-US" altLang="en-US" sz="1800" dirty="0">
                <a:solidFill>
                  <a:schemeClr val="tx1"/>
                </a:solidFill>
                <a:latin typeface="Courier New" panose="02070309020205020404" pitchFamily="49" charset="0"/>
                <a:cs typeface="Courier New" panose="02070309020205020404" pitchFamily="49" charset="0"/>
              </a:rPr>
              <a:t>(13, OUTPUT);</a:t>
            </a:r>
          </a:p>
          <a:p>
            <a:pPr eaLnBrk="1" hangingPunct="1">
              <a:lnSpc>
                <a:spcPct val="90000"/>
              </a:lnSpc>
              <a:spcAft>
                <a:spcPct val="0"/>
              </a:spcAft>
              <a:buClrTx/>
              <a:buSzTx/>
              <a:buFontTx/>
              <a:buNone/>
            </a:pPr>
            <a:endParaRPr lang="en-US" altLang="en-US" sz="1800" dirty="0">
              <a:solidFill>
                <a:schemeClr val="tx1"/>
              </a:solidFill>
              <a:latin typeface="Courier New" panose="02070309020205020404" pitchFamily="49" charset="0"/>
              <a:cs typeface="Courier New" panose="02070309020205020404" pitchFamily="49" charset="0"/>
            </a:endParaRPr>
          </a:p>
          <a:p>
            <a:pPr eaLnBrk="1" hangingPunct="1">
              <a:lnSpc>
                <a:spcPct val="90000"/>
              </a:lnSpc>
              <a:spcAft>
                <a:spcPct val="0"/>
              </a:spcAft>
              <a:buClrTx/>
              <a:buSzTx/>
              <a:buFontTx/>
              <a:buNone/>
            </a:pPr>
            <a:r>
              <a:rPr lang="en-US" altLang="en-US" sz="1800" dirty="0" err="1">
                <a:solidFill>
                  <a:schemeClr val="tx1"/>
                </a:solidFill>
                <a:latin typeface="Courier New" panose="02070309020205020404" pitchFamily="49" charset="0"/>
                <a:cs typeface="Courier New" panose="02070309020205020404" pitchFamily="49" charset="0"/>
              </a:rPr>
              <a:t>digitalRead</a:t>
            </a:r>
            <a:r>
              <a:rPr lang="en-US" altLang="en-US" sz="1800" dirty="0">
                <a:solidFill>
                  <a:schemeClr val="tx1"/>
                </a:solidFill>
                <a:latin typeface="Courier New" panose="02070309020205020404" pitchFamily="49" charset="0"/>
                <a:cs typeface="Courier New" panose="02070309020205020404" pitchFamily="49" charset="0"/>
              </a:rPr>
              <a:t>(</a:t>
            </a:r>
            <a:r>
              <a:rPr lang="en-US" altLang="en-US" sz="1800" i="1" dirty="0">
                <a:solidFill>
                  <a:schemeClr val="tx1"/>
                </a:solidFill>
                <a:latin typeface="Courier New" panose="02070309020205020404" pitchFamily="49" charset="0"/>
                <a:cs typeface="Courier New" panose="02070309020205020404" pitchFamily="49" charset="0"/>
              </a:rPr>
              <a:t>pin</a:t>
            </a:r>
            <a:r>
              <a:rPr lang="en-US" altLang="en-US" sz="1800" dirty="0">
                <a:solidFill>
                  <a:schemeClr val="tx1"/>
                </a:solidFill>
                <a:latin typeface="Courier New" panose="02070309020205020404" pitchFamily="49" charset="0"/>
                <a:cs typeface="Courier New" panose="02070309020205020404" pitchFamily="49" charset="0"/>
              </a:rPr>
              <a:t>);</a:t>
            </a:r>
          </a:p>
          <a:p>
            <a:pPr lvl="1" eaLnBrk="1" hangingPunct="1">
              <a:lnSpc>
                <a:spcPct val="90000"/>
              </a:lnSpc>
              <a:spcAft>
                <a:spcPct val="0"/>
              </a:spcAft>
              <a:buClrTx/>
              <a:buSzTx/>
              <a:buFontTx/>
              <a:buNone/>
            </a:pPr>
            <a:r>
              <a:rPr lang="en-US" altLang="en-US" sz="1800" dirty="0">
                <a:solidFill>
                  <a:schemeClr val="tx1"/>
                </a:solidFill>
                <a:cs typeface="Arial" panose="020B0604020202020204" pitchFamily="34" charset="0"/>
              </a:rPr>
              <a:t>Reads </a:t>
            </a:r>
            <a:r>
              <a:rPr lang="en-US" altLang="en-US" sz="1800" dirty="0">
                <a:solidFill>
                  <a:schemeClr val="tx1"/>
                </a:solidFill>
                <a:latin typeface="Courier New" panose="02070309020205020404" pitchFamily="49" charset="0"/>
                <a:cs typeface="Courier New" panose="02070309020205020404" pitchFamily="49" charset="0"/>
              </a:rPr>
              <a:t>HIGH</a:t>
            </a:r>
            <a:r>
              <a:rPr lang="en-US" altLang="en-US" sz="1800" dirty="0">
                <a:solidFill>
                  <a:schemeClr val="tx1"/>
                </a:solidFill>
                <a:cs typeface="Arial" panose="020B0604020202020204" pitchFamily="34" charset="0"/>
              </a:rPr>
              <a:t> or </a:t>
            </a:r>
            <a:r>
              <a:rPr lang="en-US" altLang="en-US" sz="1800" dirty="0">
                <a:solidFill>
                  <a:schemeClr val="tx1"/>
                </a:solidFill>
                <a:latin typeface="Courier New" panose="02070309020205020404" pitchFamily="49" charset="0"/>
                <a:cs typeface="Courier New" panose="02070309020205020404" pitchFamily="49" charset="0"/>
              </a:rPr>
              <a:t>LOW</a:t>
            </a:r>
            <a:r>
              <a:rPr lang="en-US" altLang="en-US" sz="1800" dirty="0">
                <a:solidFill>
                  <a:schemeClr val="tx1"/>
                </a:solidFill>
                <a:cs typeface="Arial" panose="020B0604020202020204" pitchFamily="34" charset="0"/>
              </a:rPr>
              <a:t> from a pin</a:t>
            </a:r>
          </a:p>
          <a:p>
            <a:pPr lvl="1" eaLnBrk="1" hangingPunct="1">
              <a:lnSpc>
                <a:spcPct val="90000"/>
              </a:lnSpc>
              <a:spcAft>
                <a:spcPct val="0"/>
              </a:spcAft>
              <a:buClrTx/>
              <a:buSzTx/>
              <a:buFontTx/>
              <a:buNone/>
            </a:pPr>
            <a:endParaRPr lang="en-US" altLang="en-US" sz="1800" dirty="0">
              <a:solidFill>
                <a:schemeClr val="tx1"/>
              </a:solidFill>
              <a:cs typeface="Arial" panose="020B0604020202020204" pitchFamily="34" charset="0"/>
            </a:endParaRPr>
          </a:p>
          <a:p>
            <a:pPr eaLnBrk="1" hangingPunct="1">
              <a:lnSpc>
                <a:spcPct val="90000"/>
              </a:lnSpc>
              <a:spcAft>
                <a:spcPct val="0"/>
              </a:spcAft>
              <a:buClrTx/>
              <a:buSzTx/>
              <a:buFontTx/>
              <a:buNone/>
            </a:pPr>
            <a:r>
              <a:rPr lang="en-US" altLang="en-US" sz="1800" dirty="0">
                <a:solidFill>
                  <a:schemeClr val="tx1"/>
                </a:solidFill>
                <a:latin typeface="Courier New" panose="02070309020205020404" pitchFamily="49" charset="0"/>
                <a:cs typeface="Courier New" panose="02070309020205020404" pitchFamily="49" charset="0"/>
              </a:rPr>
              <a:t>Eg3. </a:t>
            </a:r>
            <a:r>
              <a:rPr lang="en-US" altLang="en-US" sz="1800" dirty="0" err="1">
                <a:solidFill>
                  <a:schemeClr val="tx1"/>
                </a:solidFill>
                <a:latin typeface="Courier New" panose="02070309020205020404" pitchFamily="49" charset="0"/>
                <a:cs typeface="Courier New" panose="02070309020205020404" pitchFamily="49" charset="0"/>
              </a:rPr>
              <a:t>digitalRead</a:t>
            </a:r>
            <a:r>
              <a:rPr lang="en-US" altLang="en-US" sz="1800" dirty="0">
                <a:solidFill>
                  <a:schemeClr val="tx1"/>
                </a:solidFill>
                <a:latin typeface="Courier New" panose="02070309020205020404" pitchFamily="49" charset="0"/>
                <a:cs typeface="Courier New" panose="02070309020205020404" pitchFamily="49" charset="0"/>
              </a:rPr>
              <a:t>(</a:t>
            </a:r>
            <a:r>
              <a:rPr lang="en-US" altLang="en-US" sz="1800" i="1" dirty="0">
                <a:solidFill>
                  <a:schemeClr val="tx1"/>
                </a:solidFill>
                <a:latin typeface="Courier New" panose="02070309020205020404" pitchFamily="49" charset="0"/>
                <a:cs typeface="Courier New" panose="02070309020205020404" pitchFamily="49" charset="0"/>
              </a:rPr>
              <a:t>2</a:t>
            </a:r>
            <a:r>
              <a:rPr lang="en-US" altLang="en-US" sz="1800" dirty="0">
                <a:solidFill>
                  <a:schemeClr val="tx1"/>
                </a:solidFill>
                <a:latin typeface="Courier New" panose="02070309020205020404" pitchFamily="49" charset="0"/>
                <a:cs typeface="Courier New" panose="02070309020205020404" pitchFamily="49" charset="0"/>
              </a:rPr>
              <a:t>);</a:t>
            </a:r>
          </a:p>
          <a:p>
            <a:pPr eaLnBrk="1" hangingPunct="1">
              <a:lnSpc>
                <a:spcPct val="90000"/>
              </a:lnSpc>
              <a:spcAft>
                <a:spcPct val="0"/>
              </a:spcAft>
              <a:buClrTx/>
              <a:buSzTx/>
              <a:buFontTx/>
              <a:buNone/>
            </a:pPr>
            <a:endParaRPr lang="en-US" altLang="en-US" sz="1800" dirty="0">
              <a:solidFill>
                <a:schemeClr val="tx1"/>
              </a:solidFill>
              <a:latin typeface="Courier New" panose="02070309020205020404" pitchFamily="49" charset="0"/>
              <a:cs typeface="Courier New" panose="02070309020205020404" pitchFamily="49" charset="0"/>
            </a:endParaRPr>
          </a:p>
          <a:p>
            <a:pPr eaLnBrk="1" hangingPunct="1">
              <a:lnSpc>
                <a:spcPct val="90000"/>
              </a:lnSpc>
              <a:spcAft>
                <a:spcPct val="0"/>
              </a:spcAft>
              <a:buClrTx/>
              <a:buSzTx/>
              <a:buFontTx/>
              <a:buNone/>
            </a:pPr>
            <a:r>
              <a:rPr lang="en-US" altLang="en-US" sz="1800" dirty="0" err="1">
                <a:solidFill>
                  <a:schemeClr val="tx1"/>
                </a:solidFill>
                <a:latin typeface="Courier New" panose="02070309020205020404" pitchFamily="49" charset="0"/>
                <a:cs typeface="Courier New" panose="02070309020205020404" pitchFamily="49" charset="0"/>
              </a:rPr>
              <a:t>digitalWrite</a:t>
            </a:r>
            <a:r>
              <a:rPr lang="en-US" altLang="en-US" sz="1800" dirty="0">
                <a:solidFill>
                  <a:schemeClr val="tx1"/>
                </a:solidFill>
                <a:latin typeface="Courier New" panose="02070309020205020404" pitchFamily="49" charset="0"/>
                <a:cs typeface="Courier New" panose="02070309020205020404" pitchFamily="49" charset="0"/>
              </a:rPr>
              <a:t>(</a:t>
            </a:r>
            <a:r>
              <a:rPr lang="en-US" altLang="en-US" sz="1800" i="1" dirty="0">
                <a:solidFill>
                  <a:schemeClr val="tx1"/>
                </a:solidFill>
                <a:latin typeface="Courier New" panose="02070309020205020404" pitchFamily="49" charset="0"/>
                <a:cs typeface="Courier New" panose="02070309020205020404" pitchFamily="49" charset="0"/>
              </a:rPr>
              <a:t>pin</a:t>
            </a:r>
            <a:r>
              <a:rPr lang="en-US" altLang="en-US" sz="1800" dirty="0">
                <a:solidFill>
                  <a:schemeClr val="tx1"/>
                </a:solidFill>
                <a:latin typeface="Courier New" panose="02070309020205020404" pitchFamily="49" charset="0"/>
                <a:cs typeface="Courier New" panose="02070309020205020404" pitchFamily="49" charset="0"/>
              </a:rPr>
              <a:t>, </a:t>
            </a:r>
            <a:r>
              <a:rPr lang="en-US" altLang="en-US" sz="1800" i="1" dirty="0">
                <a:solidFill>
                  <a:schemeClr val="tx1"/>
                </a:solidFill>
                <a:latin typeface="Courier New" panose="02070309020205020404" pitchFamily="49" charset="0"/>
                <a:cs typeface="Courier New" panose="02070309020205020404" pitchFamily="49" charset="0"/>
              </a:rPr>
              <a:t>value</a:t>
            </a:r>
            <a:r>
              <a:rPr lang="en-US" altLang="en-US" sz="1800" dirty="0">
                <a:solidFill>
                  <a:schemeClr val="tx1"/>
                </a:solidFill>
                <a:latin typeface="Courier New" panose="02070309020205020404" pitchFamily="49" charset="0"/>
                <a:cs typeface="Courier New" panose="02070309020205020404" pitchFamily="49" charset="0"/>
              </a:rPr>
              <a:t>);</a:t>
            </a:r>
          </a:p>
          <a:p>
            <a:pPr lvl="1" eaLnBrk="1" hangingPunct="1">
              <a:lnSpc>
                <a:spcPct val="90000"/>
              </a:lnSpc>
              <a:spcAft>
                <a:spcPct val="0"/>
              </a:spcAft>
              <a:buClrTx/>
              <a:buSzTx/>
              <a:buFontTx/>
              <a:buNone/>
            </a:pPr>
            <a:r>
              <a:rPr lang="en-US" altLang="en-US" sz="1800" dirty="0">
                <a:solidFill>
                  <a:schemeClr val="tx1"/>
                </a:solidFill>
                <a:cs typeface="Arial" panose="020B0604020202020204" pitchFamily="34" charset="0"/>
              </a:rPr>
              <a:t>Writes </a:t>
            </a:r>
            <a:r>
              <a:rPr lang="en-US" altLang="en-US" sz="1800" dirty="0">
                <a:solidFill>
                  <a:schemeClr val="tx1"/>
                </a:solidFill>
                <a:latin typeface="Courier New" panose="02070309020205020404" pitchFamily="49" charset="0"/>
                <a:cs typeface="Courier New" panose="02070309020205020404" pitchFamily="49" charset="0"/>
              </a:rPr>
              <a:t>HIGH</a:t>
            </a:r>
            <a:r>
              <a:rPr lang="en-US" altLang="en-US" sz="1800" dirty="0">
                <a:solidFill>
                  <a:schemeClr val="tx1"/>
                </a:solidFill>
                <a:cs typeface="Arial" panose="020B0604020202020204" pitchFamily="34" charset="0"/>
              </a:rPr>
              <a:t> or </a:t>
            </a:r>
            <a:r>
              <a:rPr lang="en-US" altLang="en-US" sz="1800" dirty="0">
                <a:solidFill>
                  <a:schemeClr val="tx1"/>
                </a:solidFill>
                <a:latin typeface="Courier New" panose="02070309020205020404" pitchFamily="49" charset="0"/>
                <a:cs typeface="Courier New" panose="02070309020205020404" pitchFamily="49" charset="0"/>
              </a:rPr>
              <a:t>LOW</a:t>
            </a:r>
            <a:r>
              <a:rPr lang="en-US" altLang="en-US" sz="1800" dirty="0">
                <a:solidFill>
                  <a:schemeClr val="tx1"/>
                </a:solidFill>
                <a:cs typeface="Arial" panose="020B0604020202020204" pitchFamily="34" charset="0"/>
              </a:rPr>
              <a:t> to a pin</a:t>
            </a:r>
          </a:p>
          <a:p>
            <a:pPr lvl="1" eaLnBrk="1" hangingPunct="1">
              <a:lnSpc>
                <a:spcPct val="90000"/>
              </a:lnSpc>
              <a:spcAft>
                <a:spcPct val="0"/>
              </a:spcAft>
              <a:buClrTx/>
              <a:buSzTx/>
              <a:buFontTx/>
              <a:buNone/>
            </a:pPr>
            <a:endParaRPr lang="en-US" altLang="en-US" sz="1800" dirty="0">
              <a:solidFill>
                <a:schemeClr val="tx1"/>
              </a:solidFill>
              <a:cs typeface="Arial" panose="020B0604020202020204" pitchFamily="34" charset="0"/>
            </a:endParaRPr>
          </a:p>
          <a:p>
            <a:pPr eaLnBrk="1" hangingPunct="1">
              <a:lnSpc>
                <a:spcPct val="90000"/>
              </a:lnSpc>
              <a:spcAft>
                <a:spcPct val="0"/>
              </a:spcAft>
              <a:buClrTx/>
              <a:buSzTx/>
              <a:buFont typeface="Arial" panose="020B0604020202020204" pitchFamily="34" charset="0"/>
              <a:buNone/>
            </a:pPr>
            <a:r>
              <a:rPr lang="en-US" altLang="en-US" sz="1800" dirty="0">
                <a:solidFill>
                  <a:schemeClr val="tx1"/>
                </a:solidFill>
                <a:latin typeface="Courier New" panose="02070309020205020404" pitchFamily="49" charset="0"/>
                <a:cs typeface="Courier New" panose="02070309020205020404" pitchFamily="49" charset="0"/>
              </a:rPr>
              <a:t>Eg2. </a:t>
            </a:r>
            <a:r>
              <a:rPr lang="en-US" altLang="en-US" sz="1800" dirty="0" err="1">
                <a:solidFill>
                  <a:schemeClr val="tx1"/>
                </a:solidFill>
                <a:latin typeface="Courier New" panose="02070309020205020404" pitchFamily="49" charset="0"/>
                <a:cs typeface="Courier New" panose="02070309020205020404" pitchFamily="49" charset="0"/>
              </a:rPr>
              <a:t>digitalWrite</a:t>
            </a:r>
            <a:r>
              <a:rPr lang="en-US" altLang="en-US" sz="1800" dirty="0">
                <a:solidFill>
                  <a:schemeClr val="tx1"/>
                </a:solidFill>
                <a:latin typeface="Courier New" panose="02070309020205020404" pitchFamily="49" charset="0"/>
                <a:cs typeface="Courier New" panose="02070309020205020404" pitchFamily="49" charset="0"/>
              </a:rPr>
              <a:t>(</a:t>
            </a:r>
            <a:r>
              <a:rPr lang="en-US" altLang="en-US" sz="1800" i="1" dirty="0">
                <a:solidFill>
                  <a:schemeClr val="tx1"/>
                </a:solidFill>
                <a:latin typeface="Courier New" panose="02070309020205020404" pitchFamily="49" charset="0"/>
                <a:cs typeface="Courier New" panose="02070309020205020404" pitchFamily="49" charset="0"/>
              </a:rPr>
              <a:t>13</a:t>
            </a:r>
            <a:r>
              <a:rPr lang="en-US" altLang="en-US" sz="1800" dirty="0">
                <a:solidFill>
                  <a:schemeClr val="tx1"/>
                </a:solidFill>
                <a:latin typeface="Courier New" panose="02070309020205020404" pitchFamily="49" charset="0"/>
                <a:cs typeface="Courier New" panose="02070309020205020404" pitchFamily="49" charset="0"/>
              </a:rPr>
              <a:t>, </a:t>
            </a:r>
            <a:r>
              <a:rPr lang="en-US" altLang="en-US" sz="1800" i="1" dirty="0">
                <a:solidFill>
                  <a:schemeClr val="tx1"/>
                </a:solidFill>
                <a:latin typeface="Courier New" panose="02070309020205020404" pitchFamily="49" charset="0"/>
                <a:cs typeface="Courier New" panose="02070309020205020404" pitchFamily="49" charset="0"/>
              </a:rPr>
              <a:t>HIGH</a:t>
            </a:r>
            <a:r>
              <a:rPr lang="en-US" altLang="en-US" sz="1800" dirty="0">
                <a:solidFill>
                  <a:schemeClr val="tx1"/>
                </a:solidFill>
                <a:latin typeface="Courier New" panose="02070309020205020404" pitchFamily="49" charset="0"/>
                <a:cs typeface="Courier New" panose="02070309020205020404" pitchFamily="49" charset="0"/>
              </a:rPr>
              <a:t>);</a:t>
            </a:r>
          </a:p>
        </p:txBody>
      </p:sp>
      <p:pic>
        <p:nvPicPr>
          <p:cNvPr id="5" name="Picture 2">
            <a:extLst>
              <a:ext uri="{FF2B5EF4-FFF2-40B4-BE49-F238E27FC236}">
                <a16:creationId xmlns:a16="http://schemas.microsoft.com/office/drawing/2014/main" id="{1DF37663-F482-4E37-925B-64F82B3B4A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2012" y="504880"/>
            <a:ext cx="17526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66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2EE7-62DA-4310-AE10-43A47B85083C}"/>
              </a:ext>
            </a:extLst>
          </p:cNvPr>
          <p:cNvSpPr>
            <a:spLocks noGrp="1"/>
          </p:cNvSpPr>
          <p:nvPr>
            <p:ph type="title"/>
          </p:nvPr>
        </p:nvSpPr>
        <p:spPr>
          <a:xfrm>
            <a:off x="1640156" y="238628"/>
            <a:ext cx="8911687" cy="1280890"/>
          </a:xfrm>
        </p:spPr>
        <p:txBody>
          <a:bodyPr/>
          <a:lstStyle/>
          <a:p>
            <a:r>
              <a:rPr lang="en-US" dirty="0"/>
              <a:t>Our first Arduino Sketch/Program</a:t>
            </a:r>
            <a:endParaRPr lang="en-IN" dirty="0"/>
          </a:p>
        </p:txBody>
      </p:sp>
      <p:sp>
        <p:nvSpPr>
          <p:cNvPr id="4" name="Rectangle 3">
            <a:extLst>
              <a:ext uri="{FF2B5EF4-FFF2-40B4-BE49-F238E27FC236}">
                <a16:creationId xmlns:a16="http://schemas.microsoft.com/office/drawing/2014/main" id="{8A7773FB-032B-4C95-93A3-9EA231F30BA1}"/>
              </a:ext>
            </a:extLst>
          </p:cNvPr>
          <p:cNvSpPr/>
          <p:nvPr/>
        </p:nvSpPr>
        <p:spPr>
          <a:xfrm>
            <a:off x="1965395" y="1385142"/>
            <a:ext cx="9491499" cy="5355312"/>
          </a:xfrm>
          <a:prstGeom prst="rect">
            <a:avLst/>
          </a:prstGeom>
        </p:spPr>
        <p:txBody>
          <a:bodyPr wrap="square">
            <a:spAutoFit/>
          </a:bodyPr>
          <a:lstStyle/>
          <a:p>
            <a:pPr>
              <a:defRPr/>
            </a:pPr>
            <a:r>
              <a:rPr lang="en-US" dirty="0">
                <a:solidFill>
                  <a:schemeClr val="tx1">
                    <a:lumMod val="50000"/>
                    <a:lumOff val="50000"/>
                  </a:schemeClr>
                </a:solidFill>
              </a:rPr>
              <a:t>/* </a:t>
            </a:r>
          </a:p>
          <a:p>
            <a:pPr>
              <a:defRPr/>
            </a:pPr>
            <a:r>
              <a:rPr lang="en-US" dirty="0">
                <a:solidFill>
                  <a:schemeClr val="tx1">
                    <a:lumMod val="50000"/>
                    <a:lumOff val="50000"/>
                  </a:schemeClr>
                </a:solidFill>
              </a:rPr>
              <a:t> *  Arduino  sketch to toggle the LED connected to pin-13 with a rate/delay of 1sec</a:t>
            </a:r>
          </a:p>
          <a:p>
            <a:pPr>
              <a:defRPr/>
            </a:pPr>
            <a:r>
              <a:rPr lang="en-US" dirty="0">
                <a:solidFill>
                  <a:schemeClr val="tx1">
                    <a:lumMod val="50000"/>
                    <a:lumOff val="50000"/>
                  </a:schemeClr>
                </a:solidFill>
              </a:rPr>
              <a:t> */</a:t>
            </a:r>
          </a:p>
          <a:p>
            <a:pPr>
              <a:defRPr/>
            </a:pPr>
            <a:r>
              <a:rPr lang="en-US" dirty="0"/>
              <a:t>void setup() </a:t>
            </a:r>
          </a:p>
          <a:p>
            <a:pPr>
              <a:defRPr/>
            </a:pPr>
            <a:r>
              <a:rPr lang="en-US" dirty="0"/>
              <a:t>{</a:t>
            </a:r>
          </a:p>
          <a:p>
            <a:pPr>
              <a:defRPr/>
            </a:pPr>
            <a:r>
              <a:rPr lang="en-US" dirty="0"/>
              <a:t>  </a:t>
            </a:r>
            <a:r>
              <a:rPr lang="en-US" dirty="0">
                <a:solidFill>
                  <a:schemeClr val="tx1">
                    <a:lumMod val="50000"/>
                    <a:lumOff val="50000"/>
                  </a:schemeClr>
                </a:solidFill>
              </a:rPr>
              <a:t>// put your setup code here, to run once:		--&gt;I*</a:t>
            </a:r>
          </a:p>
          <a:p>
            <a:pPr>
              <a:defRPr/>
            </a:pPr>
            <a:r>
              <a:rPr lang="en-US" dirty="0"/>
              <a:t>  </a:t>
            </a:r>
            <a:r>
              <a:rPr lang="en-US" dirty="0" err="1"/>
              <a:t>pinMode</a:t>
            </a:r>
            <a:r>
              <a:rPr lang="en-US" dirty="0"/>
              <a:t>(13, OUTPUT);  //pin-13 configures as o/p             --&gt;II        </a:t>
            </a:r>
          </a:p>
          <a:p>
            <a:pPr>
              <a:defRPr/>
            </a:pPr>
            <a:r>
              <a:rPr lang="en-US" dirty="0"/>
              <a:t>}</a:t>
            </a:r>
          </a:p>
          <a:p>
            <a:pPr>
              <a:defRPr/>
            </a:pPr>
            <a:r>
              <a:rPr lang="en-US" dirty="0"/>
              <a:t>void loop() </a:t>
            </a:r>
          </a:p>
          <a:p>
            <a:pPr>
              <a:defRPr/>
            </a:pPr>
            <a:r>
              <a:rPr lang="en-US" dirty="0"/>
              <a:t>{</a:t>
            </a:r>
          </a:p>
          <a:p>
            <a:pPr>
              <a:defRPr/>
            </a:pPr>
            <a:r>
              <a:rPr lang="en-US" dirty="0"/>
              <a:t>  </a:t>
            </a:r>
            <a:r>
              <a:rPr lang="en-US" dirty="0">
                <a:solidFill>
                  <a:schemeClr val="tx1">
                    <a:lumMod val="50000"/>
                    <a:lumOff val="50000"/>
                  </a:schemeClr>
                </a:solidFill>
              </a:rPr>
              <a:t>// put your main code here, to run repeatedly:     		       --&gt;1*</a:t>
            </a:r>
          </a:p>
          <a:p>
            <a:pPr>
              <a:defRPr/>
            </a:pPr>
            <a:r>
              <a:rPr lang="en-US" dirty="0"/>
              <a:t>  </a:t>
            </a:r>
            <a:r>
              <a:rPr lang="en-US" dirty="0" err="1"/>
              <a:t>digitalWrite</a:t>
            </a:r>
            <a:r>
              <a:rPr lang="en-US" dirty="0"/>
              <a:t>(13, HIGH); 	//HIGH Value or Bunary-1 send to pin-13     --&gt;2</a:t>
            </a:r>
          </a:p>
          <a:p>
            <a:pPr>
              <a:defRPr/>
            </a:pPr>
            <a:r>
              <a:rPr lang="en-US" dirty="0"/>
              <a:t>  </a:t>
            </a:r>
            <a:r>
              <a:rPr lang="en-US" dirty="0">
                <a:solidFill>
                  <a:schemeClr val="tx1">
                    <a:lumMod val="50000"/>
                    <a:lumOff val="50000"/>
                  </a:schemeClr>
                </a:solidFill>
              </a:rPr>
              <a:t>//delay(x);             		//x-</a:t>
            </a:r>
            <a:r>
              <a:rPr lang="en-US" dirty="0" err="1">
                <a:solidFill>
                  <a:schemeClr val="tx1">
                    <a:lumMod val="50000"/>
                    <a:lumOff val="50000"/>
                  </a:schemeClr>
                </a:solidFill>
              </a:rPr>
              <a:t>ms</a:t>
            </a:r>
            <a:r>
              <a:rPr lang="en-US" dirty="0">
                <a:solidFill>
                  <a:schemeClr val="tx1">
                    <a:lumMod val="50000"/>
                    <a:lumOff val="50000"/>
                  </a:schemeClr>
                </a:solidFill>
              </a:rPr>
              <a:t> second(s) delay                     	       --&gt;3*</a:t>
            </a:r>
          </a:p>
          <a:p>
            <a:pPr>
              <a:defRPr/>
            </a:pPr>
            <a:r>
              <a:rPr lang="en-US" dirty="0">
                <a:solidFill>
                  <a:schemeClr val="tx1">
                    <a:lumMod val="50000"/>
                    <a:lumOff val="50000"/>
                  </a:schemeClr>
                </a:solidFill>
              </a:rPr>
              <a:t>  //</a:t>
            </a:r>
            <a:r>
              <a:rPr lang="en-US" altLang="en-US" dirty="0" err="1">
                <a:solidFill>
                  <a:schemeClr val="tx1">
                    <a:lumMod val="50000"/>
                    <a:lumOff val="50000"/>
                  </a:schemeClr>
                </a:solidFill>
              </a:rPr>
              <a:t>delayMicroseconds</a:t>
            </a:r>
            <a:r>
              <a:rPr lang="en-US" altLang="en-US" dirty="0">
                <a:solidFill>
                  <a:schemeClr val="tx1">
                    <a:lumMod val="50000"/>
                    <a:lumOff val="50000"/>
                  </a:schemeClr>
                </a:solidFill>
              </a:rPr>
              <a:t>(y);	//y-us second(s) delay		       --&gt;4*</a:t>
            </a:r>
            <a:endParaRPr lang="en-US" dirty="0">
              <a:solidFill>
                <a:schemeClr val="tx1">
                  <a:lumMod val="50000"/>
                  <a:lumOff val="50000"/>
                </a:schemeClr>
              </a:solidFill>
            </a:endParaRPr>
          </a:p>
          <a:p>
            <a:pPr>
              <a:defRPr/>
            </a:pPr>
            <a:r>
              <a:rPr lang="en-US" dirty="0"/>
              <a:t>  delay(1000);            	//1000-milliseconds=1second delay	--&gt;5</a:t>
            </a:r>
          </a:p>
          <a:p>
            <a:pPr>
              <a:defRPr/>
            </a:pPr>
            <a:r>
              <a:rPr lang="en-US" dirty="0"/>
              <a:t>  </a:t>
            </a:r>
            <a:r>
              <a:rPr lang="en-US" dirty="0" err="1"/>
              <a:t>digitalWrite</a:t>
            </a:r>
            <a:r>
              <a:rPr lang="en-US" dirty="0"/>
              <a:t>(13, LOW);  	//LOW Value or Bunary-1 send to pin-13      --&gt;6</a:t>
            </a:r>
          </a:p>
          <a:p>
            <a:pPr>
              <a:defRPr/>
            </a:pPr>
            <a:r>
              <a:rPr lang="en-US" dirty="0"/>
              <a:t>  delay(1000);            	//1000-milliseconds=1second delay	--&gt;7</a:t>
            </a:r>
          </a:p>
          <a:p>
            <a:pPr>
              <a:defRPr/>
            </a:pPr>
            <a:r>
              <a:rPr lang="en-US" dirty="0"/>
              <a:t>  </a:t>
            </a:r>
            <a:r>
              <a:rPr lang="en-US" dirty="0">
                <a:solidFill>
                  <a:schemeClr val="tx1">
                    <a:lumMod val="50000"/>
                    <a:lumOff val="50000"/>
                  </a:schemeClr>
                </a:solidFill>
              </a:rPr>
              <a:t>//Toggling rate of led connected to pin-13 is of 1second        	       --&gt;8*</a:t>
            </a:r>
            <a:r>
              <a:rPr lang="en-US" dirty="0"/>
              <a:t>  </a:t>
            </a:r>
          </a:p>
          <a:p>
            <a:pPr>
              <a:defRPr/>
            </a:pPr>
            <a:r>
              <a:rPr lang="en-US" dirty="0"/>
              <a:t>}</a:t>
            </a:r>
          </a:p>
        </p:txBody>
      </p:sp>
    </p:spTree>
    <p:extLst>
      <p:ext uri="{BB962C8B-B14F-4D97-AF65-F5344CB8AC3E}">
        <p14:creationId xmlns:p14="http://schemas.microsoft.com/office/powerpoint/2010/main" val="1645625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A920-98B3-48CB-9080-E43F68768547}"/>
              </a:ext>
            </a:extLst>
          </p:cNvPr>
          <p:cNvSpPr>
            <a:spLocks noGrp="1"/>
          </p:cNvSpPr>
          <p:nvPr>
            <p:ph type="title"/>
          </p:nvPr>
        </p:nvSpPr>
        <p:spPr>
          <a:xfrm>
            <a:off x="1992289" y="422609"/>
            <a:ext cx="9512323" cy="1280890"/>
          </a:xfrm>
        </p:spPr>
        <p:txBody>
          <a:bodyPr/>
          <a:lstStyle/>
          <a:p>
            <a:r>
              <a:rPr lang="en-US" dirty="0"/>
              <a:t>Uploading and Running the blink sketch</a:t>
            </a:r>
            <a:endParaRPr lang="en-IN" dirty="0"/>
          </a:p>
        </p:txBody>
      </p:sp>
      <p:pic>
        <p:nvPicPr>
          <p:cNvPr id="4" name="Picture 3">
            <a:extLst>
              <a:ext uri="{FF2B5EF4-FFF2-40B4-BE49-F238E27FC236}">
                <a16:creationId xmlns:a16="http://schemas.microsoft.com/office/drawing/2014/main" id="{96F0DE4F-7C7B-40AA-8F1F-E29AB9E1E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2" y="1335740"/>
            <a:ext cx="4881280" cy="556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4B2A6C6-4704-480C-8627-BC1ED266A4AD}"/>
              </a:ext>
            </a:extLst>
          </p:cNvPr>
          <p:cNvSpPr/>
          <p:nvPr/>
        </p:nvSpPr>
        <p:spPr>
          <a:xfrm>
            <a:off x="7313075" y="1567656"/>
            <a:ext cx="4572000" cy="674688"/>
          </a:xfrm>
          <a:prstGeom prst="rect">
            <a:avLst/>
          </a:prstGeom>
        </p:spPr>
        <p:txBody>
          <a:bodyPr>
            <a:spAutoFit/>
          </a:bodyPr>
          <a:lstStyle/>
          <a:p>
            <a:pPr marL="12700">
              <a:spcBef>
                <a:spcPts val="830"/>
              </a:spcBef>
              <a:defRPr/>
            </a:pPr>
            <a:r>
              <a:rPr lang="en-US" sz="1600" spc="-30" dirty="0">
                <a:latin typeface="Arial"/>
                <a:cs typeface="Arial"/>
              </a:rPr>
              <a:t>In </a:t>
            </a:r>
            <a:r>
              <a:rPr lang="en-US" sz="1600" spc="10" dirty="0">
                <a:latin typeface="Arial"/>
                <a:cs typeface="Arial"/>
              </a:rPr>
              <a:t>Arduino, </a:t>
            </a:r>
            <a:r>
              <a:rPr lang="en-US" sz="1600" spc="20" dirty="0">
                <a:latin typeface="Arial"/>
                <a:cs typeface="Arial"/>
              </a:rPr>
              <a:t>open</a:t>
            </a:r>
            <a:r>
              <a:rPr lang="en-US" sz="1600" spc="10" dirty="0">
                <a:latin typeface="Arial"/>
                <a:cs typeface="Arial"/>
              </a:rPr>
              <a:t> </a:t>
            </a:r>
            <a:r>
              <a:rPr lang="en-US" sz="1600" spc="30" dirty="0">
                <a:latin typeface="Arial"/>
                <a:cs typeface="Arial"/>
              </a:rPr>
              <a:t>up:</a:t>
            </a:r>
            <a:endParaRPr lang="en-US" sz="1600" dirty="0">
              <a:latin typeface="Arial"/>
              <a:cs typeface="Arial"/>
            </a:endParaRPr>
          </a:p>
          <a:p>
            <a:pPr marL="755650" lvl="1">
              <a:spcBef>
                <a:spcPts val="735"/>
              </a:spcBef>
              <a:defRPr/>
            </a:pPr>
            <a:r>
              <a:rPr lang="en-US" sz="1600" spc="-45" dirty="0">
                <a:latin typeface="Arial"/>
                <a:cs typeface="Arial"/>
              </a:rPr>
              <a:t>File </a:t>
            </a:r>
            <a:r>
              <a:rPr lang="en-US" sz="1600" dirty="0">
                <a:latin typeface="Arial"/>
                <a:cs typeface="Arial"/>
              </a:rPr>
              <a:t>→ </a:t>
            </a:r>
            <a:r>
              <a:rPr lang="en-US" sz="1600" spc="-10" dirty="0">
                <a:latin typeface="Arial"/>
                <a:cs typeface="Arial"/>
              </a:rPr>
              <a:t>Examples </a:t>
            </a:r>
            <a:r>
              <a:rPr lang="en-US" sz="1600" dirty="0">
                <a:latin typeface="Arial"/>
                <a:cs typeface="Arial"/>
              </a:rPr>
              <a:t>→ </a:t>
            </a:r>
            <a:r>
              <a:rPr lang="en-US" sz="1600" spc="5" dirty="0">
                <a:latin typeface="Arial"/>
                <a:cs typeface="Arial"/>
              </a:rPr>
              <a:t>01.Basics </a:t>
            </a:r>
            <a:r>
              <a:rPr lang="en-US" sz="1600" dirty="0">
                <a:latin typeface="Arial"/>
                <a:cs typeface="Arial"/>
              </a:rPr>
              <a:t>→</a:t>
            </a:r>
            <a:r>
              <a:rPr lang="en-US" sz="1600" spc="-15" dirty="0">
                <a:latin typeface="Arial"/>
                <a:cs typeface="Arial"/>
              </a:rPr>
              <a:t> </a:t>
            </a:r>
            <a:r>
              <a:rPr lang="en-US" sz="1600" spc="-35" dirty="0">
                <a:latin typeface="Arial"/>
                <a:cs typeface="Arial"/>
              </a:rPr>
              <a:t>Blink</a:t>
            </a:r>
            <a:endParaRPr lang="en-US" sz="1600" dirty="0">
              <a:latin typeface="Arial"/>
              <a:cs typeface="Arial"/>
            </a:endParaRPr>
          </a:p>
        </p:txBody>
      </p:sp>
      <p:sp>
        <p:nvSpPr>
          <p:cNvPr id="6" name="Rectangle 5">
            <a:extLst>
              <a:ext uri="{FF2B5EF4-FFF2-40B4-BE49-F238E27FC236}">
                <a16:creationId xmlns:a16="http://schemas.microsoft.com/office/drawing/2014/main" id="{6AF7D597-5767-4A1A-AD46-877A8F138FA1}"/>
              </a:ext>
            </a:extLst>
          </p:cNvPr>
          <p:cNvSpPr>
            <a:spLocks noChangeArrowheads="1"/>
          </p:cNvSpPr>
          <p:nvPr/>
        </p:nvSpPr>
        <p:spPr bwMode="auto">
          <a:xfrm>
            <a:off x="7389275" y="2445544"/>
            <a:ext cx="43434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r>
              <a:rPr lang="en-US" altLang="en-US" sz="1800">
                <a:solidFill>
                  <a:schemeClr val="tx1"/>
                </a:solidFill>
                <a:latin typeface="TheSansMonoCd-W5Regular"/>
              </a:rPr>
              <a:t>const int ledPin = 13; // LED connected to digital pin 13</a:t>
            </a:r>
          </a:p>
          <a:p>
            <a:pPr>
              <a:lnSpc>
                <a:spcPct val="100000"/>
              </a:lnSpc>
              <a:spcAft>
                <a:spcPct val="0"/>
              </a:spcAft>
              <a:buClrTx/>
              <a:buSzTx/>
              <a:buFontTx/>
              <a:buNone/>
            </a:pPr>
            <a:r>
              <a:rPr lang="en-US" altLang="en-US" sz="1800">
                <a:solidFill>
                  <a:schemeClr val="tx1"/>
                </a:solidFill>
                <a:latin typeface="TheSansMonoCd-W5Regular"/>
              </a:rPr>
              <a:t>void setup()</a:t>
            </a:r>
          </a:p>
          <a:p>
            <a:pPr>
              <a:lnSpc>
                <a:spcPct val="100000"/>
              </a:lnSpc>
              <a:spcAft>
                <a:spcPct val="0"/>
              </a:spcAft>
              <a:buClrTx/>
              <a:buSzTx/>
              <a:buFontTx/>
              <a:buNone/>
            </a:pPr>
            <a:r>
              <a:rPr lang="en-US" altLang="en-US" sz="1800">
                <a:solidFill>
                  <a:schemeClr val="tx1"/>
                </a:solidFill>
                <a:latin typeface="TheSansMonoCd-W5Regular"/>
              </a:rPr>
              <a:t>{</a:t>
            </a:r>
          </a:p>
          <a:p>
            <a:pPr>
              <a:lnSpc>
                <a:spcPct val="100000"/>
              </a:lnSpc>
              <a:spcAft>
                <a:spcPct val="0"/>
              </a:spcAft>
              <a:buClrTx/>
              <a:buSzTx/>
              <a:buFontTx/>
              <a:buNone/>
            </a:pPr>
            <a:r>
              <a:rPr lang="en-US" altLang="en-US" sz="1800">
                <a:solidFill>
                  <a:schemeClr val="tx1"/>
                </a:solidFill>
                <a:latin typeface="TheSansMonoCd-W5Regular"/>
              </a:rPr>
              <a:t>pinMode(ledPin, OUTPUT);</a:t>
            </a:r>
          </a:p>
          <a:p>
            <a:pPr>
              <a:lnSpc>
                <a:spcPct val="100000"/>
              </a:lnSpc>
              <a:spcAft>
                <a:spcPct val="0"/>
              </a:spcAft>
              <a:buClrTx/>
              <a:buSzTx/>
              <a:buFontTx/>
              <a:buNone/>
            </a:pPr>
            <a:r>
              <a:rPr lang="en-US" altLang="en-US" sz="1800">
                <a:solidFill>
                  <a:schemeClr val="tx1"/>
                </a:solidFill>
                <a:latin typeface="TheSansMonoCd-W5Regular"/>
              </a:rPr>
              <a:t>}</a:t>
            </a:r>
          </a:p>
          <a:p>
            <a:pPr>
              <a:lnSpc>
                <a:spcPct val="100000"/>
              </a:lnSpc>
              <a:spcAft>
                <a:spcPct val="0"/>
              </a:spcAft>
              <a:buClrTx/>
              <a:buSzTx/>
              <a:buFontTx/>
              <a:buNone/>
            </a:pPr>
            <a:r>
              <a:rPr lang="en-US" altLang="en-US" sz="1800">
                <a:solidFill>
                  <a:schemeClr val="tx1"/>
                </a:solidFill>
                <a:latin typeface="TheSansMonoCd-W5Regular"/>
              </a:rPr>
              <a:t>void loop()</a:t>
            </a:r>
          </a:p>
          <a:p>
            <a:pPr>
              <a:lnSpc>
                <a:spcPct val="100000"/>
              </a:lnSpc>
              <a:spcAft>
                <a:spcPct val="0"/>
              </a:spcAft>
              <a:buClrTx/>
              <a:buSzTx/>
              <a:buFontTx/>
              <a:buNone/>
            </a:pPr>
            <a:r>
              <a:rPr lang="en-US" altLang="en-US" sz="1800">
                <a:solidFill>
                  <a:schemeClr val="tx1"/>
                </a:solidFill>
                <a:latin typeface="TheSansMonoCd-W5Regular"/>
              </a:rPr>
              <a:t>{</a:t>
            </a:r>
          </a:p>
          <a:p>
            <a:pPr>
              <a:lnSpc>
                <a:spcPct val="100000"/>
              </a:lnSpc>
              <a:spcAft>
                <a:spcPct val="0"/>
              </a:spcAft>
              <a:buClrTx/>
              <a:buSzTx/>
              <a:buFontTx/>
              <a:buNone/>
            </a:pPr>
            <a:r>
              <a:rPr lang="en-US" altLang="en-US" sz="1800">
                <a:solidFill>
                  <a:schemeClr val="tx1"/>
                </a:solidFill>
                <a:latin typeface="TheSansMonoCd-W5Regular"/>
              </a:rPr>
              <a:t>digitalWrite(ledPin, HIGH); // set the LED on</a:t>
            </a:r>
          </a:p>
          <a:p>
            <a:pPr>
              <a:lnSpc>
                <a:spcPct val="100000"/>
              </a:lnSpc>
              <a:spcAft>
                <a:spcPct val="0"/>
              </a:spcAft>
              <a:buClrTx/>
              <a:buSzTx/>
              <a:buFontTx/>
              <a:buNone/>
            </a:pPr>
            <a:r>
              <a:rPr lang="en-US" altLang="en-US" sz="1800">
                <a:solidFill>
                  <a:schemeClr val="tx1"/>
                </a:solidFill>
                <a:latin typeface="TheSansMonoCd-W5Regular"/>
              </a:rPr>
              <a:t>delay(2000); // wait for two seconds</a:t>
            </a:r>
          </a:p>
          <a:p>
            <a:pPr>
              <a:lnSpc>
                <a:spcPct val="100000"/>
              </a:lnSpc>
              <a:spcAft>
                <a:spcPct val="0"/>
              </a:spcAft>
              <a:buClrTx/>
              <a:buSzTx/>
              <a:buFontTx/>
              <a:buNone/>
            </a:pPr>
            <a:r>
              <a:rPr lang="en-US" altLang="en-US" sz="1800">
                <a:solidFill>
                  <a:schemeClr val="tx1"/>
                </a:solidFill>
                <a:latin typeface="TheSansMonoCd-W5Regular"/>
              </a:rPr>
              <a:t>digitalWrite(ledPin, LOW); // set the LED off</a:t>
            </a:r>
          </a:p>
          <a:p>
            <a:pPr>
              <a:lnSpc>
                <a:spcPct val="100000"/>
              </a:lnSpc>
              <a:spcAft>
                <a:spcPct val="0"/>
              </a:spcAft>
              <a:buClrTx/>
              <a:buSzTx/>
              <a:buFontTx/>
              <a:buNone/>
            </a:pPr>
            <a:r>
              <a:rPr lang="en-US" altLang="en-US" sz="1800">
                <a:solidFill>
                  <a:schemeClr val="tx1"/>
                </a:solidFill>
                <a:latin typeface="TheSansMonoCd-W5Regular"/>
              </a:rPr>
              <a:t>delay(2000); // wait for two seconds</a:t>
            </a:r>
          </a:p>
          <a:p>
            <a:pPr>
              <a:lnSpc>
                <a:spcPct val="100000"/>
              </a:lnSpc>
              <a:spcAft>
                <a:spcPct val="0"/>
              </a:spcAft>
              <a:buClrTx/>
              <a:buSzTx/>
              <a:buFontTx/>
              <a:buNone/>
            </a:pPr>
            <a:r>
              <a:rPr lang="en-US" altLang="en-US" sz="1800">
                <a:solidFill>
                  <a:schemeClr val="tx1"/>
                </a:solidFill>
                <a:latin typeface="TheSansMonoCd-W5Regular"/>
              </a:rPr>
              <a:t>}</a:t>
            </a:r>
            <a:endParaRPr lang="en-US" altLang="en-US" sz="1800">
              <a:solidFill>
                <a:schemeClr val="tx1"/>
              </a:solidFill>
            </a:endParaRPr>
          </a:p>
        </p:txBody>
      </p:sp>
    </p:spTree>
    <p:extLst>
      <p:ext uri="{BB962C8B-B14F-4D97-AF65-F5344CB8AC3E}">
        <p14:creationId xmlns:p14="http://schemas.microsoft.com/office/powerpoint/2010/main" val="1207631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25EE-F19B-42FE-B6EB-C14FB9BDE17F}"/>
              </a:ext>
            </a:extLst>
          </p:cNvPr>
          <p:cNvSpPr>
            <a:spLocks noGrp="1"/>
          </p:cNvSpPr>
          <p:nvPr>
            <p:ph type="title"/>
          </p:nvPr>
        </p:nvSpPr>
        <p:spPr>
          <a:xfrm>
            <a:off x="1658471" y="368505"/>
            <a:ext cx="10533529" cy="1280890"/>
          </a:xfrm>
        </p:spPr>
        <p:txBody>
          <a:bodyPr>
            <a:normAutofit fontScale="90000"/>
          </a:bodyPr>
          <a:lstStyle/>
          <a:p>
            <a:r>
              <a:rPr lang="en-US" dirty="0"/>
              <a:t>Uploading and Running the blink sketch (Cont..)</a:t>
            </a:r>
            <a:endParaRPr lang="en-IN" dirty="0"/>
          </a:p>
        </p:txBody>
      </p:sp>
      <p:sp>
        <p:nvSpPr>
          <p:cNvPr id="4" name="Content Placeholder 2">
            <a:extLst>
              <a:ext uri="{FF2B5EF4-FFF2-40B4-BE49-F238E27FC236}">
                <a16:creationId xmlns:a16="http://schemas.microsoft.com/office/drawing/2014/main" id="{3B6A9786-9E4E-4350-A3B8-481C65EB2A80}"/>
              </a:ext>
            </a:extLst>
          </p:cNvPr>
          <p:cNvSpPr txBox="1">
            <a:spLocks/>
          </p:cNvSpPr>
          <p:nvPr/>
        </p:nvSpPr>
        <p:spPr>
          <a:xfrm>
            <a:off x="1819836" y="1604263"/>
            <a:ext cx="8213725" cy="45100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defRPr/>
            </a:pPr>
            <a:r>
              <a:rPr lang="en-US" sz="2000"/>
              <a:t>Write your sketch/program</a:t>
            </a:r>
          </a:p>
          <a:p>
            <a:pPr>
              <a:defRPr/>
            </a:pPr>
            <a:r>
              <a:rPr lang="en-US" sz="2000"/>
              <a:t>Press compile button													 (to check for errors)</a:t>
            </a:r>
          </a:p>
          <a:p>
            <a:pPr>
              <a:defRPr/>
            </a:pPr>
            <a:r>
              <a:rPr lang="en-US" sz="2000"/>
              <a:t> Press upload button to program									Arduino board with your sketch</a:t>
            </a:r>
          </a:p>
          <a:p>
            <a:pPr>
              <a:buFont typeface="Arial" panose="020B0604020202020204" pitchFamily="34" charset="0"/>
              <a:buChar char="•"/>
              <a:defRPr/>
            </a:pPr>
            <a:r>
              <a:rPr lang="en-US" sz="2000"/>
              <a:t>Try it out with the “Blink” sketch!</a:t>
            </a:r>
          </a:p>
          <a:p>
            <a:pPr marL="0" indent="0">
              <a:buFont typeface="Times New Roman" panose="02020603050405020304" pitchFamily="18" charset="0"/>
              <a:buNone/>
              <a:defRPr/>
            </a:pPr>
            <a:r>
              <a:rPr lang="en-US" sz="2400"/>
              <a:t>Arduino programs can be divided in three					     main parts: Values(Variables &amp; Constants), 				   Structure, and functions.</a:t>
            </a:r>
            <a:endParaRPr lang="en-US" sz="2400" dirty="0"/>
          </a:p>
        </p:txBody>
      </p:sp>
      <p:pic>
        <p:nvPicPr>
          <p:cNvPr id="5" name="Picture 3">
            <a:extLst>
              <a:ext uri="{FF2B5EF4-FFF2-40B4-BE49-F238E27FC236}">
                <a16:creationId xmlns:a16="http://schemas.microsoft.com/office/drawing/2014/main" id="{46117CCC-084A-4A4B-86CD-03EAA0535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036" y="1599500"/>
            <a:ext cx="3048000"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96CDCFB0-57CE-4C1B-B3B7-E8CD38958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36" y="5333300"/>
            <a:ext cx="6416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553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4F43-29F7-4530-9C3B-274F4F7B2ECC}"/>
              </a:ext>
            </a:extLst>
          </p:cNvPr>
          <p:cNvSpPr>
            <a:spLocks noGrp="1"/>
          </p:cNvSpPr>
          <p:nvPr>
            <p:ph type="title"/>
          </p:nvPr>
        </p:nvSpPr>
        <p:spPr/>
        <p:txBody>
          <a:bodyPr/>
          <a:lstStyle/>
          <a:p>
            <a:r>
              <a:rPr lang="en-US" dirty="0"/>
              <a:t>Proteus Design</a:t>
            </a:r>
            <a:endParaRPr lang="en-IN" dirty="0"/>
          </a:p>
        </p:txBody>
      </p:sp>
      <p:pic>
        <p:nvPicPr>
          <p:cNvPr id="4" name="Picture 3">
            <a:extLst>
              <a:ext uri="{FF2B5EF4-FFF2-40B4-BE49-F238E27FC236}">
                <a16:creationId xmlns:a16="http://schemas.microsoft.com/office/drawing/2014/main" id="{7A888406-1DEE-49CD-90D1-26155BEAA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189" y="1690688"/>
            <a:ext cx="75438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57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6322130-8B71-441C-A1C3-46E7388B5549}"/>
              </a:ext>
            </a:extLst>
          </p:cNvPr>
          <p:cNvSpPr>
            <a:spLocks noGrp="1" noChangeArrowheads="1"/>
          </p:cNvSpPr>
          <p:nvPr>
            <p:ph type="title"/>
          </p:nvPr>
        </p:nvSpPr>
        <p:spPr/>
        <p:txBody>
          <a:bodyPr/>
          <a:lstStyle/>
          <a:p>
            <a:r>
              <a:rPr lang="en-US" altLang="en-US" dirty="0">
                <a:solidFill>
                  <a:srgbClr val="7030A0"/>
                </a:solidFill>
              </a:rPr>
              <a:t>Data Types and Operators</a:t>
            </a:r>
          </a:p>
        </p:txBody>
      </p:sp>
      <p:sp>
        <p:nvSpPr>
          <p:cNvPr id="47107" name="Content Placeholder 2">
            <a:extLst>
              <a:ext uri="{FF2B5EF4-FFF2-40B4-BE49-F238E27FC236}">
                <a16:creationId xmlns:a16="http://schemas.microsoft.com/office/drawing/2014/main" id="{096E6CA3-C493-4F50-B218-2A5DAC1939B0}"/>
              </a:ext>
            </a:extLst>
          </p:cNvPr>
          <p:cNvSpPr>
            <a:spLocks noGrp="1" noChangeArrowheads="1"/>
          </p:cNvSpPr>
          <p:nvPr>
            <p:ph idx="1"/>
          </p:nvPr>
        </p:nvSpPr>
        <p:spPr>
          <a:xfrm>
            <a:off x="1981200" y="1524000"/>
            <a:ext cx="8534400" cy="4510088"/>
          </a:xfrm>
        </p:spPr>
        <p:txBody>
          <a:bodyPr>
            <a:normAutofit fontScale="92500"/>
          </a:bodyPr>
          <a:lstStyle/>
          <a:p>
            <a:pPr marL="0" indent="0">
              <a:lnSpc>
                <a:spcPts val="2375"/>
              </a:lnSpc>
              <a:spcBef>
                <a:spcPts val="388"/>
              </a:spcBef>
              <a:buNone/>
            </a:pPr>
            <a:r>
              <a:rPr lang="en-US" altLang="en-US" sz="2400" b="1">
                <a:solidFill>
                  <a:srgbClr val="FF0000"/>
                </a:solidFill>
                <a:latin typeface="Carlito"/>
                <a:ea typeface="Carlito"/>
                <a:cs typeface="Carlito"/>
              </a:rPr>
              <a:t>Integer</a:t>
            </a:r>
            <a:r>
              <a:rPr lang="en-US" altLang="en-US" sz="2400">
                <a:solidFill>
                  <a:srgbClr val="7E7E7E"/>
                </a:solidFill>
                <a:latin typeface="Carlito"/>
                <a:ea typeface="Carlito"/>
                <a:cs typeface="Carlito"/>
              </a:rPr>
              <a:t>: used with integer variables with value between  2147483647 and -2147483647.</a:t>
            </a:r>
            <a:endParaRPr lang="en-US" altLang="en-US" sz="2400">
              <a:latin typeface="Carlito"/>
              <a:ea typeface="Carlito"/>
              <a:cs typeface="Carlito"/>
            </a:endParaRPr>
          </a:p>
          <a:p>
            <a:pPr marL="0" indent="0">
              <a:lnSpc>
                <a:spcPts val="2200"/>
              </a:lnSpc>
              <a:buNone/>
            </a:pPr>
            <a:r>
              <a:rPr lang="en-US" altLang="en-US" sz="2400">
                <a:solidFill>
                  <a:srgbClr val="252525"/>
                </a:solidFill>
                <a:latin typeface="Carlito"/>
                <a:ea typeface="Carlito"/>
                <a:cs typeface="Carlito"/>
              </a:rPr>
              <a:t>Eg: </a:t>
            </a:r>
            <a:r>
              <a:rPr lang="en-US" altLang="en-US" sz="2400">
                <a:solidFill>
                  <a:srgbClr val="7E7E7E"/>
                </a:solidFill>
                <a:latin typeface="Carlito"/>
                <a:ea typeface="Carlito"/>
                <a:cs typeface="Carlito"/>
              </a:rPr>
              <a:t>int x=1200;</a:t>
            </a:r>
            <a:endParaRPr lang="en-US" altLang="en-US" sz="2400">
              <a:latin typeface="Carlito"/>
              <a:ea typeface="Carlito"/>
              <a:cs typeface="Carlito"/>
            </a:endParaRPr>
          </a:p>
          <a:p>
            <a:pPr marL="0" indent="0">
              <a:lnSpc>
                <a:spcPts val="2375"/>
              </a:lnSpc>
              <a:spcBef>
                <a:spcPts val="163"/>
              </a:spcBef>
              <a:buNone/>
            </a:pPr>
            <a:r>
              <a:rPr lang="en-US" altLang="en-US" sz="2400" b="1">
                <a:solidFill>
                  <a:srgbClr val="FF0000"/>
                </a:solidFill>
                <a:latin typeface="Carlito"/>
                <a:ea typeface="Carlito"/>
                <a:cs typeface="Carlito"/>
              </a:rPr>
              <a:t>Character</a:t>
            </a:r>
            <a:r>
              <a:rPr lang="en-US" altLang="en-US" sz="2400">
                <a:solidFill>
                  <a:srgbClr val="7E7E7E"/>
                </a:solidFill>
                <a:latin typeface="Carlito"/>
                <a:ea typeface="Carlito"/>
                <a:cs typeface="Carlito"/>
              </a:rPr>
              <a:t>: used with single character, represent value from -  </a:t>
            </a:r>
            <a:r>
              <a:rPr lang="en-US" altLang="en-US" sz="1400">
                <a:solidFill>
                  <a:srgbClr val="7E7E7E"/>
                </a:solidFill>
                <a:latin typeface="Carlito"/>
                <a:ea typeface="Carlito"/>
                <a:cs typeface="Carlito"/>
              </a:rPr>
              <a:t>127 to 128.</a:t>
            </a:r>
            <a:endParaRPr lang="en-US" altLang="en-US" sz="1400">
              <a:latin typeface="Carlito"/>
              <a:ea typeface="Carlito"/>
              <a:cs typeface="Carlito"/>
            </a:endParaRPr>
          </a:p>
          <a:p>
            <a:pPr marL="0" indent="0">
              <a:lnSpc>
                <a:spcPts val="2200"/>
              </a:lnSpc>
              <a:buNone/>
            </a:pPr>
            <a:r>
              <a:rPr lang="en-US" altLang="en-US" sz="2400">
                <a:solidFill>
                  <a:srgbClr val="252525"/>
                </a:solidFill>
                <a:latin typeface="Carlito"/>
                <a:ea typeface="Carlito"/>
                <a:cs typeface="Carlito"/>
              </a:rPr>
              <a:t>Eg.	</a:t>
            </a:r>
            <a:r>
              <a:rPr lang="en-US" altLang="en-US" sz="2400">
                <a:solidFill>
                  <a:srgbClr val="7E7E7E"/>
                </a:solidFill>
                <a:latin typeface="Carlito"/>
                <a:ea typeface="Carlito"/>
                <a:cs typeface="Carlito"/>
              </a:rPr>
              <a:t>char c=‘r</a:t>
            </a:r>
            <a:r>
              <a:rPr lang="en-US" altLang="en-US" sz="2400" u="sng">
                <a:solidFill>
                  <a:srgbClr val="7E7E7E"/>
                </a:solidFill>
                <a:latin typeface="Carlito"/>
                <a:ea typeface="Carlito"/>
                <a:cs typeface="Carlito"/>
              </a:rPr>
              <a:t>’</a:t>
            </a:r>
            <a:r>
              <a:rPr lang="en-US" altLang="en-US" sz="2400">
                <a:solidFill>
                  <a:srgbClr val="7E7E7E"/>
                </a:solidFill>
                <a:latin typeface="Carlito"/>
                <a:ea typeface="Carlito"/>
                <a:cs typeface="Carlito"/>
              </a:rPr>
              <a:t>;</a:t>
            </a:r>
            <a:endParaRPr lang="en-US" altLang="en-US" sz="2400">
              <a:latin typeface="Carlito"/>
              <a:ea typeface="Carlito"/>
              <a:cs typeface="Carlito"/>
            </a:endParaRPr>
          </a:p>
          <a:p>
            <a:pPr marL="0" indent="0">
              <a:lnSpc>
                <a:spcPts val="2375"/>
              </a:lnSpc>
              <a:spcBef>
                <a:spcPts val="163"/>
              </a:spcBef>
              <a:buNone/>
            </a:pPr>
            <a:r>
              <a:rPr lang="en-US" altLang="en-US" sz="2400" b="1">
                <a:solidFill>
                  <a:srgbClr val="FF0000"/>
                </a:solidFill>
                <a:latin typeface="Carlito"/>
                <a:ea typeface="Carlito"/>
                <a:cs typeface="Carlito"/>
              </a:rPr>
              <a:t>Long</a:t>
            </a:r>
            <a:r>
              <a:rPr lang="en-US" altLang="en-US" sz="2400">
                <a:solidFill>
                  <a:srgbClr val="7E7E7E"/>
                </a:solidFill>
                <a:latin typeface="Carlito"/>
                <a:ea typeface="Carlito"/>
                <a:cs typeface="Carlito"/>
              </a:rPr>
              <a:t>: Long variables are extended size variables for number  storage, and store 32 bits (4 bytes), from -2,147,483,648 to  2,147,483,647.</a:t>
            </a:r>
            <a:endParaRPr lang="en-US" altLang="en-US" sz="2400">
              <a:latin typeface="Carlito"/>
              <a:ea typeface="Carlito"/>
              <a:cs typeface="Carlito"/>
            </a:endParaRPr>
          </a:p>
          <a:p>
            <a:pPr marL="0" indent="0">
              <a:lnSpc>
                <a:spcPts val="2200"/>
              </a:lnSpc>
              <a:buNone/>
            </a:pPr>
            <a:r>
              <a:rPr lang="en-US" altLang="en-US" sz="2400">
                <a:solidFill>
                  <a:srgbClr val="252525"/>
                </a:solidFill>
                <a:latin typeface="Carlito"/>
                <a:ea typeface="Carlito"/>
                <a:cs typeface="Carlito"/>
              </a:rPr>
              <a:t>Eg. </a:t>
            </a:r>
            <a:r>
              <a:rPr lang="en-US" altLang="en-US" sz="2400">
                <a:solidFill>
                  <a:srgbClr val="7E7E7E"/>
                </a:solidFill>
                <a:latin typeface="Carlito"/>
                <a:ea typeface="Carlito"/>
                <a:cs typeface="Carlito"/>
              </a:rPr>
              <a:t>long u=199203</a:t>
            </a:r>
            <a:r>
              <a:rPr lang="en-US" altLang="en-US" sz="2400" u="sng">
                <a:solidFill>
                  <a:srgbClr val="7E7E7E"/>
                </a:solidFill>
                <a:latin typeface="Carlito"/>
                <a:ea typeface="Carlito"/>
                <a:cs typeface="Carlito"/>
              </a:rPr>
              <a:t>;</a:t>
            </a:r>
            <a:endParaRPr lang="en-US" altLang="en-US" sz="2400">
              <a:latin typeface="Carlito"/>
              <a:ea typeface="Carlito"/>
              <a:cs typeface="Carlito"/>
            </a:endParaRPr>
          </a:p>
          <a:p>
            <a:pPr marL="0" indent="0">
              <a:lnSpc>
                <a:spcPts val="2375"/>
              </a:lnSpc>
              <a:spcBef>
                <a:spcPts val="163"/>
              </a:spcBef>
              <a:buNone/>
            </a:pPr>
            <a:r>
              <a:rPr lang="en-US" altLang="en-US" sz="2400" b="1">
                <a:solidFill>
                  <a:srgbClr val="FF0000"/>
                </a:solidFill>
                <a:latin typeface="Carlito"/>
                <a:ea typeface="Carlito"/>
                <a:cs typeface="Carlito"/>
              </a:rPr>
              <a:t>Floating-point </a:t>
            </a:r>
            <a:r>
              <a:rPr lang="en-US" altLang="en-US" sz="2400">
                <a:solidFill>
                  <a:srgbClr val="7E7E7E"/>
                </a:solidFill>
                <a:latin typeface="Carlito"/>
                <a:ea typeface="Carlito"/>
                <a:cs typeface="Carlito"/>
              </a:rPr>
              <a:t>numbers can be as large as 3.4028235E+38  and as low as -3.4028235E+38. They are stored as 32 bits (4  bytes) of information.</a:t>
            </a:r>
            <a:endParaRPr lang="en-US" altLang="en-US" sz="2400">
              <a:latin typeface="Carlito"/>
              <a:ea typeface="Carlito"/>
              <a:cs typeface="Carlito"/>
            </a:endParaRPr>
          </a:p>
          <a:p>
            <a:pPr marL="0" indent="0">
              <a:lnSpc>
                <a:spcPts val="2338"/>
              </a:lnSpc>
              <a:buNone/>
            </a:pPr>
            <a:r>
              <a:rPr lang="en-US" altLang="en-US" sz="2400">
                <a:solidFill>
                  <a:srgbClr val="252525"/>
                </a:solidFill>
                <a:latin typeface="Carlito"/>
                <a:ea typeface="Carlito"/>
                <a:cs typeface="Carlito"/>
              </a:rPr>
              <a:t>Eg. </a:t>
            </a:r>
            <a:r>
              <a:rPr lang="en-US" altLang="en-US" sz="2400">
                <a:solidFill>
                  <a:srgbClr val="7E7E7E"/>
                </a:solidFill>
                <a:latin typeface="Carlito"/>
                <a:ea typeface="Carlito"/>
                <a:cs typeface="Carlito"/>
              </a:rPr>
              <a:t>float num=1.291;	[The same as </a:t>
            </a:r>
            <a:r>
              <a:rPr lang="en-US" altLang="en-US" sz="2400" b="1">
                <a:solidFill>
                  <a:srgbClr val="FF0000"/>
                </a:solidFill>
                <a:latin typeface="Carlito"/>
                <a:ea typeface="Carlito"/>
                <a:cs typeface="Carlito"/>
              </a:rPr>
              <a:t>double </a:t>
            </a:r>
            <a:r>
              <a:rPr lang="en-US" altLang="en-US" sz="2400">
                <a:solidFill>
                  <a:srgbClr val="7E7E7E"/>
                </a:solidFill>
                <a:latin typeface="Carlito"/>
                <a:ea typeface="Carlito"/>
                <a:cs typeface="Carlito"/>
              </a:rPr>
              <a:t>type]</a:t>
            </a:r>
            <a:endParaRPr lang="en-US" altLang="en-US" sz="2400">
              <a:latin typeface="Carlito"/>
              <a:ea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3CFC9-25A5-496A-91DB-B0E9F71E4D52}"/>
              </a:ext>
            </a:extLst>
          </p:cNvPr>
          <p:cNvSpPr>
            <a:spLocks noGrp="1"/>
          </p:cNvSpPr>
          <p:nvPr>
            <p:ph type="title"/>
          </p:nvPr>
        </p:nvSpPr>
        <p:spPr/>
        <p:txBody>
          <a:bodyPr/>
          <a:lstStyle/>
          <a:p>
            <a:pPr>
              <a:defRPr/>
            </a:pPr>
            <a:r>
              <a:rPr lang="en-US" spc="-30" dirty="0">
                <a:solidFill>
                  <a:srgbClr val="7030A0"/>
                </a:solidFill>
                <a:cs typeface="Carlito"/>
              </a:rPr>
              <a:t>Statements </a:t>
            </a:r>
            <a:r>
              <a:rPr lang="en-US" dirty="0">
                <a:solidFill>
                  <a:srgbClr val="7030A0"/>
                </a:solidFill>
                <a:cs typeface="Carlito"/>
              </a:rPr>
              <a:t>and</a:t>
            </a:r>
            <a:r>
              <a:rPr lang="en-US" spc="-10" dirty="0">
                <a:solidFill>
                  <a:srgbClr val="7030A0"/>
                </a:solidFill>
                <a:cs typeface="Carlito"/>
              </a:rPr>
              <a:t> </a:t>
            </a:r>
            <a:r>
              <a:rPr lang="en-US" spc="-30" dirty="0">
                <a:solidFill>
                  <a:srgbClr val="7030A0"/>
                </a:solidFill>
                <a:cs typeface="Carlito"/>
              </a:rPr>
              <a:t>operators:</a:t>
            </a:r>
            <a:endParaRPr lang="en-US" dirty="0">
              <a:solidFill>
                <a:srgbClr val="7030A0"/>
              </a:solidFill>
            </a:endParaRPr>
          </a:p>
        </p:txBody>
      </p:sp>
      <p:sp>
        <p:nvSpPr>
          <p:cNvPr id="48131" name="Content Placeholder 2">
            <a:extLst>
              <a:ext uri="{FF2B5EF4-FFF2-40B4-BE49-F238E27FC236}">
                <a16:creationId xmlns:a16="http://schemas.microsoft.com/office/drawing/2014/main" id="{C5803B46-29CF-4392-811E-CBA455C37A9B}"/>
              </a:ext>
            </a:extLst>
          </p:cNvPr>
          <p:cNvSpPr>
            <a:spLocks noGrp="1" noChangeArrowheads="1"/>
          </p:cNvSpPr>
          <p:nvPr>
            <p:ph idx="1"/>
          </p:nvPr>
        </p:nvSpPr>
        <p:spPr>
          <a:xfrm>
            <a:off x="1981201" y="1295400"/>
            <a:ext cx="8213725" cy="4510088"/>
          </a:xfrm>
        </p:spPr>
        <p:txBody>
          <a:bodyPr>
            <a:normAutofit fontScale="92500" lnSpcReduction="10000"/>
          </a:bodyPr>
          <a:lstStyle/>
          <a:p>
            <a:pPr marL="0" indent="0">
              <a:spcBef>
                <a:spcPts val="100"/>
              </a:spcBef>
              <a:buNone/>
              <a:tabLst>
                <a:tab pos="4418013" algn="l"/>
              </a:tabLst>
            </a:pPr>
            <a:r>
              <a:rPr lang="en-US" altLang="en-US" sz="2400">
                <a:solidFill>
                  <a:srgbClr val="7E7E7E"/>
                </a:solidFill>
                <a:latin typeface="Carlito"/>
                <a:ea typeface="Carlito"/>
                <a:cs typeface="Carlito"/>
              </a:rPr>
              <a:t>Statement represents a command,	it ends with </a:t>
            </a:r>
            <a:r>
              <a:rPr lang="en-US" altLang="en-US" sz="2400" b="1">
                <a:solidFill>
                  <a:srgbClr val="FF0000"/>
                </a:solidFill>
                <a:latin typeface="Carlito"/>
                <a:ea typeface="Carlito"/>
                <a:cs typeface="Carlito"/>
              </a:rPr>
              <a:t>;				       </a:t>
            </a:r>
            <a:r>
              <a:rPr lang="en-US" altLang="en-US" sz="2400">
                <a:solidFill>
                  <a:srgbClr val="252525"/>
                </a:solidFill>
                <a:latin typeface="Carlito"/>
                <a:ea typeface="Carlito"/>
                <a:cs typeface="Carlito"/>
              </a:rPr>
              <a:t>Eg: </a:t>
            </a:r>
            <a:r>
              <a:rPr lang="en-US" altLang="en-US" sz="2400" b="1">
                <a:solidFill>
                  <a:srgbClr val="7E7E7E"/>
                </a:solidFill>
                <a:latin typeface="Carlito"/>
                <a:ea typeface="Carlito"/>
                <a:cs typeface="Carlito"/>
              </a:rPr>
              <a:t>int x;  x=13;</a:t>
            </a:r>
            <a:endParaRPr lang="en-US" altLang="en-US" sz="2400">
              <a:latin typeface="Carlito"/>
              <a:ea typeface="Carlito"/>
              <a:cs typeface="Carlito"/>
            </a:endParaRPr>
          </a:p>
          <a:p>
            <a:pPr marL="0" indent="0">
              <a:buNone/>
              <a:tabLst>
                <a:tab pos="4418013" algn="l"/>
              </a:tabLst>
            </a:pPr>
            <a:r>
              <a:rPr lang="en-US" altLang="en-US" sz="2400">
                <a:solidFill>
                  <a:srgbClr val="7E7E7E"/>
                </a:solidFill>
                <a:latin typeface="Carlito"/>
                <a:ea typeface="Carlito"/>
                <a:cs typeface="Carlito"/>
              </a:rPr>
              <a:t>Operators are symbols that used to 						      indicate a specific  function:</a:t>
            </a:r>
            <a:endParaRPr lang="en-US" altLang="en-US" sz="2400">
              <a:latin typeface="Carlito"/>
              <a:ea typeface="Carlito"/>
              <a:cs typeface="Carlito"/>
            </a:endParaRPr>
          </a:p>
          <a:p>
            <a:pPr marL="0" indent="0">
              <a:buNone/>
              <a:tabLst>
                <a:tab pos="4418013" algn="l"/>
              </a:tabLst>
            </a:pPr>
            <a:r>
              <a:rPr lang="en-US" altLang="en-US" sz="2400">
                <a:solidFill>
                  <a:srgbClr val="00B050"/>
                </a:solidFill>
                <a:latin typeface="Carlito"/>
                <a:ea typeface="Carlito"/>
                <a:cs typeface="Carlito"/>
              </a:rPr>
              <a:t>Math operators:</a:t>
            </a:r>
            <a:r>
              <a:rPr lang="en-US" altLang="en-US" sz="2400">
                <a:solidFill>
                  <a:srgbClr val="7E7E7E"/>
                </a:solidFill>
                <a:latin typeface="Carlito"/>
                <a:ea typeface="Carlito"/>
                <a:cs typeface="Carlito"/>
              </a:rPr>
              <a:t> [</a:t>
            </a:r>
            <a:r>
              <a:rPr lang="en-US" altLang="en-US" sz="2400" b="1">
                <a:solidFill>
                  <a:srgbClr val="FF0000"/>
                </a:solidFill>
                <a:latin typeface="Carlito"/>
                <a:ea typeface="Carlito"/>
                <a:cs typeface="Carlito"/>
              </a:rPr>
              <a:t>+,-,*,/,%,^</a:t>
            </a:r>
            <a:r>
              <a:rPr lang="en-US" altLang="en-US" sz="2400">
                <a:solidFill>
                  <a:srgbClr val="7E7E7E"/>
                </a:solidFill>
                <a:latin typeface="Carlito"/>
                <a:ea typeface="Carlito"/>
                <a:cs typeface="Carlito"/>
              </a:rPr>
              <a:t>]</a:t>
            </a:r>
            <a:endParaRPr lang="en-US" altLang="en-US" sz="2400">
              <a:latin typeface="Carlito"/>
              <a:ea typeface="Carlito"/>
              <a:cs typeface="Carlito"/>
            </a:endParaRPr>
          </a:p>
          <a:p>
            <a:pPr marL="0" indent="0">
              <a:buNone/>
              <a:tabLst>
                <a:tab pos="4418013" algn="l"/>
              </a:tabLst>
            </a:pPr>
            <a:r>
              <a:rPr lang="en-US" altLang="en-US" sz="2400">
                <a:solidFill>
                  <a:srgbClr val="00B050"/>
                </a:solidFill>
                <a:latin typeface="Carlito"/>
                <a:ea typeface="Carlito"/>
                <a:cs typeface="Carlito"/>
              </a:rPr>
              <a:t>Logic operators:</a:t>
            </a:r>
            <a:r>
              <a:rPr lang="en-US" altLang="en-US" sz="2400">
                <a:solidFill>
                  <a:srgbClr val="7E7E7E"/>
                </a:solidFill>
                <a:latin typeface="Carlito"/>
                <a:ea typeface="Carlito"/>
                <a:cs typeface="Carlito"/>
              </a:rPr>
              <a:t> [</a:t>
            </a:r>
            <a:r>
              <a:rPr lang="en-US" altLang="en-US" sz="2400" b="1">
                <a:solidFill>
                  <a:srgbClr val="FF0000"/>
                </a:solidFill>
                <a:latin typeface="Carlito"/>
                <a:ea typeface="Carlito"/>
                <a:cs typeface="Carlito"/>
              </a:rPr>
              <a:t>==, !=, &amp;&amp;, ||</a:t>
            </a:r>
            <a:r>
              <a:rPr lang="en-US" altLang="en-US" sz="2400">
                <a:solidFill>
                  <a:srgbClr val="7E7E7E"/>
                </a:solidFill>
                <a:latin typeface="Carlito"/>
                <a:ea typeface="Carlito"/>
                <a:cs typeface="Carlito"/>
              </a:rPr>
              <a:t>]</a:t>
            </a:r>
            <a:endParaRPr lang="en-US" altLang="en-US" sz="2400">
              <a:latin typeface="Carlito"/>
              <a:ea typeface="Carlito"/>
              <a:cs typeface="Carlito"/>
            </a:endParaRPr>
          </a:p>
          <a:p>
            <a:pPr marL="0" indent="0">
              <a:buNone/>
              <a:tabLst>
                <a:tab pos="4418013" algn="l"/>
              </a:tabLst>
            </a:pPr>
            <a:r>
              <a:rPr lang="en-US" altLang="en-US" sz="1600">
                <a:solidFill>
                  <a:srgbClr val="00B050"/>
                </a:solidFill>
                <a:latin typeface="Carlito"/>
                <a:ea typeface="Carlito"/>
                <a:cs typeface="Carlito"/>
              </a:rPr>
              <a:t>Comparison/Boolean operators:</a:t>
            </a:r>
            <a:r>
              <a:rPr lang="en-US" altLang="en-US" sz="1600">
                <a:solidFill>
                  <a:srgbClr val="7E7E7E"/>
                </a:solidFill>
                <a:latin typeface="Carlito"/>
                <a:ea typeface="Carlito"/>
                <a:cs typeface="Carlito"/>
              </a:rPr>
              <a:t> [</a:t>
            </a:r>
            <a:r>
              <a:rPr lang="en-US" altLang="en-US" sz="1600" b="1">
                <a:solidFill>
                  <a:srgbClr val="FF0000"/>
                </a:solidFill>
                <a:latin typeface="Carlito"/>
                <a:ea typeface="Carlito"/>
                <a:cs typeface="Carlito"/>
              </a:rPr>
              <a:t>==, &gt;, &lt;, !=, &lt;=, &gt;=</a:t>
            </a:r>
            <a:r>
              <a:rPr lang="en-US" altLang="en-US" sz="1600">
                <a:solidFill>
                  <a:srgbClr val="7E7E7E"/>
                </a:solidFill>
                <a:latin typeface="Carlito"/>
                <a:ea typeface="Carlito"/>
                <a:cs typeface="Carlito"/>
              </a:rPr>
              <a:t>]</a:t>
            </a:r>
            <a:r>
              <a:rPr lang="en-US" altLang="en-US" sz="2400">
                <a:solidFill>
                  <a:srgbClr val="7E7E7E"/>
                </a:solidFill>
                <a:latin typeface="Carlito"/>
                <a:ea typeface="Carlito"/>
                <a:cs typeface="Carlito"/>
              </a:rPr>
              <a:t> </a:t>
            </a:r>
          </a:p>
          <a:p>
            <a:pPr marL="0" indent="0">
              <a:buNone/>
              <a:tabLst>
                <a:tab pos="4418013" algn="l"/>
              </a:tabLst>
            </a:pPr>
            <a:r>
              <a:rPr lang="en-US" altLang="en-US" sz="2400">
                <a:solidFill>
                  <a:srgbClr val="002060"/>
                </a:solidFill>
                <a:latin typeface="Carlito"/>
                <a:ea typeface="Carlito"/>
                <a:cs typeface="Carlito"/>
              </a:rPr>
              <a:t>Syntax:</a:t>
            </a:r>
            <a:r>
              <a:rPr lang="en-US" altLang="en-US" sz="2400">
                <a:solidFill>
                  <a:srgbClr val="7E7E7E"/>
                </a:solidFill>
                <a:latin typeface="Carlito"/>
                <a:ea typeface="Carlito"/>
                <a:cs typeface="Carlito"/>
              </a:rPr>
              <a:t> </a:t>
            </a:r>
          </a:p>
          <a:p>
            <a:pPr marL="0" indent="0">
              <a:buNone/>
              <a:tabLst>
                <a:tab pos="4418013" algn="l"/>
              </a:tabLst>
            </a:pPr>
            <a:r>
              <a:rPr lang="en-US" altLang="en-US" sz="2400" b="1">
                <a:solidFill>
                  <a:srgbClr val="FF0000"/>
                </a:solidFill>
                <a:latin typeface="Carlito"/>
                <a:ea typeface="Carlito"/>
                <a:cs typeface="Carlito"/>
              </a:rPr>
              <a:t>; </a:t>
            </a:r>
            <a:r>
              <a:rPr lang="en-US" altLang="en-US" sz="2400">
                <a:solidFill>
                  <a:srgbClr val="7E7E7E"/>
                </a:solidFill>
                <a:latin typeface="Carlito"/>
                <a:ea typeface="Carlito"/>
                <a:cs typeface="Carlito"/>
              </a:rPr>
              <a:t>Semicolon, </a:t>
            </a:r>
            <a:r>
              <a:rPr lang="en-US" altLang="en-US" sz="2400" b="1">
                <a:solidFill>
                  <a:srgbClr val="FF0000"/>
                </a:solidFill>
                <a:latin typeface="Carlito"/>
                <a:ea typeface="Carlito"/>
                <a:cs typeface="Carlito"/>
              </a:rPr>
              <a:t>{} </a:t>
            </a:r>
            <a:r>
              <a:rPr lang="en-US" altLang="en-US" sz="2400">
                <a:solidFill>
                  <a:srgbClr val="7E7E7E"/>
                </a:solidFill>
                <a:latin typeface="Carlito"/>
                <a:ea typeface="Carlito"/>
                <a:cs typeface="Carlito"/>
              </a:rPr>
              <a:t>curly braces,</a:t>
            </a:r>
          </a:p>
          <a:p>
            <a:pPr marL="0" indent="0">
              <a:buNone/>
              <a:tabLst>
                <a:tab pos="4418013" algn="l"/>
              </a:tabLst>
            </a:pPr>
            <a:r>
              <a:rPr lang="en-US" altLang="en-US" sz="2400" b="1">
                <a:solidFill>
                  <a:srgbClr val="FF0000"/>
                </a:solidFill>
                <a:latin typeface="Carlito"/>
                <a:ea typeface="Carlito"/>
                <a:cs typeface="Carlito"/>
              </a:rPr>
              <a:t>// </a:t>
            </a:r>
            <a:r>
              <a:rPr lang="en-US" altLang="en-US" sz="2400">
                <a:solidFill>
                  <a:srgbClr val="7E7E7E"/>
                </a:solidFill>
                <a:latin typeface="Carlito"/>
                <a:ea typeface="Carlito"/>
                <a:cs typeface="Carlito"/>
              </a:rPr>
              <a:t>single line  comment, 								  </a:t>
            </a:r>
            <a:r>
              <a:rPr lang="en-US" altLang="en-US" sz="2400" b="1">
                <a:solidFill>
                  <a:srgbClr val="FF0000"/>
                </a:solidFill>
                <a:latin typeface="Carlito"/>
                <a:ea typeface="Carlito"/>
                <a:cs typeface="Carlito"/>
              </a:rPr>
              <a:t>/*</a:t>
            </a:r>
            <a:r>
              <a:rPr lang="en-US" altLang="en-US" sz="2400" i="1">
                <a:solidFill>
                  <a:srgbClr val="7E7E7E"/>
                </a:solidFill>
                <a:latin typeface="Carlito"/>
                <a:ea typeface="Carlito"/>
                <a:cs typeface="Carlito"/>
              </a:rPr>
              <a:t>Multi-line comments</a:t>
            </a:r>
            <a:r>
              <a:rPr lang="en-US" altLang="en-US" sz="2400" b="1">
                <a:solidFill>
                  <a:srgbClr val="FF0000"/>
                </a:solidFill>
                <a:latin typeface="Carlito"/>
                <a:ea typeface="Carlito"/>
                <a:cs typeface="Carlito"/>
              </a:rPr>
              <a:t>*/</a:t>
            </a:r>
            <a:endParaRPr lang="en-US" altLang="en-US" sz="2400">
              <a:latin typeface="Carlito"/>
              <a:ea typeface="Carlito"/>
              <a:cs typeface="Carlito"/>
            </a:endParaRPr>
          </a:p>
        </p:txBody>
      </p:sp>
      <p:sp>
        <p:nvSpPr>
          <p:cNvPr id="4" name="Rectangle 3">
            <a:extLst>
              <a:ext uri="{FF2B5EF4-FFF2-40B4-BE49-F238E27FC236}">
                <a16:creationId xmlns:a16="http://schemas.microsoft.com/office/drawing/2014/main" id="{2AB9124A-85CB-4AE5-8E42-C545B68AB033}"/>
              </a:ext>
            </a:extLst>
          </p:cNvPr>
          <p:cNvSpPr/>
          <p:nvPr/>
        </p:nvSpPr>
        <p:spPr>
          <a:xfrm>
            <a:off x="6705600" y="4179888"/>
            <a:ext cx="3886200" cy="2678112"/>
          </a:xfrm>
          <a:prstGeom prst="rect">
            <a:avLst/>
          </a:prstGeom>
        </p:spPr>
        <p:txBody>
          <a:bodyPr>
            <a:spAutoFit/>
          </a:bodyPr>
          <a:lstStyle/>
          <a:p>
            <a:pPr marL="12700">
              <a:spcBef>
                <a:spcPts val="100"/>
              </a:spcBef>
              <a:defRPr/>
            </a:pPr>
            <a:r>
              <a:rPr lang="en-US" sz="2400" b="1" spc="-5" dirty="0">
                <a:solidFill>
                  <a:srgbClr val="00B050"/>
                </a:solidFill>
                <a:latin typeface="Carlito"/>
                <a:cs typeface="Carlito"/>
              </a:rPr>
              <a:t>Compound</a:t>
            </a:r>
            <a:r>
              <a:rPr lang="en-US" sz="2400" b="1" spc="-20" dirty="0">
                <a:solidFill>
                  <a:srgbClr val="00B050"/>
                </a:solidFill>
                <a:latin typeface="Carlito"/>
                <a:cs typeface="Carlito"/>
              </a:rPr>
              <a:t> </a:t>
            </a:r>
            <a:r>
              <a:rPr lang="en-US" sz="2400" b="1" spc="-15" dirty="0">
                <a:solidFill>
                  <a:srgbClr val="00B050"/>
                </a:solidFill>
                <a:latin typeface="Carlito"/>
                <a:cs typeface="Carlito"/>
              </a:rPr>
              <a:t>Operators:</a:t>
            </a:r>
            <a:endParaRPr lang="en-US" sz="2400" dirty="0">
              <a:solidFill>
                <a:srgbClr val="00B050"/>
              </a:solidFill>
              <a:latin typeface="Carlito"/>
              <a:cs typeface="Carlito"/>
            </a:endParaRPr>
          </a:p>
          <a:p>
            <a:pPr marL="12700">
              <a:defRPr/>
            </a:pPr>
            <a:r>
              <a:rPr lang="en-US" sz="2400" spc="5" dirty="0">
                <a:solidFill>
                  <a:srgbClr val="FF0000"/>
                </a:solidFill>
                <a:latin typeface="Carlito"/>
                <a:cs typeface="Carlito"/>
              </a:rPr>
              <a:t>++</a:t>
            </a:r>
            <a:r>
              <a:rPr lang="en-US" sz="2400" spc="-10" dirty="0">
                <a:solidFill>
                  <a:srgbClr val="7E7E7E"/>
                </a:solidFill>
                <a:latin typeface="Carlito"/>
                <a:cs typeface="Carlito"/>
              </a:rPr>
              <a:t> </a:t>
            </a:r>
            <a:r>
              <a:rPr lang="en-US" sz="2400" spc="-5" dirty="0">
                <a:solidFill>
                  <a:srgbClr val="7E7E7E"/>
                </a:solidFill>
                <a:latin typeface="Carlito"/>
                <a:cs typeface="Carlito"/>
              </a:rPr>
              <a:t>(increment)</a:t>
            </a:r>
            <a:endParaRPr lang="en-US" sz="2400" dirty="0">
              <a:latin typeface="Carlito"/>
              <a:cs typeface="Carlito"/>
            </a:endParaRPr>
          </a:p>
          <a:p>
            <a:pPr marL="12700">
              <a:defRPr/>
            </a:pPr>
            <a:r>
              <a:rPr lang="en-US" sz="2400" spc="-5" dirty="0">
                <a:solidFill>
                  <a:srgbClr val="FF0000"/>
                </a:solidFill>
                <a:latin typeface="Carlito"/>
                <a:cs typeface="Carlito"/>
              </a:rPr>
              <a:t>--</a:t>
            </a:r>
            <a:r>
              <a:rPr lang="en-US" sz="2400" dirty="0">
                <a:solidFill>
                  <a:srgbClr val="7E7E7E"/>
                </a:solidFill>
                <a:latin typeface="Carlito"/>
                <a:cs typeface="Carlito"/>
              </a:rPr>
              <a:t> </a:t>
            </a:r>
            <a:r>
              <a:rPr lang="en-US" sz="2400" spc="-5" dirty="0">
                <a:solidFill>
                  <a:srgbClr val="7E7E7E"/>
                </a:solidFill>
                <a:latin typeface="Carlito"/>
                <a:cs typeface="Carlito"/>
              </a:rPr>
              <a:t>(decrement)</a:t>
            </a:r>
            <a:endParaRPr lang="en-US" sz="2400" dirty="0">
              <a:latin typeface="Carlito"/>
              <a:cs typeface="Carlito"/>
            </a:endParaRPr>
          </a:p>
          <a:p>
            <a:pPr marL="12700">
              <a:defRPr/>
            </a:pPr>
            <a:r>
              <a:rPr lang="en-US" sz="2400" spc="-5" dirty="0">
                <a:solidFill>
                  <a:srgbClr val="FF0000"/>
                </a:solidFill>
                <a:latin typeface="Carlito"/>
                <a:cs typeface="Carlito"/>
              </a:rPr>
              <a:t>+=</a:t>
            </a:r>
            <a:r>
              <a:rPr lang="en-US" sz="2400" spc="-5" dirty="0">
                <a:solidFill>
                  <a:srgbClr val="7E7E7E"/>
                </a:solidFill>
                <a:latin typeface="Carlito"/>
                <a:cs typeface="Carlito"/>
              </a:rPr>
              <a:t> </a:t>
            </a:r>
            <a:r>
              <a:rPr lang="en-US" sz="2400" spc="-10" dirty="0">
                <a:solidFill>
                  <a:srgbClr val="7E7E7E"/>
                </a:solidFill>
                <a:latin typeface="Carlito"/>
                <a:cs typeface="Carlito"/>
              </a:rPr>
              <a:t>(compound</a:t>
            </a:r>
            <a:r>
              <a:rPr lang="en-US" sz="2400" spc="-25" dirty="0">
                <a:solidFill>
                  <a:srgbClr val="7E7E7E"/>
                </a:solidFill>
                <a:latin typeface="Carlito"/>
                <a:cs typeface="Carlito"/>
              </a:rPr>
              <a:t> </a:t>
            </a:r>
            <a:r>
              <a:rPr lang="en-US" sz="2400" dirty="0">
                <a:solidFill>
                  <a:srgbClr val="7E7E7E"/>
                </a:solidFill>
                <a:latin typeface="Carlito"/>
                <a:cs typeface="Carlito"/>
              </a:rPr>
              <a:t>addition)</a:t>
            </a:r>
            <a:endParaRPr lang="en-US" sz="2400" dirty="0">
              <a:latin typeface="Carlito"/>
              <a:cs typeface="Carlito"/>
            </a:endParaRPr>
          </a:p>
          <a:p>
            <a:pPr marL="12700">
              <a:defRPr/>
            </a:pPr>
            <a:r>
              <a:rPr lang="en-US" sz="2400" spc="-5" dirty="0">
                <a:solidFill>
                  <a:srgbClr val="FF0000"/>
                </a:solidFill>
                <a:latin typeface="Carlito"/>
                <a:cs typeface="Carlito"/>
              </a:rPr>
              <a:t>-=</a:t>
            </a:r>
            <a:r>
              <a:rPr lang="en-US" sz="2400" spc="-5" dirty="0">
                <a:solidFill>
                  <a:srgbClr val="7E7E7E"/>
                </a:solidFill>
                <a:latin typeface="Carlito"/>
                <a:cs typeface="Carlito"/>
              </a:rPr>
              <a:t> </a:t>
            </a:r>
            <a:r>
              <a:rPr lang="en-US" sz="2400" spc="-10" dirty="0">
                <a:solidFill>
                  <a:srgbClr val="7E7E7E"/>
                </a:solidFill>
                <a:latin typeface="Carlito"/>
                <a:cs typeface="Carlito"/>
              </a:rPr>
              <a:t>(compound subtraction)</a:t>
            </a:r>
            <a:endParaRPr lang="en-US" sz="2400" dirty="0">
              <a:latin typeface="Carlito"/>
              <a:cs typeface="Carlito"/>
            </a:endParaRPr>
          </a:p>
          <a:p>
            <a:pPr marL="12700">
              <a:defRPr/>
            </a:pPr>
            <a:r>
              <a:rPr lang="en-US" sz="2400" spc="-5" dirty="0">
                <a:solidFill>
                  <a:srgbClr val="FF0000"/>
                </a:solidFill>
                <a:latin typeface="Carlito"/>
                <a:cs typeface="Carlito"/>
              </a:rPr>
              <a:t>*=</a:t>
            </a:r>
            <a:r>
              <a:rPr lang="en-US" sz="2400" spc="-5" dirty="0">
                <a:solidFill>
                  <a:srgbClr val="7E7E7E"/>
                </a:solidFill>
                <a:latin typeface="Carlito"/>
                <a:cs typeface="Carlito"/>
              </a:rPr>
              <a:t> </a:t>
            </a:r>
            <a:r>
              <a:rPr lang="en-US" sz="2400" spc="-10" dirty="0">
                <a:solidFill>
                  <a:srgbClr val="7E7E7E"/>
                </a:solidFill>
                <a:latin typeface="Carlito"/>
                <a:cs typeface="Carlito"/>
              </a:rPr>
              <a:t>(compound</a:t>
            </a:r>
            <a:r>
              <a:rPr lang="en-US" sz="2400" spc="-45" dirty="0">
                <a:solidFill>
                  <a:srgbClr val="7E7E7E"/>
                </a:solidFill>
                <a:latin typeface="Carlito"/>
                <a:cs typeface="Carlito"/>
              </a:rPr>
              <a:t> </a:t>
            </a:r>
            <a:r>
              <a:rPr lang="en-US" sz="2400" spc="-5" dirty="0">
                <a:solidFill>
                  <a:srgbClr val="7E7E7E"/>
                </a:solidFill>
                <a:latin typeface="Carlito"/>
                <a:cs typeface="Carlito"/>
              </a:rPr>
              <a:t>multiplication)</a:t>
            </a:r>
            <a:endParaRPr lang="en-US" sz="2400" dirty="0">
              <a:latin typeface="Carlito"/>
              <a:cs typeface="Carlito"/>
            </a:endParaRPr>
          </a:p>
          <a:p>
            <a:pPr marL="12700">
              <a:spcBef>
                <a:spcPts val="5"/>
              </a:spcBef>
              <a:defRPr/>
            </a:pPr>
            <a:r>
              <a:rPr lang="en-US" sz="2400" spc="-5" dirty="0">
                <a:solidFill>
                  <a:srgbClr val="FF0000"/>
                </a:solidFill>
                <a:latin typeface="Carlito"/>
                <a:cs typeface="Carlito"/>
              </a:rPr>
              <a:t>/=</a:t>
            </a:r>
            <a:r>
              <a:rPr lang="en-US" sz="2400" spc="-5" dirty="0">
                <a:solidFill>
                  <a:srgbClr val="7E7E7E"/>
                </a:solidFill>
                <a:latin typeface="Carlito"/>
                <a:cs typeface="Carlito"/>
              </a:rPr>
              <a:t> </a:t>
            </a:r>
            <a:r>
              <a:rPr lang="en-US" sz="2400" spc="-10" dirty="0">
                <a:solidFill>
                  <a:srgbClr val="7E7E7E"/>
                </a:solidFill>
                <a:latin typeface="Carlito"/>
                <a:cs typeface="Carlito"/>
              </a:rPr>
              <a:t>(compound</a:t>
            </a:r>
            <a:r>
              <a:rPr lang="en-US" sz="2400" spc="-25" dirty="0">
                <a:solidFill>
                  <a:srgbClr val="7E7E7E"/>
                </a:solidFill>
                <a:latin typeface="Carlito"/>
                <a:cs typeface="Carlito"/>
              </a:rPr>
              <a:t> </a:t>
            </a:r>
            <a:r>
              <a:rPr lang="en-US" sz="2400" spc="-5" dirty="0">
                <a:solidFill>
                  <a:srgbClr val="7E7E7E"/>
                </a:solidFill>
                <a:latin typeface="Carlito"/>
                <a:cs typeface="Carlito"/>
              </a:rPr>
              <a:t>division)</a:t>
            </a:r>
            <a:endParaRPr lang="en-US" sz="2400" dirty="0">
              <a:latin typeface="Carlito"/>
              <a:cs typeface="Carlito"/>
            </a:endParaRPr>
          </a:p>
        </p:txBody>
      </p:sp>
      <p:sp>
        <p:nvSpPr>
          <p:cNvPr id="5" name="Rectangle 4">
            <a:extLst>
              <a:ext uri="{FF2B5EF4-FFF2-40B4-BE49-F238E27FC236}">
                <a16:creationId xmlns:a16="http://schemas.microsoft.com/office/drawing/2014/main" id="{8D1E495E-36CF-4FDA-BD16-17AE0B9FF05F}"/>
              </a:ext>
            </a:extLst>
          </p:cNvPr>
          <p:cNvSpPr/>
          <p:nvPr/>
        </p:nvSpPr>
        <p:spPr>
          <a:xfrm>
            <a:off x="6781800" y="1600201"/>
            <a:ext cx="3810000" cy="2678113"/>
          </a:xfrm>
          <a:prstGeom prst="rect">
            <a:avLst/>
          </a:prstGeom>
        </p:spPr>
        <p:txBody>
          <a:bodyPr>
            <a:spAutoFit/>
          </a:bodyPr>
          <a:lstStyle/>
          <a:p>
            <a:pPr marL="12700">
              <a:spcBef>
                <a:spcPts val="100"/>
              </a:spcBef>
              <a:defRPr/>
            </a:pPr>
            <a:r>
              <a:rPr lang="en-US" sz="2400" b="1" spc="-5" dirty="0">
                <a:solidFill>
                  <a:srgbClr val="00B050"/>
                </a:solidFill>
                <a:latin typeface="Carlito"/>
                <a:cs typeface="Carlito"/>
              </a:rPr>
              <a:t>Boolean</a:t>
            </a:r>
            <a:r>
              <a:rPr lang="en-US" sz="2400" b="1" spc="-20" dirty="0">
                <a:solidFill>
                  <a:srgbClr val="00B050"/>
                </a:solidFill>
                <a:latin typeface="Carlito"/>
                <a:cs typeface="Carlito"/>
              </a:rPr>
              <a:t> </a:t>
            </a:r>
            <a:r>
              <a:rPr lang="en-US" sz="2400" b="1" spc="-15" dirty="0">
                <a:solidFill>
                  <a:srgbClr val="00B050"/>
                </a:solidFill>
                <a:latin typeface="Carlito"/>
                <a:cs typeface="Carlito"/>
              </a:rPr>
              <a:t>Operators:</a:t>
            </a:r>
            <a:endParaRPr lang="en-US" sz="2400" dirty="0">
              <a:solidFill>
                <a:srgbClr val="00B050"/>
              </a:solidFill>
              <a:latin typeface="Carlito"/>
              <a:cs typeface="Carlito"/>
            </a:endParaRPr>
          </a:p>
          <a:p>
            <a:pPr marL="12700">
              <a:defRPr/>
            </a:pPr>
            <a:r>
              <a:rPr lang="en-US" sz="2400" spc="5" dirty="0">
                <a:solidFill>
                  <a:srgbClr val="FF0000"/>
                </a:solidFill>
                <a:latin typeface="Carlito"/>
                <a:cs typeface="Carlito"/>
              </a:rPr>
              <a:t>==</a:t>
            </a:r>
            <a:r>
              <a:rPr lang="en-US" sz="2400" spc="-10" dirty="0">
                <a:solidFill>
                  <a:srgbClr val="7E7E7E"/>
                </a:solidFill>
                <a:latin typeface="Carlito"/>
                <a:cs typeface="Carlito"/>
              </a:rPr>
              <a:t> </a:t>
            </a:r>
            <a:r>
              <a:rPr lang="en-US" sz="2400" spc="-5" dirty="0">
                <a:solidFill>
                  <a:srgbClr val="7E7E7E"/>
                </a:solidFill>
                <a:latin typeface="Carlito"/>
                <a:cs typeface="Carlito"/>
              </a:rPr>
              <a:t>(is equal?)</a:t>
            </a:r>
            <a:endParaRPr lang="en-US" sz="2400" dirty="0">
              <a:latin typeface="Carlito"/>
              <a:cs typeface="Carlito"/>
            </a:endParaRPr>
          </a:p>
          <a:p>
            <a:pPr marL="12700">
              <a:defRPr/>
            </a:pPr>
            <a:r>
              <a:rPr lang="en-US" sz="2400" spc="-5" dirty="0">
                <a:solidFill>
                  <a:srgbClr val="FF0000"/>
                </a:solidFill>
                <a:latin typeface="Carlito"/>
                <a:cs typeface="Carlito"/>
              </a:rPr>
              <a:t>!=</a:t>
            </a:r>
            <a:r>
              <a:rPr lang="en-US" sz="2400" dirty="0">
                <a:solidFill>
                  <a:srgbClr val="7E7E7E"/>
                </a:solidFill>
                <a:latin typeface="Carlito"/>
                <a:cs typeface="Carlito"/>
              </a:rPr>
              <a:t> </a:t>
            </a:r>
            <a:r>
              <a:rPr lang="en-US" sz="2400" spc="-5" dirty="0">
                <a:solidFill>
                  <a:srgbClr val="7E7E7E"/>
                </a:solidFill>
                <a:latin typeface="Carlito"/>
                <a:cs typeface="Carlito"/>
              </a:rPr>
              <a:t>(is not equal?)</a:t>
            </a:r>
            <a:endParaRPr lang="en-US" sz="2400" dirty="0">
              <a:latin typeface="Carlito"/>
              <a:cs typeface="Carlito"/>
            </a:endParaRPr>
          </a:p>
          <a:p>
            <a:pPr marL="12700">
              <a:defRPr/>
            </a:pPr>
            <a:r>
              <a:rPr lang="en-US" sz="2400" spc="-5" dirty="0">
                <a:solidFill>
                  <a:srgbClr val="FF0000"/>
                </a:solidFill>
                <a:latin typeface="Carlito"/>
                <a:cs typeface="Carlito"/>
              </a:rPr>
              <a:t> &gt; </a:t>
            </a:r>
            <a:r>
              <a:rPr lang="en-US" sz="2400" spc="-5" dirty="0">
                <a:solidFill>
                  <a:srgbClr val="7E7E7E"/>
                </a:solidFill>
                <a:latin typeface="Carlito"/>
                <a:cs typeface="Carlito"/>
              </a:rPr>
              <a:t> </a:t>
            </a:r>
            <a:r>
              <a:rPr lang="en-US" sz="2400" spc="-10" dirty="0">
                <a:solidFill>
                  <a:srgbClr val="7E7E7E"/>
                </a:solidFill>
                <a:latin typeface="Carlito"/>
                <a:cs typeface="Carlito"/>
              </a:rPr>
              <a:t>(greater than</a:t>
            </a:r>
            <a:r>
              <a:rPr lang="en-US" sz="2400" dirty="0">
                <a:solidFill>
                  <a:srgbClr val="7E7E7E"/>
                </a:solidFill>
                <a:latin typeface="Carlito"/>
                <a:cs typeface="Carlito"/>
              </a:rPr>
              <a:t>)</a:t>
            </a:r>
            <a:endParaRPr lang="en-US" sz="2400" dirty="0">
              <a:latin typeface="Carlito"/>
              <a:cs typeface="Carlito"/>
            </a:endParaRPr>
          </a:p>
          <a:p>
            <a:pPr marL="12700">
              <a:defRPr/>
            </a:pPr>
            <a:r>
              <a:rPr lang="en-US" sz="2400" spc="-5" dirty="0">
                <a:solidFill>
                  <a:srgbClr val="FF0000"/>
                </a:solidFill>
                <a:latin typeface="Carlito"/>
                <a:cs typeface="Carlito"/>
              </a:rPr>
              <a:t>&gt;=</a:t>
            </a:r>
            <a:r>
              <a:rPr lang="en-US" sz="2400" spc="-5" dirty="0">
                <a:solidFill>
                  <a:srgbClr val="7E7E7E"/>
                </a:solidFill>
                <a:latin typeface="Carlito"/>
                <a:cs typeface="Carlito"/>
              </a:rPr>
              <a:t> </a:t>
            </a:r>
            <a:r>
              <a:rPr lang="en-US" sz="2400" spc="-10" dirty="0">
                <a:solidFill>
                  <a:srgbClr val="7E7E7E"/>
                </a:solidFill>
                <a:latin typeface="Carlito"/>
                <a:cs typeface="Carlito"/>
              </a:rPr>
              <a:t>(greater than or equal)</a:t>
            </a:r>
            <a:endParaRPr lang="en-US" sz="2400" dirty="0">
              <a:latin typeface="Carlito"/>
              <a:cs typeface="Carlito"/>
            </a:endParaRPr>
          </a:p>
          <a:p>
            <a:pPr marL="12700">
              <a:defRPr/>
            </a:pPr>
            <a:r>
              <a:rPr lang="en-US" sz="2400" spc="-5" dirty="0">
                <a:solidFill>
                  <a:srgbClr val="FF0000"/>
                </a:solidFill>
                <a:latin typeface="Carlito"/>
                <a:cs typeface="Carlito"/>
              </a:rPr>
              <a:t> &lt; </a:t>
            </a:r>
            <a:r>
              <a:rPr lang="en-US" sz="2400" spc="-5" dirty="0">
                <a:solidFill>
                  <a:srgbClr val="7E7E7E"/>
                </a:solidFill>
                <a:latin typeface="Carlito"/>
                <a:cs typeface="Carlito"/>
              </a:rPr>
              <a:t> </a:t>
            </a:r>
            <a:r>
              <a:rPr lang="en-US" sz="2400" spc="-10" dirty="0">
                <a:solidFill>
                  <a:srgbClr val="7E7E7E"/>
                </a:solidFill>
                <a:latin typeface="Carlito"/>
                <a:cs typeface="Carlito"/>
              </a:rPr>
              <a:t>(less than</a:t>
            </a:r>
            <a:r>
              <a:rPr lang="en-US" sz="2400" dirty="0">
                <a:solidFill>
                  <a:srgbClr val="7E7E7E"/>
                </a:solidFill>
                <a:latin typeface="Carlito"/>
                <a:cs typeface="Carlito"/>
              </a:rPr>
              <a:t>)</a:t>
            </a:r>
            <a:endParaRPr lang="en-US" sz="2400" dirty="0">
              <a:latin typeface="Carlito"/>
              <a:cs typeface="Carlito"/>
            </a:endParaRPr>
          </a:p>
          <a:p>
            <a:pPr marL="12700">
              <a:defRPr/>
            </a:pPr>
            <a:r>
              <a:rPr lang="en-US" sz="2400" spc="-5" dirty="0">
                <a:solidFill>
                  <a:srgbClr val="FF0000"/>
                </a:solidFill>
                <a:latin typeface="Carlito"/>
                <a:cs typeface="Carlito"/>
              </a:rPr>
              <a:t>&lt;=</a:t>
            </a:r>
            <a:r>
              <a:rPr lang="en-US" sz="2400" spc="-5" dirty="0">
                <a:solidFill>
                  <a:srgbClr val="7E7E7E"/>
                </a:solidFill>
                <a:latin typeface="Carlito"/>
                <a:cs typeface="Carlito"/>
              </a:rPr>
              <a:t> </a:t>
            </a:r>
            <a:r>
              <a:rPr lang="en-US" sz="2400" spc="-10" dirty="0">
                <a:solidFill>
                  <a:srgbClr val="7E7E7E"/>
                </a:solidFill>
                <a:latin typeface="Carlito"/>
                <a:cs typeface="Carlito"/>
              </a:rPr>
              <a:t>(less than or equal)</a:t>
            </a:r>
            <a:endParaRPr lang="en-US" sz="2400" dirty="0">
              <a:latin typeface="Carlito"/>
              <a:cs typeface="Carl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A280-6A20-4E74-8C8B-8F6DA52A0102}"/>
              </a:ext>
            </a:extLst>
          </p:cNvPr>
          <p:cNvSpPr>
            <a:spLocks noGrp="1"/>
          </p:cNvSpPr>
          <p:nvPr>
            <p:ph type="title"/>
          </p:nvPr>
        </p:nvSpPr>
        <p:spPr/>
        <p:txBody>
          <a:bodyPr/>
          <a:lstStyle/>
          <a:p>
            <a:pPr>
              <a:defRPr/>
            </a:pPr>
            <a:r>
              <a:rPr lang="en-US" spc="-20" dirty="0">
                <a:solidFill>
                  <a:srgbClr val="7030A0"/>
                </a:solidFill>
                <a:cs typeface="Carlito"/>
              </a:rPr>
              <a:t>Control</a:t>
            </a:r>
            <a:r>
              <a:rPr lang="en-US" spc="-55" dirty="0">
                <a:solidFill>
                  <a:srgbClr val="7030A0"/>
                </a:solidFill>
                <a:cs typeface="Carlito"/>
              </a:rPr>
              <a:t> </a:t>
            </a:r>
            <a:r>
              <a:rPr lang="en-US" spc="-30" dirty="0">
                <a:solidFill>
                  <a:srgbClr val="7030A0"/>
                </a:solidFill>
                <a:cs typeface="Carlito"/>
              </a:rPr>
              <a:t>statements:</a:t>
            </a:r>
            <a:endParaRPr lang="en-US" dirty="0">
              <a:solidFill>
                <a:srgbClr val="7030A0"/>
              </a:solidFill>
            </a:endParaRPr>
          </a:p>
        </p:txBody>
      </p:sp>
      <p:sp>
        <p:nvSpPr>
          <p:cNvPr id="5" name="object 5">
            <a:extLst>
              <a:ext uri="{FF2B5EF4-FFF2-40B4-BE49-F238E27FC236}">
                <a16:creationId xmlns:a16="http://schemas.microsoft.com/office/drawing/2014/main" id="{017F5C09-717C-4146-88AB-078E4B94D6BE}"/>
              </a:ext>
            </a:extLst>
          </p:cNvPr>
          <p:cNvSpPr txBox="1"/>
          <p:nvPr/>
        </p:nvSpPr>
        <p:spPr>
          <a:xfrm>
            <a:off x="2178050" y="1295401"/>
            <a:ext cx="2546350" cy="5553075"/>
          </a:xfrm>
          <a:prstGeom prst="rect">
            <a:avLst/>
          </a:prstGeom>
        </p:spPr>
        <p:txBody>
          <a:bodyPr lIns="0" tIns="12700" rIns="0" bIns="0">
            <a:spAutoFit/>
          </a:bodyPr>
          <a:lstStyle/>
          <a:p>
            <a:pPr marL="12700">
              <a:spcBef>
                <a:spcPts val="100"/>
              </a:spcBef>
              <a:defRPr/>
            </a:pPr>
            <a:r>
              <a:rPr sz="2400" b="1" dirty="0">
                <a:solidFill>
                  <a:srgbClr val="FF0000"/>
                </a:solidFill>
                <a:latin typeface="Carlito"/>
                <a:cs typeface="Carlito"/>
              </a:rPr>
              <a:t>If</a:t>
            </a:r>
            <a:r>
              <a:rPr sz="2400" b="1" spc="-30" dirty="0">
                <a:solidFill>
                  <a:srgbClr val="FF0000"/>
                </a:solidFill>
                <a:latin typeface="Carlito"/>
                <a:cs typeface="Carlito"/>
              </a:rPr>
              <a:t> </a:t>
            </a:r>
            <a:r>
              <a:rPr sz="2400" b="1" spc="-5" dirty="0">
                <a:solidFill>
                  <a:srgbClr val="FF0000"/>
                </a:solidFill>
                <a:latin typeface="Carlito"/>
                <a:cs typeface="Carlito"/>
              </a:rPr>
              <a:t>Conditioning:</a:t>
            </a:r>
            <a:endParaRPr sz="2400" dirty="0">
              <a:latin typeface="Carlito"/>
              <a:cs typeface="Carlito"/>
            </a:endParaRPr>
          </a:p>
          <a:p>
            <a:pPr marL="12700">
              <a:defRPr/>
            </a:pPr>
            <a:r>
              <a:rPr sz="2400" spc="-5" dirty="0">
                <a:solidFill>
                  <a:srgbClr val="7E7E7E"/>
                </a:solidFill>
                <a:latin typeface="Carlito"/>
                <a:cs typeface="Carlito"/>
              </a:rPr>
              <a:t>if(</a:t>
            </a:r>
            <a:r>
              <a:rPr sz="2400" i="1" spc="-5" dirty="0">
                <a:solidFill>
                  <a:srgbClr val="7E7E7E"/>
                </a:solidFill>
                <a:latin typeface="Carlito"/>
                <a:cs typeface="Carlito"/>
              </a:rPr>
              <a:t>condition</a:t>
            </a:r>
            <a:r>
              <a:rPr sz="2400" spc="-5" dirty="0">
                <a:solidFill>
                  <a:srgbClr val="7E7E7E"/>
                </a:solidFill>
                <a:latin typeface="Carlito"/>
                <a:cs typeface="Carlito"/>
              </a:rPr>
              <a:t>)</a:t>
            </a:r>
            <a:endParaRPr sz="2400" dirty="0">
              <a:latin typeface="Carlito"/>
              <a:cs typeface="Carlito"/>
            </a:endParaRPr>
          </a:p>
          <a:p>
            <a:pPr marL="12700">
              <a:defRPr/>
            </a:pPr>
            <a:r>
              <a:rPr sz="2400" dirty="0">
                <a:solidFill>
                  <a:srgbClr val="7E7E7E"/>
                </a:solidFill>
                <a:latin typeface="Carlito"/>
                <a:cs typeface="Carlito"/>
              </a:rPr>
              <a:t>{</a:t>
            </a:r>
            <a:endParaRPr sz="2400" dirty="0">
              <a:latin typeface="Carlito"/>
              <a:cs typeface="Carlito"/>
            </a:endParaRPr>
          </a:p>
          <a:p>
            <a:pPr marL="12700">
              <a:defRPr/>
            </a:pPr>
            <a:r>
              <a:rPr sz="2400" i="1" spc="-10" dirty="0">
                <a:solidFill>
                  <a:srgbClr val="7E7E7E"/>
                </a:solidFill>
                <a:latin typeface="Carlito"/>
                <a:cs typeface="Carlito"/>
              </a:rPr>
              <a:t>statements-1;</a:t>
            </a:r>
            <a:endParaRPr sz="2400" dirty="0">
              <a:latin typeface="Carlito"/>
              <a:cs typeface="Carlito"/>
            </a:endParaRPr>
          </a:p>
          <a:p>
            <a:pPr marL="12700">
              <a:defRPr/>
            </a:pPr>
            <a:r>
              <a:rPr sz="2400" dirty="0">
                <a:solidFill>
                  <a:srgbClr val="7E7E7E"/>
                </a:solidFill>
                <a:latin typeface="Carlito"/>
                <a:cs typeface="Carlito"/>
              </a:rPr>
              <a:t>…</a:t>
            </a:r>
            <a:endParaRPr sz="2400" dirty="0">
              <a:latin typeface="Carlito"/>
              <a:cs typeface="Carlito"/>
            </a:endParaRPr>
          </a:p>
          <a:p>
            <a:pPr marL="12700">
              <a:defRPr/>
            </a:pPr>
            <a:r>
              <a:rPr sz="2400" i="1" spc="-10" dirty="0">
                <a:solidFill>
                  <a:srgbClr val="7E7E7E"/>
                </a:solidFill>
                <a:latin typeface="Carlito"/>
                <a:cs typeface="Carlito"/>
              </a:rPr>
              <a:t>Statement-N;</a:t>
            </a:r>
            <a:endParaRPr sz="2400" dirty="0">
              <a:latin typeface="Carlito"/>
              <a:cs typeface="Carlito"/>
            </a:endParaRPr>
          </a:p>
          <a:p>
            <a:pPr marL="12700">
              <a:spcBef>
                <a:spcPts val="5"/>
              </a:spcBef>
              <a:defRPr/>
            </a:pPr>
            <a:r>
              <a:rPr sz="2400" dirty="0">
                <a:solidFill>
                  <a:srgbClr val="7E7E7E"/>
                </a:solidFill>
                <a:latin typeface="Carlito"/>
                <a:cs typeface="Carlito"/>
              </a:rPr>
              <a:t>}</a:t>
            </a:r>
            <a:endParaRPr sz="2400" dirty="0">
              <a:latin typeface="Carlito"/>
              <a:cs typeface="Carlito"/>
            </a:endParaRPr>
          </a:p>
          <a:p>
            <a:pPr marL="12700">
              <a:defRPr/>
            </a:pPr>
            <a:r>
              <a:rPr sz="2400" dirty="0">
                <a:solidFill>
                  <a:srgbClr val="7E7E7E"/>
                </a:solidFill>
                <a:latin typeface="Carlito"/>
                <a:cs typeface="Carlito"/>
              </a:rPr>
              <a:t>else</a:t>
            </a:r>
            <a:r>
              <a:rPr sz="2400" spc="-65" dirty="0">
                <a:solidFill>
                  <a:srgbClr val="7E7E7E"/>
                </a:solidFill>
                <a:latin typeface="Carlito"/>
                <a:cs typeface="Carlito"/>
              </a:rPr>
              <a:t> </a:t>
            </a:r>
            <a:r>
              <a:rPr sz="2400" spc="-5" dirty="0">
                <a:solidFill>
                  <a:srgbClr val="7E7E7E"/>
                </a:solidFill>
                <a:latin typeface="Carlito"/>
                <a:cs typeface="Carlito"/>
              </a:rPr>
              <a:t>if(</a:t>
            </a:r>
            <a:r>
              <a:rPr sz="2400" i="1" spc="-5" dirty="0">
                <a:solidFill>
                  <a:srgbClr val="7E7E7E"/>
                </a:solidFill>
                <a:latin typeface="Carlito"/>
                <a:cs typeface="Carlito"/>
              </a:rPr>
              <a:t>condition2</a:t>
            </a:r>
            <a:r>
              <a:rPr sz="2400" spc="-5" dirty="0">
                <a:solidFill>
                  <a:srgbClr val="7E7E7E"/>
                </a:solidFill>
                <a:latin typeface="Carlito"/>
                <a:cs typeface="Carlito"/>
              </a:rPr>
              <a:t>)</a:t>
            </a:r>
            <a:endParaRPr sz="2400" dirty="0">
              <a:latin typeface="Carlito"/>
              <a:cs typeface="Carlito"/>
            </a:endParaRPr>
          </a:p>
          <a:p>
            <a:pPr marL="12700">
              <a:defRPr/>
            </a:pPr>
            <a:r>
              <a:rPr sz="2400" dirty="0">
                <a:solidFill>
                  <a:srgbClr val="7E7E7E"/>
                </a:solidFill>
                <a:latin typeface="Carlito"/>
                <a:cs typeface="Carlito"/>
              </a:rPr>
              <a:t>{</a:t>
            </a:r>
            <a:endParaRPr sz="2400" dirty="0">
              <a:latin typeface="Carlito"/>
              <a:cs typeface="Carlito"/>
            </a:endParaRPr>
          </a:p>
          <a:p>
            <a:pPr marL="12700">
              <a:defRPr/>
            </a:pPr>
            <a:r>
              <a:rPr sz="2400" i="1" spc="-10" dirty="0">
                <a:solidFill>
                  <a:srgbClr val="7E7E7E"/>
                </a:solidFill>
                <a:latin typeface="Carlito"/>
                <a:cs typeface="Carlito"/>
              </a:rPr>
              <a:t>Statements;</a:t>
            </a:r>
            <a:endParaRPr sz="2400" dirty="0">
              <a:latin typeface="Carlito"/>
              <a:cs typeface="Carlito"/>
            </a:endParaRPr>
          </a:p>
          <a:p>
            <a:pPr marL="12700">
              <a:defRPr/>
            </a:pPr>
            <a:r>
              <a:rPr sz="2400" dirty="0">
                <a:solidFill>
                  <a:srgbClr val="7E7E7E"/>
                </a:solidFill>
                <a:latin typeface="Carlito"/>
                <a:cs typeface="Carlito"/>
              </a:rPr>
              <a:t>}</a:t>
            </a:r>
            <a:endParaRPr sz="2400" dirty="0">
              <a:latin typeface="Carlito"/>
              <a:cs typeface="Carlito"/>
            </a:endParaRPr>
          </a:p>
          <a:p>
            <a:pPr marL="12700">
              <a:defRPr/>
            </a:pPr>
            <a:r>
              <a:rPr lang="en-US" sz="2400" spc="-10" dirty="0">
                <a:solidFill>
                  <a:srgbClr val="7E7E7E"/>
                </a:solidFill>
                <a:latin typeface="Carlito"/>
                <a:cs typeface="Carlito"/>
              </a:rPr>
              <a:t>e</a:t>
            </a:r>
            <a:r>
              <a:rPr sz="2400" spc="-10" dirty="0">
                <a:solidFill>
                  <a:srgbClr val="7E7E7E"/>
                </a:solidFill>
                <a:latin typeface="Carlito"/>
                <a:cs typeface="Carlito"/>
              </a:rPr>
              <a:t>lse</a:t>
            </a:r>
            <a:endParaRPr lang="en-US" sz="2400" spc="-10" dirty="0">
              <a:solidFill>
                <a:srgbClr val="7E7E7E"/>
              </a:solidFill>
              <a:latin typeface="Carlito"/>
              <a:cs typeface="Carlito"/>
            </a:endParaRPr>
          </a:p>
          <a:p>
            <a:pPr marL="12700">
              <a:defRPr/>
            </a:pPr>
            <a:r>
              <a:rPr sz="2400" i="1" spc="-10" dirty="0">
                <a:solidFill>
                  <a:srgbClr val="7E7E7E"/>
                </a:solidFill>
                <a:latin typeface="Carlito"/>
                <a:cs typeface="Carlito"/>
              </a:rPr>
              <a:t>{</a:t>
            </a:r>
            <a:endParaRPr lang="en-US" sz="2400" i="1" spc="-10" dirty="0">
              <a:solidFill>
                <a:srgbClr val="7E7E7E"/>
              </a:solidFill>
              <a:latin typeface="Carlito"/>
              <a:cs typeface="Carlito"/>
            </a:endParaRPr>
          </a:p>
          <a:p>
            <a:pPr marL="12700">
              <a:defRPr/>
            </a:pPr>
            <a:r>
              <a:rPr sz="2400" i="1" spc="-10" dirty="0">
                <a:solidFill>
                  <a:srgbClr val="7E7E7E"/>
                </a:solidFill>
                <a:latin typeface="Carlito"/>
                <a:cs typeface="Carlito"/>
              </a:rPr>
              <a:t>statements</a:t>
            </a:r>
            <a:r>
              <a:rPr sz="2400" spc="-10" dirty="0">
                <a:solidFill>
                  <a:srgbClr val="7E7E7E"/>
                </a:solidFill>
                <a:latin typeface="Carlito"/>
                <a:cs typeface="Carlito"/>
              </a:rPr>
              <a:t>;</a:t>
            </a:r>
            <a:endParaRPr lang="en-US" sz="2400" spc="-10" dirty="0">
              <a:solidFill>
                <a:srgbClr val="7E7E7E"/>
              </a:solidFill>
              <a:latin typeface="Carlito"/>
              <a:cs typeface="Carlito"/>
            </a:endParaRPr>
          </a:p>
          <a:p>
            <a:pPr marL="12700">
              <a:defRPr/>
            </a:pPr>
            <a:r>
              <a:rPr sz="2400" i="1" spc="-10" dirty="0">
                <a:solidFill>
                  <a:srgbClr val="7E7E7E"/>
                </a:solidFill>
                <a:latin typeface="Carlito"/>
                <a:cs typeface="Carlito"/>
              </a:rPr>
              <a:t>}</a:t>
            </a:r>
            <a:endParaRPr sz="2400" dirty="0">
              <a:latin typeface="Carlito"/>
              <a:cs typeface="Carlito"/>
            </a:endParaRPr>
          </a:p>
        </p:txBody>
      </p:sp>
      <p:sp>
        <p:nvSpPr>
          <p:cNvPr id="49156" name="object 5">
            <a:extLst>
              <a:ext uri="{FF2B5EF4-FFF2-40B4-BE49-F238E27FC236}">
                <a16:creationId xmlns:a16="http://schemas.microsoft.com/office/drawing/2014/main" id="{0459B44D-02AB-4BA4-9B35-1B28D490BA54}"/>
              </a:ext>
            </a:extLst>
          </p:cNvPr>
          <p:cNvSpPr txBox="1">
            <a:spLocks noChangeArrowheads="1"/>
          </p:cNvSpPr>
          <p:nvPr/>
        </p:nvSpPr>
        <p:spPr bwMode="auto">
          <a:xfrm>
            <a:off x="4970464" y="1295401"/>
            <a:ext cx="5468937" cy="40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Bef>
                <a:spcPts val="100"/>
              </a:spcBef>
              <a:spcAft>
                <a:spcPct val="0"/>
              </a:spcAft>
              <a:buClrTx/>
              <a:buSzTx/>
              <a:buNone/>
            </a:pPr>
            <a:r>
              <a:rPr lang="en-US" altLang="en-US" sz="2400" b="1">
                <a:solidFill>
                  <a:srgbClr val="FF0000"/>
                </a:solidFill>
                <a:latin typeface="Carlito"/>
                <a:ea typeface="Carlito"/>
                <a:cs typeface="Carlito"/>
              </a:rPr>
              <a:t>Switch case:</a:t>
            </a:r>
            <a:endParaRPr lang="en-US" altLang="en-US" sz="2400">
              <a:solidFill>
                <a:schemeClr val="tx1"/>
              </a:solidFill>
              <a:latin typeface="Carlito"/>
              <a:ea typeface="Carlito"/>
              <a:cs typeface="Carlito"/>
            </a:endParaRPr>
          </a:p>
          <a:p>
            <a:pPr>
              <a:lnSpc>
                <a:spcPct val="100000"/>
              </a:lnSpc>
              <a:spcAft>
                <a:spcPct val="0"/>
              </a:spcAft>
              <a:buClrTx/>
              <a:buSzTx/>
              <a:buFontTx/>
              <a:buNone/>
            </a:pPr>
            <a:r>
              <a:rPr lang="en-US" altLang="en-US" sz="2400" i="1">
                <a:solidFill>
                  <a:srgbClr val="7E7E7E"/>
                </a:solidFill>
                <a:latin typeface="Carlito"/>
                <a:ea typeface="Carlito"/>
                <a:cs typeface="Carlito"/>
              </a:rPr>
              <a:t>switch (var) </a:t>
            </a:r>
          </a:p>
          <a:p>
            <a:pPr>
              <a:lnSpc>
                <a:spcPct val="100000"/>
              </a:lnSpc>
              <a:spcAft>
                <a:spcPct val="0"/>
              </a:spcAft>
              <a:buClrTx/>
              <a:buSzTx/>
              <a:buFontTx/>
              <a:buNone/>
            </a:pPr>
            <a:r>
              <a:rPr lang="en-US" altLang="en-US" sz="2400" i="1">
                <a:solidFill>
                  <a:srgbClr val="7E7E7E"/>
                </a:solidFill>
                <a:latin typeface="Carlito"/>
                <a:ea typeface="Carlito"/>
                <a:cs typeface="Carlito"/>
              </a:rPr>
              <a:t>{  </a:t>
            </a:r>
          </a:p>
          <a:p>
            <a:pPr>
              <a:lnSpc>
                <a:spcPct val="100000"/>
              </a:lnSpc>
              <a:spcAft>
                <a:spcPct val="0"/>
              </a:spcAft>
              <a:buClrTx/>
              <a:buSzTx/>
              <a:buFontTx/>
              <a:buNone/>
            </a:pPr>
            <a:r>
              <a:rPr lang="en-US" altLang="en-US" sz="2400" i="1">
                <a:solidFill>
                  <a:srgbClr val="7E7E7E"/>
                </a:solidFill>
                <a:latin typeface="Carlito"/>
                <a:ea typeface="Carlito"/>
                <a:cs typeface="Carlito"/>
              </a:rPr>
              <a:t>	case 1:</a:t>
            </a:r>
            <a:endParaRPr lang="en-US" altLang="en-US" sz="2400">
              <a:solidFill>
                <a:schemeClr val="tx1"/>
              </a:solidFill>
              <a:latin typeface="Carlito"/>
              <a:ea typeface="Carlito"/>
              <a:cs typeface="Carlito"/>
            </a:endParaRPr>
          </a:p>
          <a:p>
            <a:pPr>
              <a:lnSpc>
                <a:spcPct val="100000"/>
              </a:lnSpc>
              <a:spcAft>
                <a:spcPct val="0"/>
              </a:spcAft>
              <a:buClrTx/>
              <a:buSzTx/>
              <a:buFontTx/>
              <a:buNone/>
            </a:pPr>
            <a:r>
              <a:rPr lang="en-US" altLang="en-US" sz="2400" i="1">
                <a:solidFill>
                  <a:srgbClr val="7E7E7E"/>
                </a:solidFill>
                <a:latin typeface="Carlito"/>
                <a:ea typeface="Carlito"/>
                <a:cs typeface="Carlito"/>
              </a:rPr>
              <a:t>//do something when var equals 1  break;</a:t>
            </a:r>
            <a:endParaRPr lang="en-US" altLang="en-US" sz="2400">
              <a:solidFill>
                <a:schemeClr val="tx1"/>
              </a:solidFill>
              <a:latin typeface="Carlito"/>
              <a:ea typeface="Carlito"/>
              <a:cs typeface="Carlito"/>
            </a:endParaRPr>
          </a:p>
          <a:p>
            <a:pPr>
              <a:lnSpc>
                <a:spcPct val="100000"/>
              </a:lnSpc>
              <a:spcAft>
                <a:spcPct val="0"/>
              </a:spcAft>
              <a:buClrTx/>
              <a:buSzTx/>
              <a:buFontTx/>
              <a:buNone/>
            </a:pPr>
            <a:r>
              <a:rPr lang="en-US" altLang="en-US" sz="2400" i="1">
                <a:solidFill>
                  <a:srgbClr val="7E7E7E"/>
                </a:solidFill>
                <a:latin typeface="Carlito"/>
                <a:ea typeface="Carlito"/>
                <a:cs typeface="Carlito"/>
              </a:rPr>
              <a:t>case 2:</a:t>
            </a:r>
            <a:endParaRPr lang="en-US" altLang="en-US" sz="2400">
              <a:solidFill>
                <a:schemeClr val="tx1"/>
              </a:solidFill>
              <a:latin typeface="Carlito"/>
              <a:ea typeface="Carlito"/>
              <a:cs typeface="Carlito"/>
            </a:endParaRPr>
          </a:p>
          <a:p>
            <a:pPr>
              <a:lnSpc>
                <a:spcPct val="100000"/>
              </a:lnSpc>
              <a:spcAft>
                <a:spcPct val="0"/>
              </a:spcAft>
              <a:buClrTx/>
              <a:buSzTx/>
              <a:buFontTx/>
              <a:buNone/>
            </a:pPr>
            <a:r>
              <a:rPr lang="en-US" altLang="en-US" sz="2400" i="1">
                <a:solidFill>
                  <a:srgbClr val="7E7E7E"/>
                </a:solidFill>
                <a:latin typeface="Carlito"/>
                <a:ea typeface="Carlito"/>
                <a:cs typeface="Carlito"/>
              </a:rPr>
              <a:t>//do something when var equals 2  break;</a:t>
            </a:r>
            <a:endParaRPr lang="en-US" altLang="en-US" sz="2400">
              <a:solidFill>
                <a:schemeClr val="tx1"/>
              </a:solidFill>
              <a:latin typeface="Carlito"/>
              <a:ea typeface="Carlito"/>
              <a:cs typeface="Carlito"/>
            </a:endParaRPr>
          </a:p>
          <a:p>
            <a:pPr>
              <a:lnSpc>
                <a:spcPct val="100000"/>
              </a:lnSpc>
              <a:spcAft>
                <a:spcPct val="0"/>
              </a:spcAft>
              <a:buClrTx/>
              <a:buSzTx/>
              <a:buFontTx/>
              <a:buNone/>
            </a:pPr>
            <a:r>
              <a:rPr lang="en-US" altLang="en-US" sz="2400" i="1">
                <a:solidFill>
                  <a:srgbClr val="7E7E7E"/>
                </a:solidFill>
                <a:latin typeface="Carlito"/>
                <a:ea typeface="Carlito"/>
                <a:cs typeface="Carlito"/>
              </a:rPr>
              <a:t>default:</a:t>
            </a:r>
            <a:endParaRPr lang="en-US" altLang="en-US" sz="2400">
              <a:solidFill>
                <a:schemeClr val="tx1"/>
              </a:solidFill>
              <a:latin typeface="Carlito"/>
              <a:ea typeface="Carlito"/>
              <a:cs typeface="Carlito"/>
            </a:endParaRPr>
          </a:p>
          <a:p>
            <a:pPr>
              <a:lnSpc>
                <a:spcPct val="100000"/>
              </a:lnSpc>
              <a:spcAft>
                <a:spcPct val="0"/>
              </a:spcAft>
              <a:buClrTx/>
              <a:buSzTx/>
              <a:buFontTx/>
              <a:buNone/>
            </a:pPr>
            <a:r>
              <a:rPr lang="en-US" altLang="en-US" sz="2400" i="1">
                <a:solidFill>
                  <a:srgbClr val="7E7E7E"/>
                </a:solidFill>
                <a:latin typeface="Carlito"/>
                <a:ea typeface="Carlito"/>
                <a:cs typeface="Carlito"/>
              </a:rPr>
              <a:t>// if nothing else matches, do the default</a:t>
            </a:r>
            <a:endParaRPr lang="en-US" altLang="en-US" sz="2400">
              <a:solidFill>
                <a:schemeClr val="tx1"/>
              </a:solidFill>
              <a:latin typeface="Carlito"/>
              <a:ea typeface="Carlito"/>
              <a:cs typeface="Carlito"/>
            </a:endParaRPr>
          </a:p>
          <a:p>
            <a:pPr>
              <a:lnSpc>
                <a:spcPct val="100000"/>
              </a:lnSpc>
              <a:spcAft>
                <a:spcPct val="0"/>
              </a:spcAft>
              <a:buClrTx/>
              <a:buSzTx/>
              <a:buFontTx/>
              <a:buNone/>
            </a:pPr>
            <a:r>
              <a:rPr lang="en-US" altLang="en-US" sz="2400" i="1">
                <a:solidFill>
                  <a:srgbClr val="7E7E7E"/>
                </a:solidFill>
                <a:latin typeface="Carlito"/>
                <a:ea typeface="Carlito"/>
                <a:cs typeface="Carlito"/>
              </a:rPr>
              <a:t>// default is optional</a:t>
            </a:r>
            <a:endParaRPr lang="en-US" altLang="en-US" sz="2400">
              <a:solidFill>
                <a:schemeClr val="tx1"/>
              </a:solidFill>
              <a:latin typeface="Carlito"/>
              <a:ea typeface="Carlito"/>
              <a:cs typeface="Carlito"/>
            </a:endParaRPr>
          </a:p>
          <a:p>
            <a:pPr>
              <a:lnSpc>
                <a:spcPct val="100000"/>
              </a:lnSpc>
              <a:spcAft>
                <a:spcPct val="0"/>
              </a:spcAft>
              <a:buClrTx/>
              <a:buSzTx/>
              <a:buFontTx/>
              <a:buNone/>
            </a:pPr>
            <a:r>
              <a:rPr lang="en-US" altLang="en-US" sz="2400" i="1">
                <a:solidFill>
                  <a:srgbClr val="7E7E7E"/>
                </a:solidFill>
                <a:latin typeface="Carlito"/>
                <a:ea typeface="Carlito"/>
                <a:cs typeface="Carlito"/>
              </a:rPr>
              <a:t>}</a:t>
            </a:r>
            <a:endParaRPr lang="en-US" altLang="en-US" sz="2400">
              <a:solidFill>
                <a:schemeClr val="tx1"/>
              </a:solidFill>
              <a:latin typeface="Carlito"/>
              <a:ea typeface="Carlito"/>
              <a:cs typeface="Carl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4">
            <a:extLst>
              <a:ext uri="{FF2B5EF4-FFF2-40B4-BE49-F238E27FC236}">
                <a16:creationId xmlns:a16="http://schemas.microsoft.com/office/drawing/2014/main" id="{C7F39D30-B113-42F0-BCFE-7C5B13F3D14F}"/>
              </a:ext>
            </a:extLst>
          </p:cNvPr>
          <p:cNvSpPr>
            <a:spLocks noChangeArrowheads="1"/>
          </p:cNvSpPr>
          <p:nvPr/>
        </p:nvSpPr>
        <p:spPr bwMode="auto">
          <a:xfrm>
            <a:off x="2272555" y="1865314"/>
            <a:ext cx="2057400" cy="15398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14339" name="object 6">
            <a:extLst>
              <a:ext uri="{FF2B5EF4-FFF2-40B4-BE49-F238E27FC236}">
                <a16:creationId xmlns:a16="http://schemas.microsoft.com/office/drawing/2014/main" id="{D1E2CCB0-8223-4CB6-8868-49E64AF53733}"/>
              </a:ext>
            </a:extLst>
          </p:cNvPr>
          <p:cNvSpPr txBox="1">
            <a:spLocks noChangeArrowheads="1"/>
          </p:cNvSpPr>
          <p:nvPr/>
        </p:nvSpPr>
        <p:spPr bwMode="auto">
          <a:xfrm>
            <a:off x="3000376" y="3546475"/>
            <a:ext cx="473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Bef>
                <a:spcPts val="100"/>
              </a:spcBef>
              <a:spcAft>
                <a:spcPct val="0"/>
              </a:spcAft>
              <a:buClrTx/>
              <a:buSzTx/>
              <a:buNone/>
            </a:pPr>
            <a:r>
              <a:rPr lang="en-US" altLang="en-US" sz="1800">
                <a:solidFill>
                  <a:srgbClr val="252525"/>
                </a:solidFill>
                <a:latin typeface="Carlito"/>
                <a:ea typeface="Carlito"/>
                <a:cs typeface="Carlito"/>
              </a:rPr>
              <a:t>UNO</a:t>
            </a:r>
            <a:endParaRPr lang="en-US" altLang="en-US" sz="1800">
              <a:solidFill>
                <a:schemeClr val="tx1"/>
              </a:solidFill>
              <a:latin typeface="Carlito"/>
              <a:ea typeface="Carlito"/>
              <a:cs typeface="Carlito"/>
            </a:endParaRPr>
          </a:p>
        </p:txBody>
      </p:sp>
      <p:grpSp>
        <p:nvGrpSpPr>
          <p:cNvPr id="14340" name="object 7">
            <a:extLst>
              <a:ext uri="{FF2B5EF4-FFF2-40B4-BE49-F238E27FC236}">
                <a16:creationId xmlns:a16="http://schemas.microsoft.com/office/drawing/2014/main" id="{0FDF6D53-F353-4BB7-9892-C27ABA76B1E6}"/>
              </a:ext>
            </a:extLst>
          </p:cNvPr>
          <p:cNvGrpSpPr>
            <a:grpSpLocks/>
          </p:cNvGrpSpPr>
          <p:nvPr/>
        </p:nvGrpSpPr>
        <p:grpSpPr bwMode="auto">
          <a:xfrm>
            <a:off x="4648200" y="1714500"/>
            <a:ext cx="5424488" cy="1843088"/>
            <a:chOff x="3124200" y="925067"/>
            <a:chExt cx="5424170" cy="1842770"/>
          </a:xfrm>
        </p:grpSpPr>
        <p:sp>
          <p:nvSpPr>
            <p:cNvPr id="14352" name="object 8">
              <a:extLst>
                <a:ext uri="{FF2B5EF4-FFF2-40B4-BE49-F238E27FC236}">
                  <a16:creationId xmlns:a16="http://schemas.microsoft.com/office/drawing/2014/main" id="{44AF4B16-00B1-4640-A1C1-096E89AD8DF5}"/>
                </a:ext>
              </a:extLst>
            </p:cNvPr>
            <p:cNvSpPr>
              <a:spLocks noChangeArrowheads="1"/>
            </p:cNvSpPr>
            <p:nvPr/>
          </p:nvSpPr>
          <p:spPr bwMode="auto">
            <a:xfrm>
              <a:off x="3124200" y="1050035"/>
              <a:ext cx="2857500" cy="159105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14353" name="object 9">
              <a:extLst>
                <a:ext uri="{FF2B5EF4-FFF2-40B4-BE49-F238E27FC236}">
                  <a16:creationId xmlns:a16="http://schemas.microsoft.com/office/drawing/2014/main" id="{F8E580EF-6471-486A-B05F-C2274CE6D5AF}"/>
                </a:ext>
              </a:extLst>
            </p:cNvPr>
            <p:cNvSpPr>
              <a:spLocks noChangeArrowheads="1"/>
            </p:cNvSpPr>
            <p:nvPr/>
          </p:nvSpPr>
          <p:spPr bwMode="auto">
            <a:xfrm>
              <a:off x="6705600" y="925067"/>
              <a:ext cx="1842516" cy="184251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grpSp>
      <p:sp>
        <p:nvSpPr>
          <p:cNvPr id="10" name="object 10">
            <a:extLst>
              <a:ext uri="{FF2B5EF4-FFF2-40B4-BE49-F238E27FC236}">
                <a16:creationId xmlns:a16="http://schemas.microsoft.com/office/drawing/2014/main" id="{A761550F-6417-4331-8DFE-3707BE94CF5F}"/>
              </a:ext>
            </a:extLst>
          </p:cNvPr>
          <p:cNvSpPr txBox="1"/>
          <p:nvPr/>
        </p:nvSpPr>
        <p:spPr>
          <a:xfrm>
            <a:off x="5800725" y="3546475"/>
            <a:ext cx="547688" cy="300038"/>
          </a:xfrm>
          <a:prstGeom prst="rect">
            <a:avLst/>
          </a:prstGeom>
        </p:spPr>
        <p:txBody>
          <a:bodyPr lIns="0" tIns="12700" rIns="0" bIns="0">
            <a:spAutoFit/>
          </a:bodyPr>
          <a:lstStyle/>
          <a:p>
            <a:pPr marL="12700">
              <a:spcBef>
                <a:spcPts val="100"/>
              </a:spcBef>
              <a:defRPr/>
            </a:pPr>
            <a:r>
              <a:rPr dirty="0">
                <a:solidFill>
                  <a:srgbClr val="252525"/>
                </a:solidFill>
                <a:latin typeface="Carlito"/>
                <a:cs typeface="Carlito"/>
              </a:rPr>
              <a:t>Me</a:t>
            </a:r>
            <a:r>
              <a:rPr spc="-35" dirty="0">
                <a:solidFill>
                  <a:srgbClr val="252525"/>
                </a:solidFill>
                <a:latin typeface="Carlito"/>
                <a:cs typeface="Carlito"/>
              </a:rPr>
              <a:t>g</a:t>
            </a:r>
            <a:r>
              <a:rPr dirty="0">
                <a:solidFill>
                  <a:srgbClr val="252525"/>
                </a:solidFill>
                <a:latin typeface="Carlito"/>
                <a:cs typeface="Carlito"/>
              </a:rPr>
              <a:t>a</a:t>
            </a:r>
            <a:endParaRPr>
              <a:latin typeface="Carlito"/>
              <a:cs typeface="Carlito"/>
            </a:endParaRPr>
          </a:p>
        </p:txBody>
      </p:sp>
      <p:sp>
        <p:nvSpPr>
          <p:cNvPr id="11" name="object 11">
            <a:extLst>
              <a:ext uri="{FF2B5EF4-FFF2-40B4-BE49-F238E27FC236}">
                <a16:creationId xmlns:a16="http://schemas.microsoft.com/office/drawing/2014/main" id="{53DC7D5A-A8ED-4D1A-A31E-050CB682A79F}"/>
              </a:ext>
            </a:extLst>
          </p:cNvPr>
          <p:cNvSpPr txBox="1"/>
          <p:nvPr/>
        </p:nvSpPr>
        <p:spPr>
          <a:xfrm>
            <a:off x="8812214" y="3546475"/>
            <a:ext cx="669925" cy="300038"/>
          </a:xfrm>
          <a:prstGeom prst="rect">
            <a:avLst/>
          </a:prstGeom>
        </p:spPr>
        <p:txBody>
          <a:bodyPr lIns="0" tIns="12700" rIns="0" bIns="0">
            <a:spAutoFit/>
          </a:bodyPr>
          <a:lstStyle/>
          <a:p>
            <a:pPr marL="12700">
              <a:spcBef>
                <a:spcPts val="100"/>
              </a:spcBef>
              <a:defRPr/>
            </a:pPr>
            <a:r>
              <a:rPr spc="-5" dirty="0">
                <a:solidFill>
                  <a:srgbClr val="252525"/>
                </a:solidFill>
                <a:latin typeface="Carlito"/>
                <a:cs typeface="Carlito"/>
              </a:rPr>
              <a:t>L</a:t>
            </a:r>
            <a:r>
              <a:rPr spc="-10" dirty="0">
                <a:solidFill>
                  <a:srgbClr val="252525"/>
                </a:solidFill>
                <a:latin typeface="Carlito"/>
                <a:cs typeface="Carlito"/>
              </a:rPr>
              <a:t>i</a:t>
            </a:r>
            <a:r>
              <a:rPr spc="-5" dirty="0">
                <a:solidFill>
                  <a:srgbClr val="252525"/>
                </a:solidFill>
                <a:latin typeface="Carlito"/>
                <a:cs typeface="Carlito"/>
              </a:rPr>
              <a:t>l</a:t>
            </a:r>
            <a:r>
              <a:rPr dirty="0">
                <a:solidFill>
                  <a:srgbClr val="252525"/>
                </a:solidFill>
                <a:latin typeface="Carlito"/>
                <a:cs typeface="Carlito"/>
              </a:rPr>
              <a:t>y</a:t>
            </a:r>
            <a:r>
              <a:rPr spc="-45" dirty="0">
                <a:solidFill>
                  <a:srgbClr val="252525"/>
                </a:solidFill>
                <a:latin typeface="Carlito"/>
                <a:cs typeface="Carlito"/>
              </a:rPr>
              <a:t>P</a:t>
            </a:r>
            <a:r>
              <a:rPr dirty="0">
                <a:solidFill>
                  <a:srgbClr val="252525"/>
                </a:solidFill>
                <a:latin typeface="Carlito"/>
                <a:cs typeface="Carlito"/>
              </a:rPr>
              <a:t>ad</a:t>
            </a:r>
            <a:endParaRPr>
              <a:latin typeface="Carlito"/>
              <a:cs typeface="Carlito"/>
            </a:endParaRPr>
          </a:p>
        </p:txBody>
      </p:sp>
      <p:grpSp>
        <p:nvGrpSpPr>
          <p:cNvPr id="14343" name="object 12">
            <a:extLst>
              <a:ext uri="{FF2B5EF4-FFF2-40B4-BE49-F238E27FC236}">
                <a16:creationId xmlns:a16="http://schemas.microsoft.com/office/drawing/2014/main" id="{C94EC8B4-D495-44FF-8B75-FA4BBCB26D31}"/>
              </a:ext>
            </a:extLst>
          </p:cNvPr>
          <p:cNvGrpSpPr>
            <a:grpSpLocks/>
          </p:cNvGrpSpPr>
          <p:nvPr/>
        </p:nvGrpSpPr>
        <p:grpSpPr bwMode="auto">
          <a:xfrm>
            <a:off x="2095501" y="2771775"/>
            <a:ext cx="8188325" cy="3314700"/>
            <a:chOff x="571500" y="1981961"/>
            <a:chExt cx="8188959" cy="3314065"/>
          </a:xfrm>
        </p:grpSpPr>
        <p:sp>
          <p:nvSpPr>
            <p:cNvPr id="14348" name="object 13">
              <a:extLst>
                <a:ext uri="{FF2B5EF4-FFF2-40B4-BE49-F238E27FC236}">
                  <a16:creationId xmlns:a16="http://schemas.microsoft.com/office/drawing/2014/main" id="{75B929BD-626F-47F5-B200-9DA0364EDA3B}"/>
                </a:ext>
              </a:extLst>
            </p:cNvPr>
            <p:cNvSpPr>
              <a:spLocks noChangeArrowheads="1"/>
            </p:cNvSpPr>
            <p:nvPr/>
          </p:nvSpPr>
          <p:spPr bwMode="auto">
            <a:xfrm>
              <a:off x="571500" y="3581400"/>
              <a:ext cx="2286000" cy="1714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14349" name="object 14">
              <a:extLst>
                <a:ext uri="{FF2B5EF4-FFF2-40B4-BE49-F238E27FC236}">
                  <a16:creationId xmlns:a16="http://schemas.microsoft.com/office/drawing/2014/main" id="{0B2C975F-DD04-422B-A3EA-D357FE13B434}"/>
                </a:ext>
              </a:extLst>
            </p:cNvPr>
            <p:cNvSpPr>
              <a:spLocks noChangeArrowheads="1"/>
            </p:cNvSpPr>
            <p:nvPr/>
          </p:nvSpPr>
          <p:spPr bwMode="auto">
            <a:xfrm>
              <a:off x="3409187" y="3691127"/>
              <a:ext cx="2287524" cy="1495044"/>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14350" name="object 15">
              <a:extLst>
                <a:ext uri="{FF2B5EF4-FFF2-40B4-BE49-F238E27FC236}">
                  <a16:creationId xmlns:a16="http://schemas.microsoft.com/office/drawing/2014/main" id="{9AC8E401-8BBB-4F5B-A7D2-26ECF4ED4274}"/>
                </a:ext>
              </a:extLst>
            </p:cNvPr>
            <p:cNvSpPr>
              <a:spLocks noChangeArrowheads="1"/>
            </p:cNvSpPr>
            <p:nvPr/>
          </p:nvSpPr>
          <p:spPr bwMode="auto">
            <a:xfrm>
              <a:off x="6473952" y="3581400"/>
              <a:ext cx="2286000" cy="17145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14351" name="object 16">
              <a:extLst>
                <a:ext uri="{FF2B5EF4-FFF2-40B4-BE49-F238E27FC236}">
                  <a16:creationId xmlns:a16="http://schemas.microsoft.com/office/drawing/2014/main" id="{2BD8CE43-92CF-47D5-8340-BE563CB7B5EF}"/>
                </a:ext>
              </a:extLst>
            </p:cNvPr>
            <p:cNvSpPr>
              <a:spLocks/>
            </p:cNvSpPr>
            <p:nvPr/>
          </p:nvSpPr>
          <p:spPr bwMode="auto">
            <a:xfrm>
              <a:off x="686562" y="1981961"/>
              <a:ext cx="7772400" cy="2694940"/>
            </a:xfrm>
            <a:custGeom>
              <a:avLst/>
              <a:gdLst>
                <a:gd name="T0" fmla="*/ 0 w 7772400"/>
                <a:gd name="T1" fmla="*/ 1295400 h 2694940"/>
                <a:gd name="T2" fmla="*/ 7772400 w 7772400"/>
                <a:gd name="T3" fmla="*/ 1295400 h 2694940"/>
                <a:gd name="T4" fmla="*/ 2438400 w 7772400"/>
                <a:gd name="T5" fmla="*/ 0 h 2694940"/>
                <a:gd name="T6" fmla="*/ 2438400 w 7772400"/>
                <a:gd name="T7" fmla="*/ 2667000 h 2694940"/>
                <a:gd name="T8" fmla="*/ 5562600 w 7772400"/>
                <a:gd name="T9" fmla="*/ 27432 h 2694940"/>
                <a:gd name="T10" fmla="*/ 5562600 w 7772400"/>
                <a:gd name="T11" fmla="*/ 2694432 h 26949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72400" h="2694940">
                  <a:moveTo>
                    <a:pt x="0" y="1295400"/>
                  </a:moveTo>
                  <a:lnTo>
                    <a:pt x="7772400" y="1295400"/>
                  </a:lnTo>
                </a:path>
                <a:path w="7772400" h="2694940">
                  <a:moveTo>
                    <a:pt x="2438400" y="0"/>
                  </a:moveTo>
                  <a:lnTo>
                    <a:pt x="2438400" y="2667000"/>
                  </a:lnTo>
                </a:path>
                <a:path w="7772400" h="2694940">
                  <a:moveTo>
                    <a:pt x="5562600" y="27432"/>
                  </a:moveTo>
                  <a:lnTo>
                    <a:pt x="5562600" y="2694432"/>
                  </a:lnTo>
                </a:path>
              </a:pathLst>
            </a:custGeom>
            <a:noFill/>
            <a:ln w="38100">
              <a:solidFill>
                <a:srgbClr val="5C9B1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a:p>
          </p:txBody>
        </p:sp>
      </p:grpSp>
      <p:sp>
        <p:nvSpPr>
          <p:cNvPr id="17" name="object 17">
            <a:extLst>
              <a:ext uri="{FF2B5EF4-FFF2-40B4-BE49-F238E27FC236}">
                <a16:creationId xmlns:a16="http://schemas.microsoft.com/office/drawing/2014/main" id="{C691C3D0-255C-4CAD-9547-CCC112AA88EA}"/>
              </a:ext>
            </a:extLst>
          </p:cNvPr>
          <p:cNvSpPr txBox="1"/>
          <p:nvPr/>
        </p:nvSpPr>
        <p:spPr>
          <a:xfrm>
            <a:off x="2708276" y="6176964"/>
            <a:ext cx="1050925" cy="300037"/>
          </a:xfrm>
          <a:prstGeom prst="rect">
            <a:avLst/>
          </a:prstGeom>
        </p:spPr>
        <p:txBody>
          <a:bodyPr lIns="0" tIns="12700" rIns="0" bIns="0">
            <a:spAutoFit/>
          </a:bodyPr>
          <a:lstStyle/>
          <a:p>
            <a:pPr marL="12700">
              <a:spcBef>
                <a:spcPts val="100"/>
              </a:spcBef>
              <a:defRPr/>
            </a:pPr>
            <a:r>
              <a:rPr spc="-10" dirty="0">
                <a:solidFill>
                  <a:srgbClr val="252525"/>
                </a:solidFill>
                <a:latin typeface="Carlito"/>
                <a:cs typeface="Carlito"/>
              </a:rPr>
              <a:t>Arduino</a:t>
            </a:r>
            <a:r>
              <a:rPr spc="-45" dirty="0">
                <a:solidFill>
                  <a:srgbClr val="252525"/>
                </a:solidFill>
                <a:latin typeface="Carlito"/>
                <a:cs typeface="Carlito"/>
              </a:rPr>
              <a:t> </a:t>
            </a:r>
            <a:r>
              <a:rPr spc="-20" dirty="0">
                <a:solidFill>
                  <a:srgbClr val="252525"/>
                </a:solidFill>
                <a:latin typeface="Carlito"/>
                <a:cs typeface="Carlito"/>
              </a:rPr>
              <a:t>BT</a:t>
            </a:r>
            <a:endParaRPr>
              <a:latin typeface="Carlito"/>
              <a:cs typeface="Carlito"/>
            </a:endParaRPr>
          </a:p>
        </p:txBody>
      </p:sp>
      <p:sp>
        <p:nvSpPr>
          <p:cNvPr id="18" name="object 18">
            <a:extLst>
              <a:ext uri="{FF2B5EF4-FFF2-40B4-BE49-F238E27FC236}">
                <a16:creationId xmlns:a16="http://schemas.microsoft.com/office/drawing/2014/main" id="{6C0A89CA-4E11-4F5F-A41A-823C23B42961}"/>
              </a:ext>
            </a:extLst>
          </p:cNvPr>
          <p:cNvSpPr txBox="1"/>
          <p:nvPr/>
        </p:nvSpPr>
        <p:spPr>
          <a:xfrm>
            <a:off x="5410201" y="6176964"/>
            <a:ext cx="1319213" cy="300037"/>
          </a:xfrm>
          <a:prstGeom prst="rect">
            <a:avLst/>
          </a:prstGeom>
        </p:spPr>
        <p:txBody>
          <a:bodyPr lIns="0" tIns="12700" rIns="0" bIns="0">
            <a:spAutoFit/>
          </a:bodyPr>
          <a:lstStyle/>
          <a:p>
            <a:pPr marL="12700">
              <a:spcBef>
                <a:spcPts val="100"/>
              </a:spcBef>
              <a:defRPr/>
            </a:pPr>
            <a:r>
              <a:rPr spc="-10" dirty="0">
                <a:solidFill>
                  <a:srgbClr val="252525"/>
                </a:solidFill>
                <a:latin typeface="Carlito"/>
                <a:cs typeface="Carlito"/>
              </a:rPr>
              <a:t>Arduino</a:t>
            </a:r>
            <a:r>
              <a:rPr spc="-50" dirty="0">
                <a:solidFill>
                  <a:srgbClr val="252525"/>
                </a:solidFill>
                <a:latin typeface="Carlito"/>
                <a:cs typeface="Carlito"/>
              </a:rPr>
              <a:t> </a:t>
            </a:r>
            <a:r>
              <a:rPr dirty="0">
                <a:solidFill>
                  <a:srgbClr val="252525"/>
                </a:solidFill>
                <a:latin typeface="Carlito"/>
                <a:cs typeface="Carlito"/>
              </a:rPr>
              <a:t>Nano</a:t>
            </a:r>
            <a:endParaRPr>
              <a:latin typeface="Carlito"/>
              <a:cs typeface="Carlito"/>
            </a:endParaRPr>
          </a:p>
        </p:txBody>
      </p:sp>
      <p:sp>
        <p:nvSpPr>
          <p:cNvPr id="19" name="object 19">
            <a:extLst>
              <a:ext uri="{FF2B5EF4-FFF2-40B4-BE49-F238E27FC236}">
                <a16:creationId xmlns:a16="http://schemas.microsoft.com/office/drawing/2014/main" id="{F664BB98-07AD-47FA-B4C3-1AFC7630D839}"/>
              </a:ext>
            </a:extLst>
          </p:cNvPr>
          <p:cNvSpPr txBox="1"/>
          <p:nvPr/>
        </p:nvSpPr>
        <p:spPr>
          <a:xfrm>
            <a:off x="8524875" y="6176964"/>
            <a:ext cx="1239838" cy="300037"/>
          </a:xfrm>
          <a:prstGeom prst="rect">
            <a:avLst/>
          </a:prstGeom>
        </p:spPr>
        <p:txBody>
          <a:bodyPr lIns="0" tIns="12700" rIns="0" bIns="0">
            <a:spAutoFit/>
          </a:bodyPr>
          <a:lstStyle/>
          <a:p>
            <a:pPr marL="12700">
              <a:spcBef>
                <a:spcPts val="100"/>
              </a:spcBef>
              <a:defRPr/>
            </a:pPr>
            <a:r>
              <a:rPr spc="-10" dirty="0">
                <a:solidFill>
                  <a:srgbClr val="252525"/>
                </a:solidFill>
                <a:latin typeface="Carlito"/>
                <a:cs typeface="Carlito"/>
              </a:rPr>
              <a:t>Arduino</a:t>
            </a:r>
            <a:r>
              <a:rPr spc="-50" dirty="0">
                <a:solidFill>
                  <a:srgbClr val="252525"/>
                </a:solidFill>
                <a:latin typeface="Carlito"/>
                <a:cs typeface="Carlito"/>
              </a:rPr>
              <a:t> </a:t>
            </a:r>
            <a:r>
              <a:rPr spc="-5" dirty="0">
                <a:solidFill>
                  <a:srgbClr val="252525"/>
                </a:solidFill>
                <a:latin typeface="Carlito"/>
                <a:cs typeface="Carlito"/>
              </a:rPr>
              <a:t>Mini</a:t>
            </a:r>
            <a:endParaRPr>
              <a:latin typeface="Carlito"/>
              <a:cs typeface="Carlito"/>
            </a:endParaRPr>
          </a:p>
        </p:txBody>
      </p:sp>
      <p:sp>
        <p:nvSpPr>
          <p:cNvPr id="20" name="Title 1">
            <a:extLst>
              <a:ext uri="{FF2B5EF4-FFF2-40B4-BE49-F238E27FC236}">
                <a16:creationId xmlns:a16="http://schemas.microsoft.com/office/drawing/2014/main" id="{A960071B-1B82-4753-89FE-563A3508FC47}"/>
              </a:ext>
            </a:extLst>
          </p:cNvPr>
          <p:cNvSpPr txBox="1">
            <a:spLocks/>
          </p:cNvSpPr>
          <p:nvPr/>
        </p:nvSpPr>
        <p:spPr bwMode="auto">
          <a:xfrm>
            <a:off x="1981200" y="255589"/>
            <a:ext cx="8205788" cy="1119187"/>
          </a:xfrm>
          <a:prstGeom prst="rect">
            <a:avLst/>
          </a:prstGeom>
          <a:noFill/>
          <a:ln>
            <a:noFill/>
          </a:ln>
        </p:spPr>
        <p:txBody>
          <a:bodyPr lIns="90000" tIns="45000" rIns="90000" bIns="45000" anchor="ctr"/>
          <a:lstStyle>
            <a:lvl1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mj-lt"/>
                <a:ea typeface="Lucida Sans Unicode" pitchFamily="34" charset="0"/>
                <a:cs typeface="+mj-cs"/>
              </a:defRPr>
            </a:lvl1pPr>
            <a:lvl2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2pPr>
            <a:lvl3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3pPr>
            <a:lvl4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4pPr>
            <a:lvl5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5pPr>
            <a:lvl6pPr marL="25146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6pPr>
            <a:lvl7pPr marL="29718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7pPr>
            <a:lvl8pPr marL="34290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8pPr>
            <a:lvl9pPr marL="38862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9pPr>
          </a:lstStyle>
          <a:p>
            <a:pPr>
              <a:defRPr/>
            </a:pPr>
            <a:r>
              <a:rPr lang="en-US" sz="3600" spc="-10" dirty="0">
                <a:solidFill>
                  <a:srgbClr val="FF0000"/>
                </a:solidFill>
                <a:cs typeface="Carlito"/>
              </a:rPr>
              <a:t>Different types of Arduino</a:t>
            </a:r>
            <a:r>
              <a:rPr lang="en-US" sz="3600" spc="-50" dirty="0">
                <a:solidFill>
                  <a:srgbClr val="FF0000"/>
                </a:solidFill>
                <a:cs typeface="Carlito"/>
              </a:rPr>
              <a:t> </a:t>
            </a:r>
            <a:r>
              <a:rPr lang="en-US" sz="3600" spc="-10" dirty="0">
                <a:solidFill>
                  <a:srgbClr val="FF0000"/>
                </a:solidFill>
                <a:cs typeface="Carlito"/>
              </a:rPr>
              <a:t>boards:</a:t>
            </a:r>
            <a:endParaRPr lang="en-US" sz="3600" kern="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CE40-8CE4-4ACA-AC35-A72CA79ED05A}"/>
              </a:ext>
            </a:extLst>
          </p:cNvPr>
          <p:cNvSpPr>
            <a:spLocks noGrp="1"/>
          </p:cNvSpPr>
          <p:nvPr>
            <p:ph type="title"/>
          </p:nvPr>
        </p:nvSpPr>
        <p:spPr/>
        <p:txBody>
          <a:bodyPr/>
          <a:lstStyle/>
          <a:p>
            <a:pPr>
              <a:defRPr/>
            </a:pPr>
            <a:r>
              <a:rPr lang="en-US" dirty="0">
                <a:solidFill>
                  <a:srgbClr val="7030A0"/>
                </a:solidFill>
                <a:cs typeface="Carlito"/>
              </a:rPr>
              <a:t>Loop</a:t>
            </a:r>
            <a:r>
              <a:rPr lang="en-US" spc="-75" dirty="0">
                <a:solidFill>
                  <a:srgbClr val="7030A0"/>
                </a:solidFill>
                <a:cs typeface="Carlito"/>
              </a:rPr>
              <a:t> </a:t>
            </a:r>
            <a:r>
              <a:rPr lang="en-US" spc="-30" dirty="0">
                <a:solidFill>
                  <a:srgbClr val="7030A0"/>
                </a:solidFill>
                <a:cs typeface="Carlito"/>
              </a:rPr>
              <a:t>statements:</a:t>
            </a:r>
            <a:endParaRPr lang="en-US" dirty="0">
              <a:solidFill>
                <a:srgbClr val="7030A0"/>
              </a:solidFill>
            </a:endParaRPr>
          </a:p>
        </p:txBody>
      </p:sp>
      <p:sp>
        <p:nvSpPr>
          <p:cNvPr id="50179" name="object 4">
            <a:extLst>
              <a:ext uri="{FF2B5EF4-FFF2-40B4-BE49-F238E27FC236}">
                <a16:creationId xmlns:a16="http://schemas.microsoft.com/office/drawing/2014/main" id="{27C5833F-1247-42C1-BE31-BD8D2EB52C2F}"/>
              </a:ext>
            </a:extLst>
          </p:cNvPr>
          <p:cNvSpPr>
            <a:spLocks noChangeArrowheads="1"/>
          </p:cNvSpPr>
          <p:nvPr/>
        </p:nvSpPr>
        <p:spPr bwMode="auto">
          <a:xfrm>
            <a:off x="2317750" y="1508125"/>
            <a:ext cx="1404938" cy="2301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5" name="object 5">
            <a:extLst>
              <a:ext uri="{FF2B5EF4-FFF2-40B4-BE49-F238E27FC236}">
                <a16:creationId xmlns:a16="http://schemas.microsoft.com/office/drawing/2014/main" id="{863E9D12-DCDD-408A-82FC-3386BC6F407B}"/>
              </a:ext>
            </a:extLst>
          </p:cNvPr>
          <p:cNvSpPr txBox="1"/>
          <p:nvPr/>
        </p:nvSpPr>
        <p:spPr>
          <a:xfrm>
            <a:off x="2286001" y="1392239"/>
            <a:ext cx="1516063" cy="1709737"/>
          </a:xfrm>
          <a:prstGeom prst="rect">
            <a:avLst/>
          </a:prstGeom>
        </p:spPr>
        <p:txBody>
          <a:bodyPr lIns="0" tIns="12700" rIns="0" bIns="0">
            <a:spAutoFit/>
          </a:bodyPr>
          <a:lstStyle/>
          <a:p>
            <a:pPr marL="12700">
              <a:lnSpc>
                <a:spcPts val="2735"/>
              </a:lnSpc>
              <a:spcBef>
                <a:spcPts val="100"/>
              </a:spcBef>
              <a:defRPr/>
            </a:pPr>
            <a:r>
              <a:rPr sz="2400" b="1" spc="-5" dirty="0">
                <a:solidFill>
                  <a:srgbClr val="FF0000"/>
                </a:solidFill>
                <a:latin typeface="Carlito"/>
                <a:cs typeface="Carlito"/>
              </a:rPr>
              <a:t>Do…</a:t>
            </a:r>
            <a:r>
              <a:rPr sz="2400" b="1" spc="-40" dirty="0">
                <a:solidFill>
                  <a:srgbClr val="FF0000"/>
                </a:solidFill>
                <a:latin typeface="Carlito"/>
                <a:cs typeface="Carlito"/>
              </a:rPr>
              <a:t> </a:t>
            </a:r>
            <a:r>
              <a:rPr sz="2400" b="1" spc="-10" dirty="0">
                <a:solidFill>
                  <a:srgbClr val="FF0000"/>
                </a:solidFill>
                <a:latin typeface="Carlito"/>
                <a:cs typeface="Carlito"/>
              </a:rPr>
              <a:t>while:</a:t>
            </a:r>
            <a:endParaRPr sz="2400" dirty="0">
              <a:solidFill>
                <a:srgbClr val="FF0000"/>
              </a:solidFill>
              <a:latin typeface="Carlito"/>
              <a:cs typeface="Carlito"/>
            </a:endParaRPr>
          </a:p>
          <a:p>
            <a:pPr marL="12700">
              <a:lnSpc>
                <a:spcPts val="2590"/>
              </a:lnSpc>
              <a:defRPr/>
            </a:pPr>
            <a:r>
              <a:rPr sz="2400" spc="-5" dirty="0">
                <a:solidFill>
                  <a:srgbClr val="7E7E7E"/>
                </a:solidFill>
                <a:latin typeface="Carlito"/>
                <a:cs typeface="Carlito"/>
              </a:rPr>
              <a:t>do</a:t>
            </a:r>
            <a:endParaRPr sz="2400" dirty="0">
              <a:latin typeface="Carlito"/>
              <a:cs typeface="Carlito"/>
            </a:endParaRPr>
          </a:p>
          <a:p>
            <a:pPr marL="12700">
              <a:lnSpc>
                <a:spcPts val="2595"/>
              </a:lnSpc>
              <a:defRPr/>
            </a:pPr>
            <a:r>
              <a:rPr sz="2400" dirty="0">
                <a:solidFill>
                  <a:srgbClr val="7E7E7E"/>
                </a:solidFill>
                <a:latin typeface="Carlito"/>
                <a:cs typeface="Carlito"/>
              </a:rPr>
              <a:t>{</a:t>
            </a:r>
            <a:endParaRPr sz="2400" dirty="0">
              <a:latin typeface="Carlito"/>
              <a:cs typeface="Carlito"/>
            </a:endParaRPr>
          </a:p>
          <a:p>
            <a:pPr marL="12700">
              <a:lnSpc>
                <a:spcPts val="2595"/>
              </a:lnSpc>
              <a:defRPr/>
            </a:pPr>
            <a:r>
              <a:rPr sz="2400" spc="-5" dirty="0">
                <a:solidFill>
                  <a:srgbClr val="7E7E7E"/>
                </a:solidFill>
                <a:latin typeface="Carlito"/>
                <a:cs typeface="Carlito"/>
              </a:rPr>
              <a:t>S</a:t>
            </a:r>
            <a:r>
              <a:rPr sz="2400" spc="-25" dirty="0">
                <a:solidFill>
                  <a:srgbClr val="7E7E7E"/>
                </a:solidFill>
                <a:latin typeface="Carlito"/>
                <a:cs typeface="Carlito"/>
              </a:rPr>
              <a:t>tat</a:t>
            </a:r>
            <a:r>
              <a:rPr sz="2400" dirty="0">
                <a:solidFill>
                  <a:srgbClr val="7E7E7E"/>
                </a:solidFill>
                <a:latin typeface="Carlito"/>
                <a:cs typeface="Carlito"/>
              </a:rPr>
              <a:t>em</a:t>
            </a:r>
            <a:r>
              <a:rPr sz="2400" spc="10" dirty="0">
                <a:solidFill>
                  <a:srgbClr val="7E7E7E"/>
                </a:solidFill>
                <a:latin typeface="Carlito"/>
                <a:cs typeface="Carlito"/>
              </a:rPr>
              <a:t>e</a:t>
            </a:r>
            <a:r>
              <a:rPr sz="2400" spc="-25" dirty="0">
                <a:solidFill>
                  <a:srgbClr val="7E7E7E"/>
                </a:solidFill>
                <a:latin typeface="Carlito"/>
                <a:cs typeface="Carlito"/>
              </a:rPr>
              <a:t>n</a:t>
            </a:r>
            <a:r>
              <a:rPr sz="2400" dirty="0">
                <a:solidFill>
                  <a:srgbClr val="7E7E7E"/>
                </a:solidFill>
                <a:latin typeface="Carlito"/>
                <a:cs typeface="Carlito"/>
              </a:rPr>
              <a:t>ts;</a:t>
            </a:r>
            <a:endParaRPr sz="2400" dirty="0">
              <a:latin typeface="Carlito"/>
              <a:cs typeface="Carlito"/>
            </a:endParaRPr>
          </a:p>
          <a:p>
            <a:pPr marL="12700">
              <a:lnSpc>
                <a:spcPts val="2735"/>
              </a:lnSpc>
              <a:defRPr/>
            </a:pPr>
            <a:r>
              <a:rPr sz="2400" dirty="0">
                <a:solidFill>
                  <a:srgbClr val="7E7E7E"/>
                </a:solidFill>
                <a:latin typeface="Carlito"/>
                <a:cs typeface="Carlito"/>
              </a:rPr>
              <a:t>}</a:t>
            </a:r>
            <a:endParaRPr sz="2400" dirty="0">
              <a:latin typeface="Carlito"/>
              <a:cs typeface="Carlito"/>
            </a:endParaRPr>
          </a:p>
        </p:txBody>
      </p:sp>
      <p:sp>
        <p:nvSpPr>
          <p:cNvPr id="6" name="object 6">
            <a:extLst>
              <a:ext uri="{FF2B5EF4-FFF2-40B4-BE49-F238E27FC236}">
                <a16:creationId xmlns:a16="http://schemas.microsoft.com/office/drawing/2014/main" id="{2319896F-8074-432A-84B9-F23A76242399}"/>
              </a:ext>
            </a:extLst>
          </p:cNvPr>
          <p:cNvSpPr txBox="1"/>
          <p:nvPr/>
        </p:nvSpPr>
        <p:spPr>
          <a:xfrm>
            <a:off x="4721225" y="3038476"/>
            <a:ext cx="4129088" cy="392113"/>
          </a:xfrm>
          <a:prstGeom prst="rect">
            <a:avLst/>
          </a:prstGeom>
        </p:spPr>
        <p:txBody>
          <a:bodyPr lIns="0" tIns="12700" rIns="0" bIns="0">
            <a:spAutoFit/>
          </a:bodyPr>
          <a:lstStyle/>
          <a:p>
            <a:pPr marL="12700">
              <a:spcBef>
                <a:spcPts val="100"/>
              </a:spcBef>
              <a:defRPr/>
            </a:pPr>
            <a:r>
              <a:rPr sz="2400" spc="-5" dirty="0">
                <a:solidFill>
                  <a:srgbClr val="7E7E7E"/>
                </a:solidFill>
                <a:latin typeface="Carlito"/>
                <a:cs typeface="Carlito"/>
              </a:rPr>
              <a:t>// </a:t>
            </a:r>
            <a:r>
              <a:rPr sz="2000" dirty="0">
                <a:solidFill>
                  <a:srgbClr val="7E7E7E"/>
                </a:solidFill>
                <a:latin typeface="Carlito"/>
                <a:cs typeface="Carlito"/>
              </a:rPr>
              <a:t>the </a:t>
            </a:r>
            <a:r>
              <a:rPr sz="2000" spc="-15" dirty="0">
                <a:solidFill>
                  <a:srgbClr val="7E7E7E"/>
                </a:solidFill>
                <a:latin typeface="Carlito"/>
                <a:cs typeface="Carlito"/>
              </a:rPr>
              <a:t>statements </a:t>
            </a:r>
            <a:r>
              <a:rPr sz="2000" spc="-10" dirty="0">
                <a:solidFill>
                  <a:srgbClr val="7E7E7E"/>
                </a:solidFill>
                <a:latin typeface="Carlito"/>
                <a:cs typeface="Carlito"/>
              </a:rPr>
              <a:t>are </a:t>
            </a:r>
            <a:r>
              <a:rPr sz="2000" dirty="0">
                <a:solidFill>
                  <a:srgbClr val="7E7E7E"/>
                </a:solidFill>
                <a:latin typeface="Carlito"/>
                <a:cs typeface="Carlito"/>
              </a:rPr>
              <a:t>run </a:t>
            </a:r>
            <a:r>
              <a:rPr sz="2000" spc="-15" dirty="0">
                <a:solidFill>
                  <a:srgbClr val="7E7E7E"/>
                </a:solidFill>
                <a:latin typeface="Carlito"/>
                <a:cs typeface="Carlito"/>
              </a:rPr>
              <a:t>at </a:t>
            </a:r>
            <a:r>
              <a:rPr sz="2000" spc="-5" dirty="0">
                <a:solidFill>
                  <a:srgbClr val="7E7E7E"/>
                </a:solidFill>
                <a:latin typeface="Carlito"/>
                <a:cs typeface="Carlito"/>
              </a:rPr>
              <a:t>least</a:t>
            </a:r>
            <a:r>
              <a:rPr sz="2000" spc="65" dirty="0">
                <a:solidFill>
                  <a:srgbClr val="7E7E7E"/>
                </a:solidFill>
                <a:latin typeface="Carlito"/>
                <a:cs typeface="Carlito"/>
              </a:rPr>
              <a:t> </a:t>
            </a:r>
            <a:r>
              <a:rPr sz="2000" dirty="0">
                <a:solidFill>
                  <a:srgbClr val="7E7E7E"/>
                </a:solidFill>
                <a:latin typeface="Carlito"/>
                <a:cs typeface="Carlito"/>
              </a:rPr>
              <a:t>once.</a:t>
            </a:r>
            <a:endParaRPr sz="2000" dirty="0">
              <a:latin typeface="Carlito"/>
              <a:cs typeface="Carlito"/>
            </a:endParaRPr>
          </a:p>
        </p:txBody>
      </p:sp>
      <p:sp>
        <p:nvSpPr>
          <p:cNvPr id="50182" name="object 7">
            <a:extLst>
              <a:ext uri="{FF2B5EF4-FFF2-40B4-BE49-F238E27FC236}">
                <a16:creationId xmlns:a16="http://schemas.microsoft.com/office/drawing/2014/main" id="{29853C19-DEA9-4861-B2CC-E95EE2AA0529}"/>
              </a:ext>
            </a:extLst>
          </p:cNvPr>
          <p:cNvSpPr>
            <a:spLocks noChangeArrowheads="1"/>
          </p:cNvSpPr>
          <p:nvPr/>
        </p:nvSpPr>
        <p:spPr bwMode="auto">
          <a:xfrm>
            <a:off x="2108201" y="3300414"/>
            <a:ext cx="1300163" cy="6810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50183" name="object 8">
            <a:extLst>
              <a:ext uri="{FF2B5EF4-FFF2-40B4-BE49-F238E27FC236}">
                <a16:creationId xmlns:a16="http://schemas.microsoft.com/office/drawing/2014/main" id="{8B8E7EEA-2906-41C4-B7E8-FDC6D63C9B66}"/>
              </a:ext>
            </a:extLst>
          </p:cNvPr>
          <p:cNvSpPr>
            <a:spLocks noChangeArrowheads="1"/>
          </p:cNvSpPr>
          <p:nvPr/>
        </p:nvSpPr>
        <p:spPr bwMode="auto">
          <a:xfrm>
            <a:off x="2108200" y="4289425"/>
            <a:ext cx="769938" cy="6794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50184" name="object 9">
            <a:extLst>
              <a:ext uri="{FF2B5EF4-FFF2-40B4-BE49-F238E27FC236}">
                <a16:creationId xmlns:a16="http://schemas.microsoft.com/office/drawing/2014/main" id="{0116CE34-FC28-4D2F-A259-7C47592FA045}"/>
              </a:ext>
            </a:extLst>
          </p:cNvPr>
          <p:cNvSpPr txBox="1">
            <a:spLocks noChangeArrowheads="1"/>
          </p:cNvSpPr>
          <p:nvPr/>
        </p:nvSpPr>
        <p:spPr bwMode="auto">
          <a:xfrm>
            <a:off x="2286001" y="3038475"/>
            <a:ext cx="21367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3975" rIns="0" bIns="0">
            <a:spAutoFit/>
          </a:bodyPr>
          <a:lstStyle>
            <a:lvl1pPr marL="12700">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ts val="2588"/>
              </a:lnSpc>
              <a:spcBef>
                <a:spcPts val="425"/>
              </a:spcBef>
              <a:spcAft>
                <a:spcPct val="0"/>
              </a:spcAft>
              <a:buClrTx/>
              <a:buSzTx/>
              <a:buNone/>
            </a:pPr>
            <a:r>
              <a:rPr lang="en-US" altLang="en-US" sz="2400">
                <a:solidFill>
                  <a:srgbClr val="7E7E7E"/>
                </a:solidFill>
                <a:latin typeface="Carlito"/>
                <a:ea typeface="Carlito"/>
                <a:cs typeface="Carlito"/>
              </a:rPr>
              <a:t>while(condition);  </a:t>
            </a:r>
            <a:r>
              <a:rPr lang="en-US" altLang="en-US" sz="2400" b="1">
                <a:solidFill>
                  <a:srgbClr val="FF0000"/>
                </a:solidFill>
                <a:latin typeface="Carlito"/>
                <a:ea typeface="Carlito"/>
                <a:cs typeface="Carlito"/>
              </a:rPr>
              <a:t>While:  </a:t>
            </a:r>
            <a:r>
              <a:rPr lang="en-US" altLang="en-US" sz="2400">
                <a:solidFill>
                  <a:srgbClr val="7E7E7E"/>
                </a:solidFill>
                <a:latin typeface="Carlito"/>
                <a:ea typeface="Carlito"/>
                <a:cs typeface="Carlito"/>
              </a:rPr>
              <a:t>While(condition)</a:t>
            </a:r>
            <a:endParaRPr lang="en-US" altLang="en-US" sz="2400">
              <a:solidFill>
                <a:schemeClr val="tx1"/>
              </a:solidFill>
              <a:latin typeface="Carlito"/>
              <a:ea typeface="Carlito"/>
              <a:cs typeface="Carlito"/>
            </a:endParaRPr>
          </a:p>
          <a:p>
            <a:pPr>
              <a:lnSpc>
                <a:spcPts val="2413"/>
              </a:lnSpc>
              <a:spcAft>
                <a:spcPct val="0"/>
              </a:spcAft>
              <a:buClrTx/>
              <a:buSzTx/>
              <a:buNone/>
            </a:pPr>
            <a:r>
              <a:rPr lang="en-US" altLang="en-US" sz="2400">
                <a:solidFill>
                  <a:srgbClr val="7E7E7E"/>
                </a:solidFill>
                <a:latin typeface="Carlito"/>
                <a:ea typeface="Carlito"/>
                <a:cs typeface="Carlito"/>
              </a:rPr>
              <a:t>{ statements; }</a:t>
            </a:r>
            <a:endParaRPr lang="en-US" altLang="en-US" sz="2400">
              <a:solidFill>
                <a:schemeClr val="tx1"/>
              </a:solidFill>
              <a:latin typeface="Carlito"/>
              <a:ea typeface="Carlito"/>
              <a:cs typeface="Carlito"/>
            </a:endParaRPr>
          </a:p>
          <a:p>
            <a:pPr>
              <a:lnSpc>
                <a:spcPts val="2738"/>
              </a:lnSpc>
              <a:spcAft>
                <a:spcPct val="0"/>
              </a:spcAft>
              <a:buClrTx/>
              <a:buSzTx/>
              <a:buNone/>
            </a:pPr>
            <a:r>
              <a:rPr lang="en-US" altLang="en-US" sz="2400" b="1">
                <a:solidFill>
                  <a:srgbClr val="FF0000"/>
                </a:solidFill>
                <a:latin typeface="Carlito"/>
                <a:ea typeface="Carlito"/>
                <a:cs typeface="Carlito"/>
              </a:rPr>
              <a:t>for</a:t>
            </a:r>
            <a:endParaRPr lang="en-US" altLang="en-US" sz="2400">
              <a:solidFill>
                <a:schemeClr val="tx1"/>
              </a:solidFill>
              <a:latin typeface="Carlito"/>
              <a:ea typeface="Carlito"/>
              <a:cs typeface="Carlito"/>
            </a:endParaRPr>
          </a:p>
        </p:txBody>
      </p:sp>
      <p:sp>
        <p:nvSpPr>
          <p:cNvPr id="50185" name="object 10">
            <a:extLst>
              <a:ext uri="{FF2B5EF4-FFF2-40B4-BE49-F238E27FC236}">
                <a16:creationId xmlns:a16="http://schemas.microsoft.com/office/drawing/2014/main" id="{DFF60C32-A1E9-4E54-A2BA-D2B4ED8BFB27}"/>
              </a:ext>
            </a:extLst>
          </p:cNvPr>
          <p:cNvSpPr txBox="1">
            <a:spLocks noChangeArrowheads="1"/>
          </p:cNvSpPr>
          <p:nvPr/>
        </p:nvSpPr>
        <p:spPr bwMode="auto">
          <a:xfrm>
            <a:off x="2286000" y="4684713"/>
            <a:ext cx="71628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3340" rIns="0" bIns="0">
            <a:spAutoFit/>
          </a:bodyPr>
          <a:lstStyle>
            <a:lvl1pPr marL="422275" indent="-409575">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ts val="2600"/>
              </a:lnSpc>
              <a:spcBef>
                <a:spcPts val="425"/>
              </a:spcBef>
              <a:spcAft>
                <a:spcPct val="0"/>
              </a:spcAft>
              <a:buClrTx/>
              <a:buSzTx/>
              <a:buNone/>
            </a:pPr>
            <a:r>
              <a:rPr lang="en-US" altLang="en-US" sz="2400">
                <a:solidFill>
                  <a:srgbClr val="7E7E7E"/>
                </a:solidFill>
                <a:latin typeface="Carlito"/>
                <a:ea typeface="Carlito"/>
                <a:cs typeface="Carlito"/>
              </a:rPr>
              <a:t>for (int i=0; i &lt;= </a:t>
            </a:r>
            <a:r>
              <a:rPr lang="en-US" altLang="en-US" sz="2400" i="1">
                <a:solidFill>
                  <a:srgbClr val="7E7E7E"/>
                </a:solidFill>
                <a:latin typeface="Carlito"/>
                <a:ea typeface="Carlito"/>
                <a:cs typeface="Carlito"/>
              </a:rPr>
              <a:t>val</a:t>
            </a:r>
            <a:r>
              <a:rPr lang="en-US" altLang="en-US" sz="2400">
                <a:solidFill>
                  <a:srgbClr val="7E7E7E"/>
                </a:solidFill>
                <a:latin typeface="Carlito"/>
                <a:ea typeface="Carlito"/>
                <a:cs typeface="Carlito"/>
              </a:rPr>
              <a:t>; i++)</a:t>
            </a:r>
          </a:p>
          <a:p>
            <a:pPr>
              <a:lnSpc>
                <a:spcPts val="2600"/>
              </a:lnSpc>
              <a:spcBef>
                <a:spcPts val="425"/>
              </a:spcBef>
              <a:spcAft>
                <a:spcPct val="0"/>
              </a:spcAft>
              <a:buClrTx/>
              <a:buSzTx/>
              <a:buNone/>
            </a:pPr>
            <a:r>
              <a:rPr lang="en-US" altLang="en-US" sz="2400">
                <a:solidFill>
                  <a:srgbClr val="7E7E7E"/>
                </a:solidFill>
                <a:latin typeface="Carlito"/>
                <a:ea typeface="Carlito"/>
                <a:cs typeface="Carlito"/>
              </a:rPr>
              <a:t>{  </a:t>
            </a:r>
          </a:p>
          <a:p>
            <a:pPr>
              <a:lnSpc>
                <a:spcPts val="2600"/>
              </a:lnSpc>
              <a:spcBef>
                <a:spcPts val="425"/>
              </a:spcBef>
              <a:spcAft>
                <a:spcPct val="0"/>
              </a:spcAft>
              <a:buClrTx/>
              <a:buSzTx/>
              <a:buNone/>
            </a:pPr>
            <a:r>
              <a:rPr lang="en-US" altLang="en-US" sz="2400">
                <a:solidFill>
                  <a:srgbClr val="7E7E7E"/>
                </a:solidFill>
                <a:latin typeface="Carlito"/>
                <a:ea typeface="Carlito"/>
                <a:cs typeface="Carlito"/>
              </a:rPr>
              <a:t>statements;</a:t>
            </a:r>
            <a:endParaRPr lang="en-US" altLang="en-US" sz="2400">
              <a:solidFill>
                <a:schemeClr val="tx1"/>
              </a:solidFill>
              <a:latin typeface="Carlito"/>
              <a:ea typeface="Carlito"/>
              <a:cs typeface="Carlito"/>
            </a:endParaRPr>
          </a:p>
          <a:p>
            <a:pPr>
              <a:lnSpc>
                <a:spcPts val="2600"/>
              </a:lnSpc>
              <a:spcBef>
                <a:spcPts val="425"/>
              </a:spcBef>
              <a:spcAft>
                <a:spcPct val="0"/>
              </a:spcAft>
              <a:buClrTx/>
              <a:buSzTx/>
              <a:buNone/>
            </a:pPr>
            <a:r>
              <a:rPr lang="en-US" altLang="en-US" sz="2400">
                <a:solidFill>
                  <a:srgbClr val="7E7E7E"/>
                </a:solidFill>
                <a:latin typeface="Carlito"/>
                <a:ea typeface="Carlito"/>
                <a:cs typeface="Carlito"/>
              </a:rPr>
              <a:t>}</a:t>
            </a:r>
            <a:endParaRPr lang="en-US" altLang="en-US" sz="2400">
              <a:solidFill>
                <a:schemeClr val="tx1"/>
              </a:solidFill>
              <a:latin typeface="Carlito"/>
              <a:ea typeface="Carlito"/>
              <a:cs typeface="Carlito"/>
            </a:endParaRPr>
          </a:p>
          <a:p>
            <a:pPr>
              <a:lnSpc>
                <a:spcPct val="100000"/>
              </a:lnSpc>
              <a:spcAft>
                <a:spcPct val="0"/>
              </a:spcAft>
              <a:buClrTx/>
              <a:buSzTx/>
              <a:buFontTx/>
              <a:buNone/>
            </a:pPr>
            <a:r>
              <a:rPr lang="en-US" altLang="en-US" sz="2400">
                <a:solidFill>
                  <a:srgbClr val="001F5F"/>
                </a:solidFill>
                <a:latin typeface="Carlito"/>
                <a:ea typeface="Carlito"/>
                <a:cs typeface="Carlito"/>
              </a:rPr>
              <a:t>Use </a:t>
            </a:r>
            <a:r>
              <a:rPr lang="en-US" altLang="en-US" sz="2400" i="1">
                <a:solidFill>
                  <a:srgbClr val="001F5F"/>
                </a:solidFill>
                <a:latin typeface="Carlito"/>
                <a:ea typeface="Carlito"/>
                <a:cs typeface="Carlito"/>
              </a:rPr>
              <a:t>break </a:t>
            </a:r>
            <a:r>
              <a:rPr lang="en-US" altLang="en-US" sz="2400">
                <a:solidFill>
                  <a:srgbClr val="001F5F"/>
                </a:solidFill>
                <a:latin typeface="Carlito"/>
                <a:ea typeface="Carlito"/>
                <a:cs typeface="Carlito"/>
              </a:rPr>
              <a:t>statement to stop the loop whenever needed.</a:t>
            </a:r>
            <a:endParaRPr lang="en-US" altLang="en-US" sz="2400">
              <a:solidFill>
                <a:schemeClr val="tx1"/>
              </a:solidFill>
              <a:latin typeface="Carlito"/>
              <a:ea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F1D0-8B6E-4E41-A55D-210D4AE21C5D}"/>
              </a:ext>
            </a:extLst>
          </p:cNvPr>
          <p:cNvSpPr>
            <a:spLocks noGrp="1"/>
          </p:cNvSpPr>
          <p:nvPr>
            <p:ph type="title"/>
          </p:nvPr>
        </p:nvSpPr>
        <p:spPr/>
        <p:txBody>
          <a:bodyPr/>
          <a:lstStyle/>
          <a:p>
            <a:pPr>
              <a:defRPr/>
            </a:pPr>
            <a:r>
              <a:rPr lang="en-US" dirty="0">
                <a:solidFill>
                  <a:srgbClr val="7030A0"/>
                </a:solidFill>
              </a:rPr>
              <a:t>Digital</a:t>
            </a:r>
            <a:r>
              <a:rPr lang="en-US" spc="-40" dirty="0">
                <a:solidFill>
                  <a:srgbClr val="7030A0"/>
                </a:solidFill>
              </a:rPr>
              <a:t> </a:t>
            </a:r>
            <a:r>
              <a:rPr lang="en-US" spc="30" dirty="0">
                <a:solidFill>
                  <a:srgbClr val="7030A0"/>
                </a:solidFill>
              </a:rPr>
              <a:t>Input</a:t>
            </a:r>
            <a:endParaRPr lang="en-US" dirty="0">
              <a:solidFill>
                <a:srgbClr val="7030A0"/>
              </a:solidFill>
            </a:endParaRPr>
          </a:p>
        </p:txBody>
      </p:sp>
      <p:sp>
        <p:nvSpPr>
          <p:cNvPr id="51203" name="object 3">
            <a:extLst>
              <a:ext uri="{FF2B5EF4-FFF2-40B4-BE49-F238E27FC236}">
                <a16:creationId xmlns:a16="http://schemas.microsoft.com/office/drawing/2014/main" id="{0BC0A395-1100-45CE-846C-2160AE5B6FF7}"/>
              </a:ext>
            </a:extLst>
          </p:cNvPr>
          <p:cNvSpPr txBox="1">
            <a:spLocks noChangeArrowheads="1"/>
          </p:cNvSpPr>
          <p:nvPr/>
        </p:nvSpPr>
        <p:spPr bwMode="auto">
          <a:xfrm>
            <a:off x="2287588" y="1687513"/>
            <a:ext cx="8039100" cy="435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55600" indent="-342900">
              <a:lnSpc>
                <a:spcPct val="95000"/>
              </a:lnSpc>
              <a:spcAft>
                <a:spcPts val="1425"/>
              </a:spcAft>
              <a:buClr>
                <a:srgbClr val="000000"/>
              </a:buClr>
              <a:buSzPct val="100000"/>
              <a:buFont typeface="Times New Roman" panose="02020603050405020304" pitchFamily="18" charset="0"/>
              <a:buChar char="•"/>
              <a:tabLst>
                <a:tab pos="354013" algn="l"/>
                <a:tab pos="355600" algn="l"/>
              </a:tabLst>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tabLst>
                <a:tab pos="354013" algn="l"/>
                <a:tab pos="355600" algn="l"/>
              </a:tabLst>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tabLst>
                <a:tab pos="354013" algn="l"/>
                <a:tab pos="355600" algn="l"/>
              </a:tabLst>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tabLst>
                <a:tab pos="354013" algn="l"/>
                <a:tab pos="355600" algn="l"/>
              </a:tabLst>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tabLst>
                <a:tab pos="354013" algn="l"/>
                <a:tab pos="355600" algn="l"/>
              </a:tabLst>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tabLst>
                <a:tab pos="354013" algn="l"/>
                <a:tab pos="355600" algn="l"/>
              </a:tabLst>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tabLst>
                <a:tab pos="354013" algn="l"/>
                <a:tab pos="355600" algn="l"/>
              </a:tabLst>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tabLst>
                <a:tab pos="354013" algn="l"/>
                <a:tab pos="355600" algn="l"/>
              </a:tabLst>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tabLst>
                <a:tab pos="354013" algn="l"/>
                <a:tab pos="355600" algn="l"/>
              </a:tabLst>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Bef>
                <a:spcPts val="100"/>
              </a:spcBef>
              <a:spcAft>
                <a:spcPct val="0"/>
              </a:spcAft>
              <a:buClrTx/>
              <a:buSzTx/>
              <a:buFontTx/>
              <a:buChar char="•"/>
            </a:pPr>
            <a:r>
              <a:rPr lang="en-US" altLang="en-US" sz="2400">
                <a:solidFill>
                  <a:schemeClr val="tx1"/>
                </a:solidFill>
                <a:latin typeface="Arial" panose="020B0604020202020204" pitchFamily="34" charset="0"/>
                <a:cs typeface="Arial" panose="020B0604020202020204" pitchFamily="34" charset="0"/>
              </a:rPr>
              <a:t>Connect digital input to your Arduino using Pins # 0 </a:t>
            </a:r>
            <a:r>
              <a:rPr lang="en-US" altLang="en-US" sz="2400">
                <a:solidFill>
                  <a:schemeClr val="tx1"/>
                </a:solidFill>
                <a:latin typeface="Verdana" panose="020B0604030504040204" pitchFamily="34" charset="0"/>
                <a:cs typeface="Arial" panose="020B0604020202020204" pitchFamily="34" charset="0"/>
              </a:rPr>
              <a:t>– </a:t>
            </a:r>
            <a:r>
              <a:rPr lang="en-US" altLang="en-US" sz="2400">
                <a:solidFill>
                  <a:schemeClr val="tx1"/>
                </a:solidFill>
                <a:latin typeface="Arial" panose="020B0604020202020204" pitchFamily="34" charset="0"/>
                <a:cs typeface="Arial" panose="020B0604020202020204" pitchFamily="34" charset="0"/>
              </a:rPr>
              <a:t>13  (Although pins # 0 &amp; 1 are also used for programming)</a:t>
            </a:r>
          </a:p>
          <a:p>
            <a:pPr>
              <a:lnSpc>
                <a:spcPct val="126000"/>
              </a:lnSpc>
              <a:spcBef>
                <a:spcPts val="2013"/>
              </a:spcBef>
              <a:spcAft>
                <a:spcPct val="0"/>
              </a:spcAft>
              <a:buClrTx/>
              <a:buSzTx/>
              <a:buFontTx/>
              <a:buChar char="•"/>
            </a:pPr>
            <a:r>
              <a:rPr lang="en-US" altLang="en-US" sz="2400">
                <a:solidFill>
                  <a:schemeClr val="tx1"/>
                </a:solidFill>
                <a:latin typeface="Arial" panose="020B0604020202020204" pitchFamily="34" charset="0"/>
                <a:cs typeface="Arial" panose="020B0604020202020204" pitchFamily="34" charset="0"/>
              </a:rPr>
              <a:t>Digital Input needs a </a:t>
            </a:r>
            <a:r>
              <a:rPr lang="en-US" altLang="en-US" sz="2400">
                <a:solidFill>
                  <a:schemeClr val="tx1"/>
                </a:solidFill>
                <a:latin typeface="Courier New" panose="02070309020205020404" pitchFamily="49" charset="0"/>
                <a:cs typeface="Courier New" panose="02070309020205020404" pitchFamily="49" charset="0"/>
              </a:rPr>
              <a:t>pinMode </a:t>
            </a:r>
            <a:r>
              <a:rPr lang="en-US" altLang="en-US" sz="2400">
                <a:solidFill>
                  <a:schemeClr val="tx1"/>
                </a:solidFill>
                <a:latin typeface="Arial" panose="020B0604020202020204" pitchFamily="34" charset="0"/>
                <a:cs typeface="Arial" panose="020B0604020202020204" pitchFamily="34" charset="0"/>
              </a:rPr>
              <a:t>command: </a:t>
            </a:r>
            <a:r>
              <a:rPr lang="en-US" altLang="en-US" sz="2400">
                <a:solidFill>
                  <a:srgbClr val="2C2CB8"/>
                </a:solidFill>
                <a:latin typeface="Arial" panose="020B0604020202020204" pitchFamily="34" charset="0"/>
                <a:cs typeface="Arial" panose="020B0604020202020204" pitchFamily="34" charset="0"/>
              </a:rPr>
              <a:t> </a:t>
            </a:r>
            <a:r>
              <a:rPr lang="en-US" altLang="en-US" sz="2400" b="1">
                <a:solidFill>
                  <a:srgbClr val="2C2CB8"/>
                </a:solidFill>
                <a:latin typeface="Courier New" panose="02070309020205020404" pitchFamily="49" charset="0"/>
                <a:cs typeface="Courier New" panose="02070309020205020404" pitchFamily="49" charset="0"/>
              </a:rPr>
              <a:t>pinMode (pinNumber, INPUT); </a:t>
            </a:r>
            <a:r>
              <a:rPr lang="en-US" altLang="en-US" sz="2400" b="1">
                <a:solidFill>
                  <a:schemeClr val="tx1"/>
                </a:solidFill>
                <a:latin typeface="Courier New" panose="02070309020205020404" pitchFamily="49" charset="0"/>
                <a:cs typeface="Courier New" panose="02070309020205020404" pitchFamily="49" charset="0"/>
              </a:rPr>
              <a:t> </a:t>
            </a:r>
            <a:r>
              <a:rPr lang="en-US" altLang="en-US" sz="2400" i="1">
                <a:solidFill>
                  <a:schemeClr val="tx1"/>
                </a:solidFill>
                <a:latin typeface="Arial" panose="020B0604020202020204" pitchFamily="34" charset="0"/>
                <a:cs typeface="Arial" panose="020B0604020202020204" pitchFamily="34" charset="0"/>
              </a:rPr>
              <a:t>Make sure to use ALL CAPS for </a:t>
            </a:r>
            <a:r>
              <a:rPr lang="en-US" altLang="en-US" sz="2400" b="1" i="1">
                <a:solidFill>
                  <a:schemeClr val="tx1"/>
                </a:solidFill>
                <a:latin typeface="Arial" panose="020B0604020202020204" pitchFamily="34" charset="0"/>
                <a:cs typeface="Arial" panose="020B0604020202020204" pitchFamily="34" charset="0"/>
              </a:rPr>
              <a:t>INPUT</a:t>
            </a:r>
            <a:endParaRPr lang="en-US" altLang="en-US" sz="2400">
              <a:solidFill>
                <a:schemeClr val="tx1"/>
              </a:solidFill>
              <a:latin typeface="Arial" panose="020B0604020202020204" pitchFamily="34" charset="0"/>
              <a:cs typeface="Arial" panose="020B0604020202020204" pitchFamily="34" charset="0"/>
            </a:endParaRPr>
          </a:p>
          <a:p>
            <a:pPr>
              <a:lnSpc>
                <a:spcPct val="100000"/>
              </a:lnSpc>
              <a:spcBef>
                <a:spcPts val="25"/>
              </a:spcBef>
              <a:spcAft>
                <a:spcPct val="0"/>
              </a:spcAft>
              <a:buClrTx/>
              <a:buSzTx/>
              <a:buFont typeface="Arial" panose="020B0604020202020204" pitchFamily="34" charset="0"/>
              <a:buChar char="•"/>
            </a:pPr>
            <a:endParaRPr lang="en-US" altLang="en-US" sz="2400">
              <a:solidFill>
                <a:schemeClr val="tx1"/>
              </a:solidFill>
              <a:latin typeface="Arial" panose="020B0604020202020204" pitchFamily="34" charset="0"/>
              <a:cs typeface="Arial" panose="020B0604020202020204" pitchFamily="34" charset="0"/>
            </a:endParaRPr>
          </a:p>
          <a:p>
            <a:pPr>
              <a:lnSpc>
                <a:spcPct val="100000"/>
              </a:lnSpc>
              <a:spcAft>
                <a:spcPct val="0"/>
              </a:spcAft>
              <a:buClrTx/>
              <a:buSzTx/>
              <a:buFontTx/>
              <a:buChar char="•"/>
            </a:pPr>
            <a:r>
              <a:rPr lang="en-US" altLang="en-US" sz="2400">
                <a:solidFill>
                  <a:schemeClr val="tx1"/>
                </a:solidFill>
                <a:latin typeface="Arial" panose="020B0604020202020204" pitchFamily="34" charset="0"/>
                <a:cs typeface="Arial" panose="020B0604020202020204" pitchFamily="34" charset="0"/>
              </a:rPr>
              <a:t>To get a digital reading:</a:t>
            </a:r>
          </a:p>
          <a:p>
            <a:pPr>
              <a:lnSpc>
                <a:spcPct val="100000"/>
              </a:lnSpc>
              <a:spcBef>
                <a:spcPts val="600"/>
              </a:spcBef>
              <a:spcAft>
                <a:spcPct val="0"/>
              </a:spcAft>
              <a:buClrTx/>
              <a:buSzTx/>
              <a:buNone/>
            </a:pPr>
            <a:r>
              <a:rPr lang="en-US" altLang="en-US" sz="2400" b="1">
                <a:solidFill>
                  <a:srgbClr val="2C2CB8"/>
                </a:solidFill>
                <a:latin typeface="Courier New" panose="02070309020205020404" pitchFamily="49" charset="0"/>
                <a:cs typeface="Courier New" panose="02070309020205020404" pitchFamily="49" charset="0"/>
              </a:rPr>
              <a:t>int buttonState = digitalRead (pinNumber);</a:t>
            </a:r>
            <a:endParaRPr lang="en-US" altLang="en-US" sz="2400">
              <a:solidFill>
                <a:schemeClr val="tx1"/>
              </a:solidFill>
              <a:latin typeface="Courier New" panose="02070309020205020404" pitchFamily="49" charset="0"/>
              <a:cs typeface="Courier New" panose="02070309020205020404" pitchFamily="49" charset="0"/>
            </a:endParaRPr>
          </a:p>
          <a:p>
            <a:pPr>
              <a:lnSpc>
                <a:spcPct val="100000"/>
              </a:lnSpc>
              <a:spcBef>
                <a:spcPts val="50"/>
              </a:spcBef>
              <a:spcAft>
                <a:spcPct val="0"/>
              </a:spcAft>
              <a:buClrTx/>
              <a:buSzTx/>
              <a:buNone/>
            </a:pPr>
            <a:endParaRPr lang="en-US" altLang="en-US" sz="2500">
              <a:solidFill>
                <a:schemeClr val="tx1"/>
              </a:solidFill>
              <a:latin typeface="Courier New" panose="02070309020205020404" pitchFamily="49" charset="0"/>
              <a:cs typeface="Courier New" panose="02070309020205020404" pitchFamily="49" charset="0"/>
            </a:endParaRPr>
          </a:p>
          <a:p>
            <a:pPr>
              <a:lnSpc>
                <a:spcPct val="100000"/>
              </a:lnSpc>
              <a:spcAft>
                <a:spcPct val="0"/>
              </a:spcAft>
              <a:buClrTx/>
              <a:buSzTx/>
              <a:buFontTx/>
              <a:buChar char="•"/>
            </a:pPr>
            <a:r>
              <a:rPr lang="en-US" altLang="en-US" sz="2400">
                <a:solidFill>
                  <a:schemeClr val="tx1"/>
                </a:solidFill>
                <a:latin typeface="Arial" panose="020B0604020202020204" pitchFamily="34" charset="0"/>
                <a:cs typeface="Arial" panose="020B0604020202020204" pitchFamily="34" charset="0"/>
              </a:rPr>
              <a:t>Digital Input values are only </a:t>
            </a:r>
            <a:r>
              <a:rPr lang="en-US" altLang="en-US" sz="2400" b="1">
                <a:solidFill>
                  <a:schemeClr val="tx1"/>
                </a:solidFill>
                <a:latin typeface="Arial" panose="020B0604020202020204" pitchFamily="34" charset="0"/>
                <a:cs typeface="Arial" panose="020B0604020202020204" pitchFamily="34" charset="0"/>
              </a:rPr>
              <a:t>HIGH </a:t>
            </a:r>
            <a:r>
              <a:rPr lang="en-US" altLang="en-US" sz="2400">
                <a:solidFill>
                  <a:schemeClr val="tx1"/>
                </a:solidFill>
                <a:latin typeface="Arial" panose="020B0604020202020204" pitchFamily="34" charset="0"/>
                <a:cs typeface="Arial" panose="020B0604020202020204" pitchFamily="34" charset="0"/>
              </a:rPr>
              <a:t>(On) or </a:t>
            </a:r>
            <a:r>
              <a:rPr lang="en-US" altLang="en-US" sz="2400" b="1">
                <a:solidFill>
                  <a:schemeClr val="tx1"/>
                </a:solidFill>
                <a:latin typeface="Arial" panose="020B0604020202020204" pitchFamily="34" charset="0"/>
                <a:cs typeface="Arial" panose="020B0604020202020204" pitchFamily="34" charset="0"/>
              </a:rPr>
              <a:t>LOW </a:t>
            </a:r>
            <a:r>
              <a:rPr lang="en-US" altLang="en-US" sz="2400">
                <a:solidFill>
                  <a:schemeClr val="tx1"/>
                </a:solidFill>
                <a:latin typeface="Arial" panose="020B0604020202020204" pitchFamily="34" charset="0"/>
                <a:cs typeface="Arial" panose="020B0604020202020204" pitchFamily="34" charset="0"/>
              </a:rPr>
              <a:t>(Off)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DAB0-FB6A-470A-B218-214467D5456C}"/>
              </a:ext>
            </a:extLst>
          </p:cNvPr>
          <p:cNvSpPr>
            <a:spLocks noGrp="1"/>
          </p:cNvSpPr>
          <p:nvPr>
            <p:ph type="title"/>
          </p:nvPr>
        </p:nvSpPr>
        <p:spPr/>
        <p:txBody>
          <a:bodyPr/>
          <a:lstStyle/>
          <a:p>
            <a:pPr>
              <a:defRPr/>
            </a:pPr>
            <a:r>
              <a:rPr lang="en-US" dirty="0">
                <a:solidFill>
                  <a:srgbClr val="FF0000"/>
                </a:solidFill>
              </a:rPr>
              <a:t>Digital</a:t>
            </a:r>
            <a:r>
              <a:rPr lang="en-US" spc="-40" dirty="0">
                <a:solidFill>
                  <a:srgbClr val="FF0000"/>
                </a:solidFill>
              </a:rPr>
              <a:t> </a:t>
            </a:r>
            <a:r>
              <a:rPr lang="en-US" spc="30" dirty="0">
                <a:solidFill>
                  <a:srgbClr val="FF0000"/>
                </a:solidFill>
              </a:rPr>
              <a:t>Input (Cont..)</a:t>
            </a:r>
            <a:endParaRPr lang="en-US" dirty="0">
              <a:solidFill>
                <a:srgbClr val="FF0000"/>
              </a:solidFill>
            </a:endParaRPr>
          </a:p>
        </p:txBody>
      </p:sp>
      <p:pic>
        <p:nvPicPr>
          <p:cNvPr id="52227" name="Picture 2">
            <a:extLst>
              <a:ext uri="{FF2B5EF4-FFF2-40B4-BE49-F238E27FC236}">
                <a16:creationId xmlns:a16="http://schemas.microsoft.com/office/drawing/2014/main" id="{E474983A-8ADF-4AC2-9B48-9DF131454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4" y="1371600"/>
            <a:ext cx="7367587"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D4A1CBD0-0BB6-40DC-83C3-37CD40BC4704}"/>
              </a:ext>
            </a:extLst>
          </p:cNvPr>
          <p:cNvSpPr>
            <a:spLocks noChangeArrowheads="1"/>
          </p:cNvSpPr>
          <p:nvPr/>
        </p:nvSpPr>
        <p:spPr bwMode="auto">
          <a:xfrm>
            <a:off x="2133600" y="395287"/>
            <a:ext cx="81534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r>
              <a:rPr lang="en-US" altLang="en-US" sz="1800" dirty="0">
                <a:solidFill>
                  <a:srgbClr val="7030A0"/>
                </a:solidFill>
                <a:latin typeface="TheSansMonoCd-W5Regular"/>
              </a:rPr>
              <a:t>// Pushbutton sketch: a switch is connected to pin 2 lights the LED on pin 13</a:t>
            </a:r>
          </a:p>
          <a:p>
            <a:pPr>
              <a:lnSpc>
                <a:spcPct val="100000"/>
              </a:lnSpc>
              <a:spcAft>
                <a:spcPct val="0"/>
              </a:spcAft>
              <a:buClrTx/>
              <a:buSzTx/>
              <a:buFontTx/>
              <a:buNone/>
            </a:pPr>
            <a:r>
              <a:rPr lang="en-US" altLang="en-US" sz="1800" dirty="0">
                <a:solidFill>
                  <a:srgbClr val="7030A0"/>
                </a:solidFill>
                <a:latin typeface="TheSansMonoCd-W5Regular"/>
              </a:rPr>
              <a:t>// (or) Control an LED connected to pin-13 w.r.to. a switch connected to pin-2, 			with the help of external resister</a:t>
            </a:r>
          </a:p>
          <a:p>
            <a:pPr>
              <a:lnSpc>
                <a:spcPct val="100000"/>
              </a:lnSpc>
              <a:spcAft>
                <a:spcPct val="0"/>
              </a:spcAft>
              <a:buClrTx/>
              <a:buSzTx/>
              <a:buFontTx/>
              <a:buNone/>
            </a:pPr>
            <a:endParaRPr lang="en-US" altLang="en-US" sz="1800" dirty="0">
              <a:solidFill>
                <a:srgbClr val="FF0000"/>
              </a:solidFill>
              <a:latin typeface="TheSansMonoCd-W5Regular"/>
            </a:endParaRPr>
          </a:p>
          <a:p>
            <a:pPr>
              <a:lnSpc>
                <a:spcPct val="100000"/>
              </a:lnSpc>
              <a:spcAft>
                <a:spcPct val="0"/>
              </a:spcAft>
              <a:buClrTx/>
              <a:buSzTx/>
              <a:buFontTx/>
              <a:buNone/>
            </a:pPr>
            <a:r>
              <a:rPr lang="en-US" altLang="en-US" sz="1800" dirty="0">
                <a:solidFill>
                  <a:schemeClr val="tx1"/>
                </a:solidFill>
                <a:latin typeface="TheSansMonoCd-W5Regular"/>
              </a:rPr>
              <a:t>const int </a:t>
            </a:r>
            <a:r>
              <a:rPr lang="en-US" altLang="en-US" sz="1800" dirty="0" err="1">
                <a:solidFill>
                  <a:schemeClr val="tx1"/>
                </a:solidFill>
                <a:latin typeface="TheSansMonoCd-W5Regular"/>
              </a:rPr>
              <a:t>ledPin</a:t>
            </a:r>
            <a:r>
              <a:rPr lang="en-US" altLang="en-US" sz="1800" dirty="0">
                <a:solidFill>
                  <a:schemeClr val="tx1"/>
                </a:solidFill>
                <a:latin typeface="TheSansMonoCd-W5Regular"/>
              </a:rPr>
              <a:t> = 13; // choose the pin for the LED</a:t>
            </a:r>
          </a:p>
          <a:p>
            <a:pPr>
              <a:lnSpc>
                <a:spcPct val="100000"/>
              </a:lnSpc>
              <a:spcAft>
                <a:spcPct val="0"/>
              </a:spcAft>
              <a:buClrTx/>
              <a:buSzTx/>
              <a:buFontTx/>
              <a:buNone/>
            </a:pPr>
            <a:r>
              <a:rPr lang="en-US" altLang="en-US" sz="1800" dirty="0">
                <a:solidFill>
                  <a:schemeClr val="tx1"/>
                </a:solidFill>
                <a:latin typeface="TheSansMonoCd-W5Regular"/>
              </a:rPr>
              <a:t>const int </a:t>
            </a:r>
            <a:r>
              <a:rPr lang="en-US" altLang="en-US" sz="1800" dirty="0" err="1">
                <a:solidFill>
                  <a:schemeClr val="tx1"/>
                </a:solidFill>
                <a:latin typeface="TheSansMonoCd-W5Regular"/>
              </a:rPr>
              <a:t>inputPin</a:t>
            </a:r>
            <a:r>
              <a:rPr lang="en-US" altLang="en-US" sz="1800" dirty="0">
                <a:solidFill>
                  <a:schemeClr val="tx1"/>
                </a:solidFill>
                <a:latin typeface="TheSansMonoCd-W5Regular"/>
              </a:rPr>
              <a:t> = 2; // choose the input pin (for a pushbutton)</a:t>
            </a:r>
          </a:p>
          <a:p>
            <a:pPr>
              <a:lnSpc>
                <a:spcPct val="100000"/>
              </a:lnSpc>
              <a:spcAft>
                <a:spcPct val="0"/>
              </a:spcAft>
              <a:buClrTx/>
              <a:buSzTx/>
              <a:buFontTx/>
              <a:buNone/>
            </a:pPr>
            <a:r>
              <a:rPr lang="en-US" altLang="en-US" sz="1800" dirty="0">
                <a:solidFill>
                  <a:schemeClr val="tx1"/>
                </a:solidFill>
                <a:latin typeface="TheSansMonoCd-W5Regular"/>
              </a:rPr>
              <a:t>void setup() </a:t>
            </a:r>
          </a:p>
          <a:p>
            <a:pPr>
              <a:lnSpc>
                <a:spcPct val="100000"/>
              </a:lnSpc>
              <a:spcAft>
                <a:spcPct val="0"/>
              </a:spcAft>
              <a:buClrTx/>
              <a:buSzTx/>
              <a:buFontTx/>
              <a:buNone/>
            </a:pPr>
            <a:r>
              <a:rPr lang="en-US" altLang="en-US" sz="1800" dirty="0">
                <a:solidFill>
                  <a:schemeClr val="tx1"/>
                </a:solidFill>
                <a:latin typeface="TheSansMonoCd-W5Regular"/>
              </a:rPr>
              <a:t>{</a:t>
            </a:r>
          </a:p>
          <a:p>
            <a:pPr>
              <a:lnSpc>
                <a:spcPct val="100000"/>
              </a:lnSpc>
              <a:spcAft>
                <a:spcPct val="0"/>
              </a:spcAft>
              <a:buClrTx/>
              <a:buSzTx/>
              <a:buFontTx/>
              <a:buNone/>
            </a:pPr>
            <a:r>
              <a:rPr lang="en-US" altLang="en-US" sz="1800" dirty="0" err="1">
                <a:solidFill>
                  <a:schemeClr val="tx1"/>
                </a:solidFill>
                <a:latin typeface="TheSansMonoCd-W5Regular"/>
              </a:rPr>
              <a:t>pinMode</a:t>
            </a:r>
            <a:r>
              <a:rPr lang="en-US" altLang="en-US" sz="1800" dirty="0">
                <a:solidFill>
                  <a:schemeClr val="tx1"/>
                </a:solidFill>
                <a:latin typeface="TheSansMonoCd-W5Regular"/>
              </a:rPr>
              <a:t>(</a:t>
            </a:r>
            <a:r>
              <a:rPr lang="en-US" altLang="en-US" sz="1800" dirty="0" err="1">
                <a:solidFill>
                  <a:schemeClr val="tx1"/>
                </a:solidFill>
                <a:latin typeface="TheSansMonoCd-W5Regular"/>
              </a:rPr>
              <a:t>ledPin</a:t>
            </a:r>
            <a:r>
              <a:rPr lang="en-US" altLang="en-US" sz="1800" dirty="0">
                <a:solidFill>
                  <a:schemeClr val="tx1"/>
                </a:solidFill>
                <a:latin typeface="TheSansMonoCd-W5Regular"/>
              </a:rPr>
              <a:t>, OUTPUT); // declare LED as output</a:t>
            </a:r>
          </a:p>
          <a:p>
            <a:pPr>
              <a:lnSpc>
                <a:spcPct val="100000"/>
              </a:lnSpc>
              <a:spcAft>
                <a:spcPct val="0"/>
              </a:spcAft>
              <a:buClrTx/>
              <a:buSzTx/>
              <a:buFontTx/>
              <a:buNone/>
            </a:pPr>
            <a:r>
              <a:rPr lang="en-US" altLang="en-US" sz="1800" dirty="0" err="1">
                <a:solidFill>
                  <a:schemeClr val="tx1"/>
                </a:solidFill>
                <a:latin typeface="TheSansMonoCd-W5Regular"/>
              </a:rPr>
              <a:t>pinMode</a:t>
            </a:r>
            <a:r>
              <a:rPr lang="en-US" altLang="en-US" sz="1800" dirty="0">
                <a:solidFill>
                  <a:schemeClr val="tx1"/>
                </a:solidFill>
                <a:latin typeface="TheSansMonoCd-W5Regular"/>
              </a:rPr>
              <a:t>(</a:t>
            </a:r>
            <a:r>
              <a:rPr lang="en-US" altLang="en-US" sz="1800" dirty="0" err="1">
                <a:solidFill>
                  <a:schemeClr val="tx1"/>
                </a:solidFill>
                <a:latin typeface="TheSansMonoCd-W5Regular"/>
              </a:rPr>
              <a:t>inputPin</a:t>
            </a:r>
            <a:r>
              <a:rPr lang="en-US" altLang="en-US" sz="1800" dirty="0">
                <a:solidFill>
                  <a:schemeClr val="tx1"/>
                </a:solidFill>
                <a:latin typeface="TheSansMonoCd-W5Regular"/>
              </a:rPr>
              <a:t>, INPUT); // declare pushbutton as input</a:t>
            </a:r>
          </a:p>
          <a:p>
            <a:pPr>
              <a:lnSpc>
                <a:spcPct val="100000"/>
              </a:lnSpc>
              <a:spcAft>
                <a:spcPct val="0"/>
              </a:spcAft>
              <a:buClrTx/>
              <a:buSzTx/>
              <a:buFontTx/>
              <a:buNone/>
            </a:pPr>
            <a:r>
              <a:rPr lang="en-US" altLang="en-US" sz="1800" dirty="0">
                <a:solidFill>
                  <a:schemeClr val="tx1"/>
                </a:solidFill>
                <a:latin typeface="TheSansMonoCd-W5Regular"/>
              </a:rPr>
              <a:t>}</a:t>
            </a:r>
          </a:p>
          <a:p>
            <a:pPr>
              <a:lnSpc>
                <a:spcPct val="100000"/>
              </a:lnSpc>
              <a:spcAft>
                <a:spcPct val="0"/>
              </a:spcAft>
              <a:buClrTx/>
              <a:buSzTx/>
              <a:buFontTx/>
              <a:buNone/>
            </a:pPr>
            <a:r>
              <a:rPr lang="en-US" altLang="en-US" sz="1800" dirty="0">
                <a:solidFill>
                  <a:schemeClr val="tx1"/>
                </a:solidFill>
                <a:latin typeface="TheSansMonoCd-W5Regular"/>
              </a:rPr>
              <a:t>void loop()</a:t>
            </a:r>
          </a:p>
          <a:p>
            <a:pPr>
              <a:lnSpc>
                <a:spcPct val="100000"/>
              </a:lnSpc>
              <a:spcAft>
                <a:spcPct val="0"/>
              </a:spcAft>
              <a:buClrTx/>
              <a:buSzTx/>
              <a:buFontTx/>
              <a:buNone/>
            </a:pPr>
            <a:r>
              <a:rPr lang="en-US" altLang="en-US" sz="1800" dirty="0">
                <a:solidFill>
                  <a:schemeClr val="tx1"/>
                </a:solidFill>
                <a:latin typeface="TheSansMonoCd-W5Regular"/>
              </a:rPr>
              <a:t>{</a:t>
            </a:r>
          </a:p>
          <a:p>
            <a:pPr>
              <a:lnSpc>
                <a:spcPct val="100000"/>
              </a:lnSpc>
              <a:spcAft>
                <a:spcPct val="0"/>
              </a:spcAft>
              <a:buClrTx/>
              <a:buSzTx/>
              <a:buFontTx/>
              <a:buNone/>
            </a:pPr>
            <a:r>
              <a:rPr lang="en-US" altLang="en-US" sz="1800" dirty="0">
                <a:solidFill>
                  <a:schemeClr val="tx1"/>
                </a:solidFill>
                <a:latin typeface="TheSansMonoCd-W5Regular"/>
              </a:rPr>
              <a:t>int </a:t>
            </a:r>
            <a:r>
              <a:rPr lang="en-US" altLang="en-US" sz="1800" dirty="0" err="1">
                <a:solidFill>
                  <a:schemeClr val="tx1"/>
                </a:solidFill>
                <a:latin typeface="TheSansMonoCd-W5Regular"/>
              </a:rPr>
              <a:t>val</a:t>
            </a:r>
            <a:r>
              <a:rPr lang="en-US" altLang="en-US" sz="1800" dirty="0">
                <a:solidFill>
                  <a:schemeClr val="tx1"/>
                </a:solidFill>
                <a:latin typeface="TheSansMonoCd-W5Regular"/>
              </a:rPr>
              <a:t> = </a:t>
            </a:r>
            <a:r>
              <a:rPr lang="en-US" altLang="en-US" sz="1800" dirty="0" err="1">
                <a:solidFill>
                  <a:schemeClr val="tx1"/>
                </a:solidFill>
                <a:latin typeface="TheSansMonoCd-W5Regular"/>
              </a:rPr>
              <a:t>digitalRead</a:t>
            </a:r>
            <a:r>
              <a:rPr lang="en-US" altLang="en-US" sz="1800" dirty="0">
                <a:solidFill>
                  <a:schemeClr val="tx1"/>
                </a:solidFill>
                <a:latin typeface="TheSansMonoCd-W5Regular"/>
              </a:rPr>
              <a:t>(</a:t>
            </a:r>
            <a:r>
              <a:rPr lang="en-US" altLang="en-US" sz="1800" dirty="0" err="1">
                <a:solidFill>
                  <a:schemeClr val="tx1"/>
                </a:solidFill>
                <a:latin typeface="TheSansMonoCd-W5Regular"/>
              </a:rPr>
              <a:t>inputPin</a:t>
            </a:r>
            <a:r>
              <a:rPr lang="en-US" altLang="en-US" sz="1800" dirty="0">
                <a:solidFill>
                  <a:schemeClr val="tx1"/>
                </a:solidFill>
                <a:latin typeface="TheSansMonoCd-W5Regular"/>
              </a:rPr>
              <a:t>); // read input value</a:t>
            </a:r>
          </a:p>
          <a:p>
            <a:pPr>
              <a:lnSpc>
                <a:spcPct val="100000"/>
              </a:lnSpc>
              <a:spcAft>
                <a:spcPct val="0"/>
              </a:spcAft>
              <a:buClrTx/>
              <a:buSzTx/>
              <a:buFontTx/>
              <a:buNone/>
            </a:pPr>
            <a:r>
              <a:rPr lang="en-US" altLang="en-US" sz="1800" dirty="0">
                <a:solidFill>
                  <a:schemeClr val="tx1"/>
                </a:solidFill>
                <a:latin typeface="TheSansMonoCd-W5Regular"/>
              </a:rPr>
              <a:t>	if (</a:t>
            </a:r>
            <a:r>
              <a:rPr lang="en-US" altLang="en-US" sz="1800" dirty="0" err="1">
                <a:solidFill>
                  <a:schemeClr val="tx1"/>
                </a:solidFill>
                <a:latin typeface="TheSansMonoCd-W5Regular"/>
              </a:rPr>
              <a:t>val</a:t>
            </a:r>
            <a:r>
              <a:rPr lang="en-US" altLang="en-US" sz="1800" dirty="0">
                <a:solidFill>
                  <a:schemeClr val="tx1"/>
                </a:solidFill>
                <a:latin typeface="TheSansMonoCd-W5Regular"/>
              </a:rPr>
              <a:t> == HIGH) // check if the input is HIGH</a:t>
            </a:r>
          </a:p>
          <a:p>
            <a:pPr>
              <a:lnSpc>
                <a:spcPct val="100000"/>
              </a:lnSpc>
              <a:spcAft>
                <a:spcPct val="0"/>
              </a:spcAft>
              <a:buClrTx/>
              <a:buSzTx/>
              <a:buFontTx/>
              <a:buNone/>
            </a:pPr>
            <a:r>
              <a:rPr lang="en-US" altLang="en-US" sz="1800" dirty="0">
                <a:solidFill>
                  <a:schemeClr val="tx1"/>
                </a:solidFill>
                <a:latin typeface="TheSansMonoCd-W5Regular"/>
              </a:rPr>
              <a:t>	{</a:t>
            </a:r>
          </a:p>
          <a:p>
            <a:pPr>
              <a:lnSpc>
                <a:spcPct val="100000"/>
              </a:lnSpc>
              <a:spcAft>
                <a:spcPct val="0"/>
              </a:spcAft>
              <a:buClrTx/>
              <a:buSzTx/>
              <a:buFontTx/>
              <a:buNone/>
            </a:pPr>
            <a:r>
              <a:rPr lang="en-US" altLang="en-US" sz="1800" dirty="0">
                <a:solidFill>
                  <a:schemeClr val="tx1"/>
                </a:solidFill>
                <a:latin typeface="TheSansMonoCd-W5Regular"/>
              </a:rPr>
              <a:t>	</a:t>
            </a:r>
            <a:r>
              <a:rPr lang="en-US" altLang="en-US" sz="1800" dirty="0" err="1">
                <a:solidFill>
                  <a:schemeClr val="tx1"/>
                </a:solidFill>
                <a:latin typeface="TheSansMonoCd-W5Regular"/>
              </a:rPr>
              <a:t>digitalWrite</a:t>
            </a:r>
            <a:r>
              <a:rPr lang="en-US" altLang="en-US" sz="1800" dirty="0">
                <a:solidFill>
                  <a:schemeClr val="tx1"/>
                </a:solidFill>
                <a:latin typeface="TheSansMonoCd-W5Regular"/>
              </a:rPr>
              <a:t>(</a:t>
            </a:r>
            <a:r>
              <a:rPr lang="en-US" altLang="en-US" sz="1800" dirty="0" err="1">
                <a:solidFill>
                  <a:schemeClr val="tx1"/>
                </a:solidFill>
                <a:latin typeface="TheSansMonoCd-W5Regular"/>
              </a:rPr>
              <a:t>ledPin</a:t>
            </a:r>
            <a:r>
              <a:rPr lang="en-US" altLang="en-US" sz="1800" dirty="0">
                <a:solidFill>
                  <a:schemeClr val="tx1"/>
                </a:solidFill>
                <a:latin typeface="TheSansMonoCd-W5Regular"/>
              </a:rPr>
              <a:t>, HIGH); // turn LED on if switch is pressed</a:t>
            </a:r>
          </a:p>
          <a:p>
            <a:pPr>
              <a:lnSpc>
                <a:spcPct val="100000"/>
              </a:lnSpc>
              <a:spcAft>
                <a:spcPct val="0"/>
              </a:spcAft>
              <a:buClrTx/>
              <a:buSzTx/>
              <a:buFontTx/>
              <a:buNone/>
            </a:pPr>
            <a:r>
              <a:rPr lang="en-US" altLang="en-US" sz="1800" dirty="0">
                <a:solidFill>
                  <a:schemeClr val="tx1"/>
                </a:solidFill>
                <a:latin typeface="TheSansMonoCd-W5Regular"/>
              </a:rPr>
              <a:t>	}</a:t>
            </a:r>
          </a:p>
          <a:p>
            <a:pPr>
              <a:lnSpc>
                <a:spcPct val="100000"/>
              </a:lnSpc>
              <a:spcAft>
                <a:spcPct val="0"/>
              </a:spcAft>
              <a:buClrTx/>
              <a:buSzTx/>
              <a:buFontTx/>
              <a:buNone/>
            </a:pPr>
            <a:r>
              <a:rPr lang="en-US" altLang="en-US" sz="1800" dirty="0">
                <a:solidFill>
                  <a:schemeClr val="tx1"/>
                </a:solidFill>
                <a:latin typeface="TheSansMonoCd-W5Regular"/>
              </a:rPr>
              <a:t>	else</a:t>
            </a:r>
          </a:p>
          <a:p>
            <a:pPr>
              <a:lnSpc>
                <a:spcPct val="100000"/>
              </a:lnSpc>
              <a:spcAft>
                <a:spcPct val="0"/>
              </a:spcAft>
              <a:buClrTx/>
              <a:buSzTx/>
              <a:buFontTx/>
              <a:buNone/>
            </a:pPr>
            <a:r>
              <a:rPr lang="en-US" altLang="en-US" sz="1800" dirty="0">
                <a:solidFill>
                  <a:schemeClr val="tx1"/>
                </a:solidFill>
                <a:latin typeface="TheSansMonoCd-W5Regular"/>
              </a:rPr>
              <a:t>	{</a:t>
            </a:r>
          </a:p>
          <a:p>
            <a:pPr>
              <a:lnSpc>
                <a:spcPct val="100000"/>
              </a:lnSpc>
              <a:spcAft>
                <a:spcPct val="0"/>
              </a:spcAft>
              <a:buClrTx/>
              <a:buSzTx/>
              <a:buFontTx/>
              <a:buNone/>
            </a:pPr>
            <a:r>
              <a:rPr lang="en-US" altLang="en-US" sz="1800" dirty="0">
                <a:solidFill>
                  <a:schemeClr val="tx1"/>
                </a:solidFill>
                <a:latin typeface="TheSansMonoCd-W5Regular"/>
              </a:rPr>
              <a:t>	</a:t>
            </a:r>
            <a:r>
              <a:rPr lang="en-US" altLang="en-US" sz="1800" dirty="0" err="1">
                <a:solidFill>
                  <a:schemeClr val="tx1"/>
                </a:solidFill>
                <a:latin typeface="TheSansMonoCd-W5Regular"/>
              </a:rPr>
              <a:t>digitalWrite</a:t>
            </a:r>
            <a:r>
              <a:rPr lang="en-US" altLang="en-US" sz="1800" dirty="0">
                <a:solidFill>
                  <a:schemeClr val="tx1"/>
                </a:solidFill>
                <a:latin typeface="TheSansMonoCd-W5Regular"/>
              </a:rPr>
              <a:t>(</a:t>
            </a:r>
            <a:r>
              <a:rPr lang="en-US" altLang="en-US" sz="1800" dirty="0" err="1">
                <a:solidFill>
                  <a:schemeClr val="tx1"/>
                </a:solidFill>
                <a:latin typeface="TheSansMonoCd-W5Regular"/>
              </a:rPr>
              <a:t>ledPin</a:t>
            </a:r>
            <a:r>
              <a:rPr lang="en-US" altLang="en-US" sz="1800" dirty="0">
                <a:solidFill>
                  <a:schemeClr val="tx1"/>
                </a:solidFill>
                <a:latin typeface="TheSansMonoCd-W5Regular"/>
              </a:rPr>
              <a:t>, LOW); // turn LED off</a:t>
            </a:r>
          </a:p>
          <a:p>
            <a:pPr>
              <a:lnSpc>
                <a:spcPct val="100000"/>
              </a:lnSpc>
              <a:spcAft>
                <a:spcPct val="0"/>
              </a:spcAft>
              <a:buClrTx/>
              <a:buSzTx/>
              <a:buFontTx/>
              <a:buNone/>
            </a:pPr>
            <a:r>
              <a:rPr lang="en-US" altLang="en-US" sz="1800" dirty="0">
                <a:solidFill>
                  <a:schemeClr val="tx1"/>
                </a:solidFill>
                <a:latin typeface="TheSansMonoCd-W5Regular"/>
              </a:rPr>
              <a:t>	}</a:t>
            </a:r>
          </a:p>
          <a:p>
            <a:pPr>
              <a:lnSpc>
                <a:spcPct val="100000"/>
              </a:lnSpc>
              <a:spcAft>
                <a:spcPct val="0"/>
              </a:spcAft>
              <a:buClrTx/>
              <a:buSzTx/>
              <a:buFontTx/>
              <a:buNone/>
            </a:pPr>
            <a:r>
              <a:rPr lang="en-US" altLang="en-US" sz="1800" dirty="0">
                <a:solidFill>
                  <a:schemeClr val="tx1"/>
                </a:solidFill>
                <a:latin typeface="TheSansMonoCd-W5Regular"/>
              </a:rPr>
              <a:t>}</a:t>
            </a:r>
            <a:endParaRPr lang="en-US" altLang="en-US" sz="18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78CB924-B184-4134-BD7E-E94ED1D8DBF1}"/>
              </a:ext>
            </a:extLst>
          </p:cNvPr>
          <p:cNvSpPr>
            <a:spLocks noGrp="1" noChangeArrowheads="1"/>
          </p:cNvSpPr>
          <p:nvPr>
            <p:ph type="title"/>
          </p:nvPr>
        </p:nvSpPr>
        <p:spPr/>
        <p:txBody>
          <a:bodyPr/>
          <a:lstStyle/>
          <a:p>
            <a:r>
              <a:rPr lang="en-US" altLang="en-US" sz="4000">
                <a:solidFill>
                  <a:srgbClr val="FF0000"/>
                </a:solidFill>
              </a:rPr>
              <a:t>Proteus design</a:t>
            </a:r>
            <a:r>
              <a:rPr lang="en-US" altLang="en-US" sz="2400">
                <a:solidFill>
                  <a:srgbClr val="FF0000"/>
                </a:solidFill>
              </a:rPr>
              <a:t> (with external resister)</a:t>
            </a:r>
          </a:p>
        </p:txBody>
      </p:sp>
      <p:pic>
        <p:nvPicPr>
          <p:cNvPr id="54276" name="Picture 1">
            <a:extLst>
              <a:ext uri="{FF2B5EF4-FFF2-40B4-BE49-F238E27FC236}">
                <a16:creationId xmlns:a16="http://schemas.microsoft.com/office/drawing/2014/main" id="{063BB98A-2CC4-4BB0-9201-376795A4C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1"/>
            <a:ext cx="67818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A2701802-F887-4F17-B421-4A0AC8021366}"/>
              </a:ext>
            </a:extLst>
          </p:cNvPr>
          <p:cNvSpPr>
            <a:spLocks noChangeArrowheads="1"/>
          </p:cNvSpPr>
          <p:nvPr/>
        </p:nvSpPr>
        <p:spPr bwMode="auto">
          <a:xfrm>
            <a:off x="1981200" y="1600201"/>
            <a:ext cx="8382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 typeface="Wingdings" panose="05000000000000000000" pitchFamily="2" charset="2"/>
              <a:buChar char="§"/>
            </a:pPr>
            <a:r>
              <a:rPr lang="en-US" altLang="en-US" sz="2000">
                <a:latin typeface="Birka"/>
              </a:rPr>
              <a:t>The </a:t>
            </a:r>
            <a:r>
              <a:rPr lang="en-US" altLang="en-US" sz="2000">
                <a:latin typeface="TheSansMonoCd-W5Regular"/>
              </a:rPr>
              <a:t>digitalRead </a:t>
            </a:r>
            <a:r>
              <a:rPr lang="en-US" altLang="en-US" sz="2000">
                <a:latin typeface="Birka"/>
              </a:rPr>
              <a:t>function monitors the voltage on the input pin (</a:t>
            </a:r>
            <a:r>
              <a:rPr lang="en-US" altLang="en-US" sz="2000">
                <a:latin typeface="TheSansMonoCd-W5Regular"/>
              </a:rPr>
              <a:t>inputPin</a:t>
            </a:r>
            <a:r>
              <a:rPr lang="en-US" altLang="en-US" sz="2000">
                <a:latin typeface="Birka"/>
              </a:rPr>
              <a:t>), and it returns a value of </a:t>
            </a:r>
            <a:r>
              <a:rPr lang="en-US" altLang="en-US" sz="2000">
                <a:latin typeface="TheSansMonoCd-W5Regular"/>
              </a:rPr>
              <a:t>HIGH </a:t>
            </a:r>
            <a:r>
              <a:rPr lang="en-US" altLang="en-US" sz="2000">
                <a:latin typeface="Birka"/>
              </a:rPr>
              <a:t>if the voltage is high (5 volts) and </a:t>
            </a:r>
            <a:r>
              <a:rPr lang="en-US" altLang="en-US" sz="2000">
                <a:latin typeface="TheSansMonoCd-W5Regular"/>
              </a:rPr>
              <a:t>LOW </a:t>
            </a:r>
            <a:r>
              <a:rPr lang="en-US" altLang="en-US" sz="2000">
                <a:latin typeface="Birka"/>
              </a:rPr>
              <a:t>if the voltage is low (0 volts).</a:t>
            </a:r>
          </a:p>
          <a:p>
            <a:pPr>
              <a:lnSpc>
                <a:spcPct val="100000"/>
              </a:lnSpc>
              <a:spcAft>
                <a:spcPct val="0"/>
              </a:spcAft>
              <a:buClrTx/>
              <a:buSzTx/>
              <a:buFont typeface="Wingdings" panose="05000000000000000000" pitchFamily="2" charset="2"/>
              <a:buChar char="§"/>
            </a:pPr>
            <a:endParaRPr lang="en-US" altLang="en-US" sz="2000">
              <a:latin typeface="Birka"/>
            </a:endParaRPr>
          </a:p>
          <a:p>
            <a:pPr>
              <a:lnSpc>
                <a:spcPct val="100000"/>
              </a:lnSpc>
              <a:spcAft>
                <a:spcPct val="0"/>
              </a:spcAft>
              <a:buClrTx/>
              <a:buSzTx/>
              <a:buFont typeface="Wingdings" panose="05000000000000000000" pitchFamily="2" charset="2"/>
              <a:buChar char="§"/>
            </a:pPr>
            <a:r>
              <a:rPr lang="en-US" altLang="en-US" sz="2000">
                <a:latin typeface="Birka"/>
              </a:rPr>
              <a:t>Actually, any voltage that is greater than 2.5 volts (half of the voltage powering the chip) is considered </a:t>
            </a:r>
            <a:r>
              <a:rPr lang="en-US" altLang="en-US" sz="2000">
                <a:latin typeface="TheSansMonoCd-W5Regular"/>
              </a:rPr>
              <a:t>HIGH </a:t>
            </a:r>
            <a:r>
              <a:rPr lang="en-US" altLang="en-US" sz="2000">
                <a:latin typeface="Birka"/>
              </a:rPr>
              <a:t>and less than this is treated as </a:t>
            </a:r>
            <a:r>
              <a:rPr lang="en-US" altLang="en-US" sz="2000">
                <a:latin typeface="TheSansMonoCd-W5Regular"/>
              </a:rPr>
              <a:t>LOW</a:t>
            </a:r>
            <a:r>
              <a:rPr lang="en-US" altLang="en-US" sz="2000">
                <a:latin typeface="Birka"/>
              </a:rPr>
              <a:t>.</a:t>
            </a:r>
          </a:p>
          <a:p>
            <a:pPr>
              <a:lnSpc>
                <a:spcPct val="100000"/>
              </a:lnSpc>
              <a:spcAft>
                <a:spcPct val="0"/>
              </a:spcAft>
              <a:buClrTx/>
              <a:buSzTx/>
              <a:buFont typeface="Wingdings" panose="05000000000000000000" pitchFamily="2" charset="2"/>
              <a:buChar char="§"/>
            </a:pPr>
            <a:r>
              <a:rPr lang="en-US" altLang="en-US" sz="2000">
                <a:latin typeface="Birka"/>
              </a:rPr>
              <a:t>If the pin is left unconnected (known as </a:t>
            </a:r>
            <a:r>
              <a:rPr lang="en-US" altLang="en-US" sz="2000" i="1">
                <a:latin typeface="Birka-Italic"/>
              </a:rPr>
              <a:t>floating</a:t>
            </a:r>
            <a:r>
              <a:rPr lang="en-US" altLang="en-US" sz="2000">
                <a:latin typeface="Birka"/>
              </a:rPr>
              <a:t>) the value returned from </a:t>
            </a:r>
            <a:r>
              <a:rPr lang="en-US" altLang="en-US" sz="2000">
                <a:latin typeface="TheSansMonoCd-W5Regular"/>
              </a:rPr>
              <a:t>digitalRead </a:t>
            </a:r>
            <a:r>
              <a:rPr lang="en-US" altLang="en-US" sz="2000">
                <a:latin typeface="Birka"/>
              </a:rPr>
              <a:t>is indeterminate (it may be </a:t>
            </a:r>
            <a:r>
              <a:rPr lang="en-US" altLang="en-US" sz="2000">
                <a:latin typeface="TheSansMonoCd-W5Regular"/>
              </a:rPr>
              <a:t>HIGH </a:t>
            </a:r>
            <a:r>
              <a:rPr lang="en-US" altLang="en-US" sz="2000">
                <a:latin typeface="Birka"/>
              </a:rPr>
              <a:t>or </a:t>
            </a:r>
            <a:r>
              <a:rPr lang="en-US" altLang="en-US" sz="2000">
                <a:latin typeface="TheSansMonoCd-W5Regular"/>
              </a:rPr>
              <a:t>LOW</a:t>
            </a:r>
            <a:r>
              <a:rPr lang="en-US" altLang="en-US" sz="2000">
                <a:latin typeface="Birka"/>
              </a:rPr>
              <a:t>, and it cannot be reliably used).</a:t>
            </a:r>
          </a:p>
          <a:p>
            <a:pPr>
              <a:lnSpc>
                <a:spcPct val="100000"/>
              </a:lnSpc>
              <a:spcAft>
                <a:spcPct val="0"/>
              </a:spcAft>
              <a:buClrTx/>
              <a:buSzTx/>
              <a:buFont typeface="Wingdings" panose="05000000000000000000" pitchFamily="2" charset="2"/>
              <a:buChar char="§"/>
            </a:pPr>
            <a:r>
              <a:rPr lang="en-US" altLang="en-US" sz="2000">
                <a:latin typeface="Birka"/>
              </a:rPr>
              <a:t>The resistor shown in </a:t>
            </a:r>
            <a:r>
              <a:rPr lang="en-US" altLang="en-US" sz="2000">
                <a:solidFill>
                  <a:srgbClr val="0000FF"/>
                </a:solidFill>
                <a:latin typeface="Birka"/>
              </a:rPr>
              <a:t>Figure shown in previous slide </a:t>
            </a:r>
            <a:r>
              <a:rPr lang="en-US" altLang="en-US" sz="2000">
                <a:latin typeface="Birka"/>
              </a:rPr>
              <a:t>ensures that the voltage on the pin will be low when the switch is not pressed, because the resistor “pulls down” the voltage to ground. </a:t>
            </a:r>
          </a:p>
          <a:p>
            <a:pPr>
              <a:lnSpc>
                <a:spcPct val="100000"/>
              </a:lnSpc>
              <a:spcAft>
                <a:spcPct val="0"/>
              </a:spcAft>
              <a:buClrTx/>
              <a:buSzTx/>
              <a:buFont typeface="Wingdings" panose="05000000000000000000" pitchFamily="2" charset="2"/>
              <a:buChar char="§"/>
            </a:pPr>
            <a:r>
              <a:rPr lang="en-US" altLang="en-US" sz="2000">
                <a:latin typeface="Birka"/>
              </a:rPr>
              <a:t>When the switch is pushed, a connection is made between the pin and +5 volts, so the value on the pin interpreted by </a:t>
            </a:r>
            <a:r>
              <a:rPr lang="en-US" altLang="en-US" sz="2000">
                <a:latin typeface="TheSansMonoCd-W5Regular"/>
              </a:rPr>
              <a:t>digital Read </a:t>
            </a:r>
            <a:r>
              <a:rPr lang="en-US" altLang="en-US" sz="2000">
                <a:latin typeface="Birka"/>
              </a:rPr>
              <a:t>changes from </a:t>
            </a:r>
            <a:r>
              <a:rPr lang="en-US" altLang="en-US" sz="2000">
                <a:latin typeface="TheSansMonoCd-W5Regular"/>
              </a:rPr>
              <a:t>LOW </a:t>
            </a:r>
            <a:r>
              <a:rPr lang="en-US" altLang="en-US" sz="2000">
                <a:latin typeface="Birka"/>
              </a:rPr>
              <a:t>to </a:t>
            </a:r>
            <a:r>
              <a:rPr lang="en-US" altLang="en-US" sz="2000">
                <a:latin typeface="TheSansMonoCd-W5Regular"/>
              </a:rPr>
              <a:t>HIGH</a:t>
            </a:r>
            <a:r>
              <a:rPr lang="en-US" altLang="en-US" sz="2000">
                <a:latin typeface="Birka"/>
              </a:rPr>
              <a:t>.</a:t>
            </a:r>
            <a:endParaRPr lang="en-US" altLang="en-US" sz="2000">
              <a:solidFill>
                <a:schemeClr val="tx1"/>
              </a:solidFill>
            </a:endParaRPr>
          </a:p>
        </p:txBody>
      </p:sp>
      <p:sp>
        <p:nvSpPr>
          <p:cNvPr id="69635" name="TextBox 1">
            <a:extLst>
              <a:ext uri="{FF2B5EF4-FFF2-40B4-BE49-F238E27FC236}">
                <a16:creationId xmlns:a16="http://schemas.microsoft.com/office/drawing/2014/main" id="{0A88FBD7-11BA-4C8A-AC7F-7F5752A2445F}"/>
              </a:ext>
            </a:extLst>
          </p:cNvPr>
          <p:cNvSpPr txBox="1">
            <a:spLocks noChangeArrowheads="1"/>
          </p:cNvSpPr>
          <p:nvPr/>
        </p:nvSpPr>
        <p:spPr bwMode="auto">
          <a:xfrm flipH="1">
            <a:off x="1981200" y="619126"/>
            <a:ext cx="7391400" cy="954107"/>
          </a:xfrm>
          <a:prstGeom prst="rect">
            <a:avLst/>
          </a:prstGeom>
          <a:noFill/>
          <a:ln>
            <a:noFill/>
          </a:ln>
        </p:spPr>
        <p:txBody>
          <a:bodyP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defRPr/>
            </a:pPr>
            <a:r>
              <a:rPr lang="en-US" altLang="en-US" sz="2800" dirty="0">
                <a:solidFill>
                  <a:srgbClr val="7030A0"/>
                </a:solidFill>
                <a:latin typeface="+mj-lt"/>
              </a:rPr>
              <a:t>Using a key/push button with external resistor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45B109-A093-4D28-AF29-AEDEF80CF525}"/>
              </a:ext>
            </a:extLst>
          </p:cNvPr>
          <p:cNvSpPr txBox="1"/>
          <p:nvPr/>
        </p:nvSpPr>
        <p:spPr>
          <a:xfrm>
            <a:off x="2227731" y="426198"/>
            <a:ext cx="9238128" cy="6355714"/>
          </a:xfrm>
          <a:prstGeom prst="rect">
            <a:avLst/>
          </a:prstGeom>
          <a:noFill/>
        </p:spPr>
        <p:txBody>
          <a:bodyPr wrap="square">
            <a:spAutoFit/>
          </a:bodyPr>
          <a:lstStyle/>
          <a:p>
            <a:pPr>
              <a:defRPr/>
            </a:pPr>
            <a:r>
              <a:rPr lang="en-US" sz="2394" b="1" dirty="0"/>
              <a:t>Active Sensors:</a:t>
            </a:r>
          </a:p>
          <a:p>
            <a:pPr>
              <a:buFont typeface="+mj-lt"/>
              <a:buAutoNum type="arabicPeriod"/>
              <a:defRPr/>
            </a:pPr>
            <a:r>
              <a:rPr lang="en-US" sz="2394" b="1" dirty="0"/>
              <a:t>RADAR </a:t>
            </a:r>
            <a:r>
              <a:rPr lang="en-US" sz="2394" dirty="0"/>
              <a:t>(Radio Detection and Ranging): This sensor emits radio waves that are reflected back by an object, allowing it to determine the distance, speed, and direction of the object.</a:t>
            </a:r>
          </a:p>
          <a:p>
            <a:pPr>
              <a:buFont typeface="+mj-lt"/>
              <a:buAutoNum type="arabicPeriod"/>
              <a:defRPr/>
            </a:pPr>
            <a:r>
              <a:rPr lang="en-US" sz="2394" b="1" dirty="0"/>
              <a:t>Lidar </a:t>
            </a:r>
            <a:r>
              <a:rPr lang="en-US" sz="2394" dirty="0"/>
              <a:t>(Light Detection and Ranging): This sensor emits pulses of laser light and measures the time it takes for the light to reflect back from an object. This allows it to determine the object's distance and shape.</a:t>
            </a:r>
          </a:p>
          <a:p>
            <a:pPr>
              <a:buFont typeface="+mj-lt"/>
              <a:buAutoNum type="arabicPeriod"/>
              <a:defRPr/>
            </a:pPr>
            <a:r>
              <a:rPr lang="en-US" sz="2394" b="1" dirty="0"/>
              <a:t>Ultrasonic Sensor: </a:t>
            </a:r>
            <a:r>
              <a:rPr lang="en-US" sz="2394" dirty="0"/>
              <a:t>This sensor emits high-frequency sound waves that bounce off an object and return to the sensor. By measuring the time it takes for the sound waves to return, the sensor can determine the object's distance and position.</a:t>
            </a:r>
          </a:p>
          <a:p>
            <a:pPr>
              <a:buFont typeface="+mj-lt"/>
              <a:buAutoNum type="arabicPeriod"/>
              <a:defRPr/>
            </a:pPr>
            <a:r>
              <a:rPr lang="en-US" sz="2394" b="1" dirty="0"/>
              <a:t>Infrared Sensor: </a:t>
            </a:r>
            <a:r>
              <a:rPr lang="en-US" sz="2394" dirty="0"/>
              <a:t>This sensor emits infrared radiation and measures the reflection or absorption of the radiation by an object. It is often used in temperature sensors and motion detectors.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4971FB-8EE5-4311-9359-F09F1B836B29}"/>
              </a:ext>
            </a:extLst>
          </p:cNvPr>
          <p:cNvSpPr txBox="1"/>
          <p:nvPr/>
        </p:nvSpPr>
        <p:spPr>
          <a:xfrm>
            <a:off x="1828801" y="762000"/>
            <a:ext cx="8145463" cy="5250412"/>
          </a:xfrm>
          <a:prstGeom prst="rect">
            <a:avLst/>
          </a:prstGeom>
          <a:noFill/>
        </p:spPr>
        <p:txBody>
          <a:bodyPr>
            <a:spAutoFit/>
          </a:bodyPr>
          <a:lstStyle/>
          <a:p>
            <a:pPr>
              <a:defRPr/>
            </a:pPr>
            <a:r>
              <a:rPr lang="en-US" sz="2394" b="1" dirty="0"/>
              <a:t>Passive Sensors:</a:t>
            </a:r>
          </a:p>
          <a:p>
            <a:pPr>
              <a:buFont typeface="+mj-lt"/>
              <a:buAutoNum type="arabicPeriod"/>
              <a:defRPr/>
            </a:pPr>
            <a:r>
              <a:rPr lang="en-US" sz="2394" b="1" dirty="0"/>
              <a:t>Temperature Sensor: </a:t>
            </a:r>
            <a:r>
              <a:rPr lang="en-US" sz="2394" dirty="0"/>
              <a:t>This sensor measures the temperature of its surroundings without emitting any energy. Examples include a thermometer or a thermocouple.</a:t>
            </a:r>
          </a:p>
          <a:p>
            <a:pPr>
              <a:buFont typeface="+mj-lt"/>
              <a:buAutoNum type="arabicPeriod"/>
              <a:defRPr/>
            </a:pPr>
            <a:r>
              <a:rPr lang="en-US" sz="2394" b="1" dirty="0"/>
              <a:t>Light Sensor: </a:t>
            </a:r>
            <a:r>
              <a:rPr lang="en-US" sz="2394" dirty="0"/>
              <a:t>This sensor measures the amount of light in its surroundings without emitting any light of its own. Examples include a photodiode or a photoresistor.</a:t>
            </a:r>
          </a:p>
          <a:p>
            <a:pPr>
              <a:buFont typeface="+mj-lt"/>
              <a:buAutoNum type="arabicPeriod"/>
              <a:defRPr/>
            </a:pPr>
            <a:r>
              <a:rPr lang="en-US" sz="2394" b="1" dirty="0"/>
              <a:t>Strain Gauge: </a:t>
            </a:r>
            <a:r>
              <a:rPr lang="en-US" sz="2394" dirty="0"/>
              <a:t>This sensor measures the amount of strain or deformation in an object without applying any external force.</a:t>
            </a:r>
          </a:p>
          <a:p>
            <a:pPr>
              <a:buFont typeface="+mj-lt"/>
              <a:buAutoNum type="arabicPeriod"/>
              <a:defRPr/>
            </a:pPr>
            <a:r>
              <a:rPr lang="en-US" sz="2394" b="1" dirty="0"/>
              <a:t>Humidity Sensor: </a:t>
            </a:r>
            <a:r>
              <a:rPr lang="en-US" sz="2394" dirty="0"/>
              <a:t>This sensor measures the amount of water vapor in the air without emitting any energy.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6DD71816-4893-4AF7-BD39-FB27EB8490D4}"/>
              </a:ext>
            </a:extLst>
          </p:cNvPr>
          <p:cNvSpPr>
            <a:spLocks noGrp="1" noChangeArrowheads="1"/>
          </p:cNvSpPr>
          <p:nvPr>
            <p:ph type="ctrTitle"/>
          </p:nvPr>
        </p:nvSpPr>
        <p:spPr>
          <a:xfrm>
            <a:off x="2422712" y="283697"/>
            <a:ext cx="7848600" cy="1470025"/>
          </a:xfrm>
        </p:spPr>
        <p:txBody>
          <a:bodyPr/>
          <a:lstStyle/>
          <a:p>
            <a:pPr algn="ctr" eaLnBrk="1" hangingPunct="1"/>
            <a:r>
              <a:rPr lang="en-US" altLang="en-US" dirty="0">
                <a:solidFill>
                  <a:srgbClr val="7030A0"/>
                </a:solidFill>
              </a:rPr>
              <a:t>IR Sensor</a:t>
            </a:r>
          </a:p>
        </p:txBody>
      </p:sp>
      <p:pic>
        <p:nvPicPr>
          <p:cNvPr id="3" name="Picture 2" descr="Infrared sensors - Naukri Code 360">
            <a:extLst>
              <a:ext uri="{FF2B5EF4-FFF2-40B4-BE49-F238E27FC236}">
                <a16:creationId xmlns:a16="http://schemas.microsoft.com/office/drawing/2014/main" id="{E5B00A23-8682-4477-AB2C-2BEECD219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012" y="1753722"/>
            <a:ext cx="6096000" cy="490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4">
            <a:extLst>
              <a:ext uri="{FF2B5EF4-FFF2-40B4-BE49-F238E27FC236}">
                <a16:creationId xmlns:a16="http://schemas.microsoft.com/office/drawing/2014/main" id="{A3A3427B-1EC8-458F-8EC2-5C98D8EC9185}"/>
              </a:ext>
            </a:extLst>
          </p:cNvPr>
          <p:cNvSpPr>
            <a:spLocks noChangeArrowheads="1"/>
          </p:cNvSpPr>
          <p:nvPr/>
        </p:nvSpPr>
        <p:spPr bwMode="auto">
          <a:xfrm>
            <a:off x="2362200" y="1338264"/>
            <a:ext cx="2057400" cy="15398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endParaRPr lang="en-US" altLang="en-US" sz="1800">
              <a:solidFill>
                <a:schemeClr val="tx1"/>
              </a:solidFill>
            </a:endParaRPr>
          </a:p>
        </p:txBody>
      </p:sp>
      <p:sp>
        <p:nvSpPr>
          <p:cNvPr id="15363" name="object 6">
            <a:extLst>
              <a:ext uri="{FF2B5EF4-FFF2-40B4-BE49-F238E27FC236}">
                <a16:creationId xmlns:a16="http://schemas.microsoft.com/office/drawing/2014/main" id="{DDDCF384-C9E6-4E3D-BD6D-79F859095F82}"/>
              </a:ext>
            </a:extLst>
          </p:cNvPr>
          <p:cNvSpPr txBox="1">
            <a:spLocks noChangeArrowheads="1"/>
          </p:cNvSpPr>
          <p:nvPr/>
        </p:nvSpPr>
        <p:spPr bwMode="auto">
          <a:xfrm>
            <a:off x="1905001" y="2057400"/>
            <a:ext cx="473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Bef>
                <a:spcPts val="100"/>
              </a:spcBef>
              <a:spcAft>
                <a:spcPct val="0"/>
              </a:spcAft>
              <a:buClrTx/>
              <a:buSzTx/>
              <a:buNone/>
            </a:pPr>
            <a:r>
              <a:rPr lang="en-US" altLang="en-US" sz="1800">
                <a:solidFill>
                  <a:srgbClr val="252525"/>
                </a:solidFill>
                <a:latin typeface="Carlito"/>
                <a:ea typeface="Carlito"/>
                <a:cs typeface="Carlito"/>
              </a:rPr>
              <a:t>UNO</a:t>
            </a:r>
            <a:endParaRPr lang="en-US" altLang="en-US" sz="1800">
              <a:solidFill>
                <a:schemeClr val="tx1"/>
              </a:solidFill>
              <a:latin typeface="Carlito"/>
              <a:ea typeface="Carlito"/>
              <a:cs typeface="Carlito"/>
            </a:endParaRPr>
          </a:p>
        </p:txBody>
      </p:sp>
      <p:sp>
        <p:nvSpPr>
          <p:cNvPr id="20" name="Title 1">
            <a:extLst>
              <a:ext uri="{FF2B5EF4-FFF2-40B4-BE49-F238E27FC236}">
                <a16:creationId xmlns:a16="http://schemas.microsoft.com/office/drawing/2014/main" id="{B37A739B-96F7-4EE2-9A37-B586674B2004}"/>
              </a:ext>
            </a:extLst>
          </p:cNvPr>
          <p:cNvSpPr txBox="1">
            <a:spLocks/>
          </p:cNvSpPr>
          <p:nvPr/>
        </p:nvSpPr>
        <p:spPr bwMode="auto">
          <a:xfrm>
            <a:off x="1981200" y="255589"/>
            <a:ext cx="8205788" cy="1119187"/>
          </a:xfrm>
          <a:prstGeom prst="rect">
            <a:avLst/>
          </a:prstGeom>
          <a:noFill/>
          <a:ln>
            <a:noFill/>
          </a:ln>
        </p:spPr>
        <p:txBody>
          <a:bodyPr lIns="90000" tIns="45000" rIns="90000" bIns="45000" anchor="ctr"/>
          <a:lstStyle>
            <a:lvl1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mj-lt"/>
                <a:ea typeface="Lucida Sans Unicode" pitchFamily="34" charset="0"/>
                <a:cs typeface="+mj-cs"/>
              </a:defRPr>
            </a:lvl1pPr>
            <a:lvl2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2pPr>
            <a:lvl3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3pPr>
            <a:lvl4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4pPr>
            <a:lvl5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5pPr>
            <a:lvl6pPr marL="25146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6pPr>
            <a:lvl7pPr marL="29718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7pPr>
            <a:lvl8pPr marL="34290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8pPr>
            <a:lvl9pPr marL="38862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9pPr>
          </a:lstStyle>
          <a:p>
            <a:pPr>
              <a:defRPr/>
            </a:pPr>
            <a:r>
              <a:rPr lang="en-US" sz="3600" spc="-10" dirty="0">
                <a:solidFill>
                  <a:srgbClr val="FF0000"/>
                </a:solidFill>
                <a:cs typeface="Carlito"/>
              </a:rPr>
              <a:t>Different types of Arduino</a:t>
            </a:r>
            <a:r>
              <a:rPr lang="en-US" sz="3600" spc="-50" dirty="0">
                <a:solidFill>
                  <a:srgbClr val="FF0000"/>
                </a:solidFill>
                <a:cs typeface="Carlito"/>
              </a:rPr>
              <a:t> </a:t>
            </a:r>
            <a:r>
              <a:rPr lang="en-US" sz="3600" spc="-10" dirty="0">
                <a:solidFill>
                  <a:srgbClr val="FF0000"/>
                </a:solidFill>
                <a:cs typeface="Carlito"/>
              </a:rPr>
              <a:t>boards:</a:t>
            </a:r>
            <a:endParaRPr lang="en-US" sz="3600" kern="0" dirty="0">
              <a:solidFill>
                <a:srgbClr val="FF0000"/>
              </a:solidFill>
            </a:endParaRPr>
          </a:p>
        </p:txBody>
      </p:sp>
      <p:sp>
        <p:nvSpPr>
          <p:cNvPr id="15365" name="TextBox 2">
            <a:extLst>
              <a:ext uri="{FF2B5EF4-FFF2-40B4-BE49-F238E27FC236}">
                <a16:creationId xmlns:a16="http://schemas.microsoft.com/office/drawing/2014/main" id="{627C4811-57AD-4322-B42B-AA7B2280D3F2}"/>
              </a:ext>
            </a:extLst>
          </p:cNvPr>
          <p:cNvSpPr txBox="1">
            <a:spLocks noChangeArrowheads="1"/>
          </p:cNvSpPr>
          <p:nvPr/>
        </p:nvSpPr>
        <p:spPr bwMode="auto">
          <a:xfrm>
            <a:off x="4410075" y="1338264"/>
            <a:ext cx="5791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r>
              <a:rPr lang="en-US" altLang="en-US" sz="2400">
                <a:solidFill>
                  <a:schemeClr val="tx1"/>
                </a:solidFill>
                <a:latin typeface="Times New Roman" panose="02020603050405020304" pitchFamily="18" charset="0"/>
                <a:cs typeface="Times New Roman" panose="02020603050405020304" pitchFamily="18" charset="0"/>
              </a:rPr>
              <a:t>Today Arduino is used for the </a:t>
            </a:r>
            <a:r>
              <a:rPr lang="en-US" altLang="en-US" sz="2400" b="1">
                <a:solidFill>
                  <a:schemeClr val="tx1"/>
                </a:solidFill>
                <a:latin typeface="Times New Roman" panose="02020603050405020304" pitchFamily="18" charset="0"/>
                <a:cs typeface="Times New Roman" panose="02020603050405020304" pitchFamily="18" charset="0"/>
              </a:rPr>
              <a:t>control of traffic lights</a:t>
            </a:r>
            <a:r>
              <a:rPr lang="en-US" altLang="en-US" sz="2400">
                <a:solidFill>
                  <a:schemeClr val="tx1"/>
                </a:solidFill>
                <a:latin typeface="Times New Roman" panose="02020603050405020304" pitchFamily="18" charset="0"/>
                <a:cs typeface="Times New Roman" panose="02020603050405020304" pitchFamily="18" charset="0"/>
              </a:rPr>
              <a:t>, it can also be used for the real time control system with programmable timings, pedestrian lighting etc</a:t>
            </a:r>
          </a:p>
        </p:txBody>
      </p:sp>
      <p:sp>
        <p:nvSpPr>
          <p:cNvPr id="7" name="object 10">
            <a:extLst>
              <a:ext uri="{FF2B5EF4-FFF2-40B4-BE49-F238E27FC236}">
                <a16:creationId xmlns:a16="http://schemas.microsoft.com/office/drawing/2014/main" id="{17332BAD-9382-4531-85D5-D7CAE9CBD395}"/>
              </a:ext>
            </a:extLst>
          </p:cNvPr>
          <p:cNvSpPr txBox="1"/>
          <p:nvPr/>
        </p:nvSpPr>
        <p:spPr>
          <a:xfrm>
            <a:off x="1651000" y="3911600"/>
            <a:ext cx="547688" cy="300038"/>
          </a:xfrm>
          <a:prstGeom prst="rect">
            <a:avLst/>
          </a:prstGeom>
        </p:spPr>
        <p:txBody>
          <a:bodyPr lIns="0" tIns="12700" rIns="0" bIns="0">
            <a:spAutoFit/>
          </a:bodyPr>
          <a:lstStyle/>
          <a:p>
            <a:pPr marL="12700">
              <a:spcBef>
                <a:spcPts val="100"/>
              </a:spcBef>
              <a:defRPr/>
            </a:pPr>
            <a:r>
              <a:rPr dirty="0">
                <a:solidFill>
                  <a:srgbClr val="252525"/>
                </a:solidFill>
                <a:latin typeface="Carlito"/>
                <a:cs typeface="Carlito"/>
              </a:rPr>
              <a:t>Me</a:t>
            </a:r>
            <a:r>
              <a:rPr spc="-35" dirty="0">
                <a:solidFill>
                  <a:srgbClr val="252525"/>
                </a:solidFill>
                <a:latin typeface="Carlito"/>
                <a:cs typeface="Carlito"/>
              </a:rPr>
              <a:t>g</a:t>
            </a:r>
            <a:r>
              <a:rPr dirty="0">
                <a:solidFill>
                  <a:srgbClr val="252525"/>
                </a:solidFill>
                <a:latin typeface="Carlito"/>
                <a:cs typeface="Carlito"/>
              </a:rPr>
              <a:t>a</a:t>
            </a:r>
            <a:endParaRPr>
              <a:latin typeface="Carlito"/>
              <a:cs typeface="Carlito"/>
            </a:endParaRPr>
          </a:p>
        </p:txBody>
      </p:sp>
      <p:pic>
        <p:nvPicPr>
          <p:cNvPr id="15367" name="Picture 8">
            <a:extLst>
              <a:ext uri="{FF2B5EF4-FFF2-40B4-BE49-F238E27FC236}">
                <a16:creationId xmlns:a16="http://schemas.microsoft.com/office/drawing/2014/main" id="{80FCA84A-F9C7-409D-86D8-0576D548C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9" y="2774950"/>
            <a:ext cx="2847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12">
            <a:extLst>
              <a:ext uri="{FF2B5EF4-FFF2-40B4-BE49-F238E27FC236}">
                <a16:creationId xmlns:a16="http://schemas.microsoft.com/office/drawing/2014/main" id="{382CA4E9-969D-4160-B817-BEF148537D4D}"/>
              </a:ext>
            </a:extLst>
          </p:cNvPr>
          <p:cNvSpPr txBox="1">
            <a:spLocks noChangeArrowheads="1"/>
          </p:cNvSpPr>
          <p:nvPr/>
        </p:nvSpPr>
        <p:spPr bwMode="auto">
          <a:xfrm>
            <a:off x="4870450" y="2968626"/>
            <a:ext cx="5316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r>
              <a:rPr lang="en-IN" altLang="en-US" sz="2200">
                <a:solidFill>
                  <a:schemeClr val="tx1"/>
                </a:solidFill>
                <a:latin typeface="Times New Roman" panose="02020603050405020304" pitchFamily="18" charset="0"/>
                <a:cs typeface="Times New Roman" panose="02020603050405020304" pitchFamily="18" charset="0"/>
              </a:rPr>
              <a:t>Arduino Mega board are Used in IOT Applications, 3D Printers, temperature sensing, monitoring of real-time applications, </a:t>
            </a:r>
          </a:p>
        </p:txBody>
      </p:sp>
      <p:pic>
        <p:nvPicPr>
          <p:cNvPr id="15369" name="Picture 14">
            <a:extLst>
              <a:ext uri="{FF2B5EF4-FFF2-40B4-BE49-F238E27FC236}">
                <a16:creationId xmlns:a16="http://schemas.microsoft.com/office/drawing/2014/main" id="{686B0630-AE03-49EF-8A4B-856F793BD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613275"/>
            <a:ext cx="20574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1">
            <a:extLst>
              <a:ext uri="{FF2B5EF4-FFF2-40B4-BE49-F238E27FC236}">
                <a16:creationId xmlns:a16="http://schemas.microsoft.com/office/drawing/2014/main" id="{809BF0F9-480A-42F3-BBC0-4A575B5CF42B}"/>
              </a:ext>
            </a:extLst>
          </p:cNvPr>
          <p:cNvSpPr>
            <a:spLocks noChangeArrowheads="1"/>
          </p:cNvSpPr>
          <p:nvPr/>
        </p:nvSpPr>
        <p:spPr bwMode="auto">
          <a:xfrm>
            <a:off x="5046664" y="4300538"/>
            <a:ext cx="4478337"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Char char="•"/>
            </a:pPr>
            <a:r>
              <a:rPr lang="en-US" altLang="en-US" sz="2200">
                <a:solidFill>
                  <a:schemeClr val="tx1"/>
                </a:solidFill>
                <a:latin typeface="Times New Roman" panose="02020603050405020304" pitchFamily="18" charset="0"/>
                <a:cs typeface="Times New Roman" panose="02020603050405020304" pitchFamily="18" charset="0"/>
              </a:rPr>
              <a:t>Robotics. ... </a:t>
            </a:r>
          </a:p>
          <a:p>
            <a:pPr>
              <a:lnSpc>
                <a:spcPct val="100000"/>
              </a:lnSpc>
              <a:spcAft>
                <a:spcPct val="0"/>
              </a:spcAft>
              <a:buClrTx/>
              <a:buSzTx/>
              <a:buFontTx/>
              <a:buChar char="•"/>
            </a:pPr>
            <a:r>
              <a:rPr lang="en-US" altLang="en-US" sz="2200">
                <a:solidFill>
                  <a:schemeClr val="tx1"/>
                </a:solidFill>
                <a:latin typeface="Times New Roman" panose="02020603050405020304" pitchFamily="18" charset="0"/>
                <a:cs typeface="Times New Roman" panose="02020603050405020304" pitchFamily="18" charset="0"/>
              </a:rPr>
              <a:t>Wearable Technology. ... </a:t>
            </a:r>
          </a:p>
          <a:p>
            <a:pPr>
              <a:lnSpc>
                <a:spcPct val="100000"/>
              </a:lnSpc>
              <a:spcAft>
                <a:spcPct val="0"/>
              </a:spcAft>
              <a:buClrTx/>
              <a:buSzTx/>
              <a:buFontTx/>
              <a:buChar char="•"/>
            </a:pPr>
            <a:r>
              <a:rPr lang="en-US" altLang="en-US" sz="2200">
                <a:solidFill>
                  <a:schemeClr val="tx1"/>
                </a:solidFill>
                <a:latin typeface="Times New Roman" panose="02020603050405020304" pitchFamily="18" charset="0"/>
                <a:cs typeface="Times New Roman" panose="02020603050405020304" pitchFamily="18" charset="0"/>
              </a:rPr>
              <a:t>Educational Teaching. ... </a:t>
            </a:r>
          </a:p>
          <a:p>
            <a:pPr>
              <a:lnSpc>
                <a:spcPct val="100000"/>
              </a:lnSpc>
              <a:spcAft>
                <a:spcPct val="0"/>
              </a:spcAft>
              <a:buClrTx/>
              <a:buSzTx/>
              <a:buFontTx/>
              <a:buChar char="•"/>
            </a:pPr>
            <a:r>
              <a:rPr lang="en-US" altLang="en-US" sz="2200">
                <a:solidFill>
                  <a:schemeClr val="tx1"/>
                </a:solidFill>
                <a:latin typeface="Times New Roman" panose="02020603050405020304" pitchFamily="18" charset="0"/>
                <a:cs typeface="Times New Roman" panose="02020603050405020304" pitchFamily="18" charset="0"/>
              </a:rPr>
              <a:t>IoT. ... </a:t>
            </a:r>
          </a:p>
          <a:p>
            <a:pPr>
              <a:lnSpc>
                <a:spcPct val="100000"/>
              </a:lnSpc>
              <a:spcAft>
                <a:spcPct val="0"/>
              </a:spcAft>
              <a:buClrTx/>
              <a:buSzTx/>
              <a:buFontTx/>
              <a:buChar char="•"/>
            </a:pPr>
            <a:r>
              <a:rPr lang="en-US" altLang="en-US" sz="2200">
                <a:solidFill>
                  <a:schemeClr val="tx1"/>
                </a:solidFill>
                <a:latin typeface="Times New Roman" panose="02020603050405020304" pitchFamily="18" charset="0"/>
                <a:cs typeface="Times New Roman" panose="02020603050405020304" pitchFamily="18" charset="0"/>
              </a:rPr>
              <a:t>Data Logging. ... </a:t>
            </a:r>
          </a:p>
          <a:p>
            <a:pPr>
              <a:lnSpc>
                <a:spcPct val="100000"/>
              </a:lnSpc>
              <a:spcAft>
                <a:spcPct val="0"/>
              </a:spcAft>
              <a:buClrTx/>
              <a:buSzTx/>
              <a:buFontTx/>
              <a:buChar char="•"/>
            </a:pPr>
            <a:r>
              <a:rPr lang="en-US" altLang="en-US" sz="2200">
                <a:solidFill>
                  <a:schemeClr val="tx1"/>
                </a:solidFill>
                <a:latin typeface="Times New Roman" panose="02020603050405020304" pitchFamily="18" charset="0"/>
                <a:cs typeface="Times New Roman" panose="02020603050405020304" pitchFamily="18" charset="0"/>
              </a:rPr>
              <a:t>3D Mapping &amp; Printing. ... </a:t>
            </a:r>
          </a:p>
          <a:p>
            <a:pPr>
              <a:lnSpc>
                <a:spcPct val="100000"/>
              </a:lnSpc>
              <a:spcAft>
                <a:spcPct val="0"/>
              </a:spcAft>
              <a:buClrTx/>
              <a:buSzTx/>
              <a:buFontTx/>
              <a:buChar char="•"/>
            </a:pPr>
            <a:r>
              <a:rPr lang="en-US" altLang="en-US" sz="2200">
                <a:solidFill>
                  <a:schemeClr val="tx1"/>
                </a:solidFill>
                <a:latin typeface="Times New Roman" panose="02020603050405020304" pitchFamily="18" charset="0"/>
                <a:cs typeface="Times New Roman" panose="02020603050405020304" pitchFamily="18" charset="0"/>
              </a:rPr>
              <a:t>Automated Gardening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0F6AEDB-490A-4191-A97C-37CA2E1FA1A3}"/>
              </a:ext>
            </a:extLst>
          </p:cNvPr>
          <p:cNvSpPr txBox="1">
            <a:spLocks/>
          </p:cNvSpPr>
          <p:nvPr/>
        </p:nvSpPr>
        <p:spPr bwMode="auto">
          <a:xfrm>
            <a:off x="1981200" y="255589"/>
            <a:ext cx="8205788" cy="1119187"/>
          </a:xfrm>
          <a:prstGeom prst="rect">
            <a:avLst/>
          </a:prstGeom>
          <a:noFill/>
          <a:ln>
            <a:noFill/>
          </a:ln>
        </p:spPr>
        <p:txBody>
          <a:bodyPr lIns="90000" tIns="45000" rIns="90000" bIns="45000" anchor="ctr"/>
          <a:lstStyle>
            <a:lvl1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mj-lt"/>
                <a:ea typeface="Lucida Sans Unicode" pitchFamily="34" charset="0"/>
                <a:cs typeface="+mj-cs"/>
              </a:defRPr>
            </a:lvl1pPr>
            <a:lvl2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2pPr>
            <a:lvl3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3pPr>
            <a:lvl4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4pPr>
            <a:lvl5pPr algn="l"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itchFamily="34" charset="0"/>
                <a:ea typeface="Lucida Sans Unicode" pitchFamily="34" charset="0"/>
                <a:cs typeface="Lucida Sans Unicode" pitchFamily="34" charset="0"/>
              </a:defRPr>
            </a:lvl5pPr>
            <a:lvl6pPr marL="25146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6pPr>
            <a:lvl7pPr marL="29718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7pPr>
            <a:lvl8pPr marL="34290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8pPr>
            <a:lvl9pPr marL="3886200" indent="-228600" algn="l" defTabSz="457200" rtl="0" eaLnBrk="1" fontAlgn="base" hangingPunct="1">
              <a:lnSpc>
                <a:spcPct val="87000"/>
              </a:lnSpc>
              <a:spcBef>
                <a:spcPct val="0"/>
              </a:spcBef>
              <a:spcAft>
                <a:spcPct val="0"/>
              </a:spcAft>
              <a:buClr>
                <a:srgbClr val="000000"/>
              </a:buClr>
              <a:buSzPct val="100000"/>
              <a:buFont typeface="Times New Roman" pitchFamily="18" charset="0"/>
              <a:defRPr sz="4400">
                <a:solidFill>
                  <a:srgbClr val="FFFFFF"/>
                </a:solidFill>
                <a:latin typeface="Arial" pitchFamily="34" charset="0"/>
                <a:cs typeface="Lucida Sans Unicode" pitchFamily="34" charset="0"/>
              </a:defRPr>
            </a:lvl9pPr>
          </a:lstStyle>
          <a:p>
            <a:pPr>
              <a:defRPr/>
            </a:pPr>
            <a:r>
              <a:rPr lang="en-US" sz="3600" spc="-10" dirty="0">
                <a:solidFill>
                  <a:srgbClr val="FF0000"/>
                </a:solidFill>
                <a:cs typeface="Carlito"/>
              </a:rPr>
              <a:t>Different types of Arduino</a:t>
            </a:r>
            <a:r>
              <a:rPr lang="en-US" sz="3600" spc="-50" dirty="0">
                <a:solidFill>
                  <a:srgbClr val="FF0000"/>
                </a:solidFill>
                <a:cs typeface="Carlito"/>
              </a:rPr>
              <a:t> </a:t>
            </a:r>
            <a:r>
              <a:rPr lang="en-US" sz="3600" spc="-10" dirty="0">
                <a:solidFill>
                  <a:srgbClr val="FF0000"/>
                </a:solidFill>
                <a:cs typeface="Carlito"/>
              </a:rPr>
              <a:t>boards:</a:t>
            </a:r>
            <a:endParaRPr lang="en-US" sz="3600" kern="0" dirty="0">
              <a:solidFill>
                <a:srgbClr val="FF0000"/>
              </a:solidFill>
            </a:endParaRPr>
          </a:p>
        </p:txBody>
      </p:sp>
      <p:pic>
        <p:nvPicPr>
          <p:cNvPr id="16387" name="Picture 16">
            <a:extLst>
              <a:ext uri="{FF2B5EF4-FFF2-40B4-BE49-F238E27FC236}">
                <a16:creationId xmlns:a16="http://schemas.microsoft.com/office/drawing/2014/main" id="{7B79E0D6-3204-4145-9B86-6AD57EAC7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4" y="427038"/>
            <a:ext cx="8334375"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8">
            <a:extLst>
              <a:ext uri="{FF2B5EF4-FFF2-40B4-BE49-F238E27FC236}">
                <a16:creationId xmlns:a16="http://schemas.microsoft.com/office/drawing/2014/main" id="{31A598FF-654F-474A-8B10-BB7CC649B020}"/>
              </a:ext>
            </a:extLst>
          </p:cNvPr>
          <p:cNvSpPr txBox="1">
            <a:spLocks noChangeArrowheads="1"/>
          </p:cNvSpPr>
          <p:nvPr/>
        </p:nvSpPr>
        <p:spPr bwMode="auto">
          <a:xfrm>
            <a:off x="1905000" y="2743200"/>
            <a:ext cx="2743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r>
              <a:rPr lang="en-IN" altLang="en-US" sz="2400">
                <a:solidFill>
                  <a:schemeClr val="tx1"/>
                </a:solidFill>
              </a:rPr>
              <a:t>To send the signals and to receive signals in between Smartphone and Arduino hardware</a:t>
            </a:r>
          </a:p>
        </p:txBody>
      </p:sp>
      <p:sp>
        <p:nvSpPr>
          <p:cNvPr id="16389" name="TextBox 21">
            <a:extLst>
              <a:ext uri="{FF2B5EF4-FFF2-40B4-BE49-F238E27FC236}">
                <a16:creationId xmlns:a16="http://schemas.microsoft.com/office/drawing/2014/main" id="{B045A5CD-741F-4762-9879-E441FCA9E1A8}"/>
              </a:ext>
            </a:extLst>
          </p:cNvPr>
          <p:cNvSpPr txBox="1">
            <a:spLocks noChangeArrowheads="1"/>
          </p:cNvSpPr>
          <p:nvPr/>
        </p:nvSpPr>
        <p:spPr bwMode="auto">
          <a:xfrm>
            <a:off x="4800600" y="2773363"/>
            <a:ext cx="2590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r>
              <a:rPr lang="en-IN" altLang="en-US" sz="2400">
                <a:solidFill>
                  <a:schemeClr val="tx1"/>
                </a:solidFill>
                <a:latin typeface="Times New Roman" panose="02020603050405020304" pitchFamily="18" charset="0"/>
                <a:cs typeface="Times New Roman" panose="02020603050405020304" pitchFamily="18" charset="0"/>
              </a:rPr>
              <a:t>It can be used for almost every task, from minor to massive industrial-scale projects. It can also be used for prototyping and developing new applications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9E7B2E6-27E9-43F7-9C6A-8FB6DAF5B8F4}"/>
              </a:ext>
            </a:extLst>
          </p:cNvPr>
          <p:cNvSpPr>
            <a:spLocks noGrp="1" noChangeArrowheads="1"/>
          </p:cNvSpPr>
          <p:nvPr>
            <p:ph type="title"/>
          </p:nvPr>
        </p:nvSpPr>
        <p:spPr/>
        <p:txBody>
          <a:bodyPr/>
          <a:lstStyle/>
          <a:p>
            <a:r>
              <a:rPr lang="en-US" altLang="en-US">
                <a:solidFill>
                  <a:srgbClr val="FF0000"/>
                </a:solidFill>
              </a:rPr>
              <a:t>Connectors/Cables to work with Uno:</a:t>
            </a:r>
          </a:p>
        </p:txBody>
      </p:sp>
      <p:pic>
        <p:nvPicPr>
          <p:cNvPr id="18435" name="Picture 2" descr="Cable for Arduino UNO/MEGA (USB A to B)-1M">
            <a:extLst>
              <a:ext uri="{FF2B5EF4-FFF2-40B4-BE49-F238E27FC236}">
                <a16:creationId xmlns:a16="http://schemas.microsoft.com/office/drawing/2014/main" id="{6697E75D-7981-4C0E-8BFA-63B0B95D2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954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9v Battery Snap and DC jack barrel Rytronics">
            <a:extLst>
              <a:ext uri="{FF2B5EF4-FFF2-40B4-BE49-F238E27FC236}">
                <a16:creationId xmlns:a16="http://schemas.microsoft.com/office/drawing/2014/main" id="{750E0926-20F8-435B-A55B-399ECE263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733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SYMFONIA 2 Pieces 9V HW Battery with 2 Pieces Battery Clip Connector For Project and many more Power Supply Electronic Hobby Kit">
            <a:extLst>
              <a:ext uri="{FF2B5EF4-FFF2-40B4-BE49-F238E27FC236}">
                <a16:creationId xmlns:a16="http://schemas.microsoft.com/office/drawing/2014/main" id="{65EBE2C5-C809-484C-A2F0-523C7A705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38100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3">
            <a:extLst>
              <a:ext uri="{FF2B5EF4-FFF2-40B4-BE49-F238E27FC236}">
                <a16:creationId xmlns:a16="http://schemas.microsoft.com/office/drawing/2014/main" id="{23A0BC17-AD62-4A07-9721-4E9356A155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1524001"/>
            <a:ext cx="35718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75DF-7431-450A-ACA1-72034A7D6694}"/>
              </a:ext>
            </a:extLst>
          </p:cNvPr>
          <p:cNvSpPr>
            <a:spLocks noGrp="1"/>
          </p:cNvSpPr>
          <p:nvPr>
            <p:ph type="title"/>
          </p:nvPr>
        </p:nvSpPr>
        <p:spPr/>
        <p:txBody>
          <a:bodyPr/>
          <a:lstStyle/>
          <a:p>
            <a:pPr>
              <a:defRPr/>
            </a:pPr>
            <a:r>
              <a:rPr lang="en-US" spc="-10">
                <a:solidFill>
                  <a:srgbClr val="FF0000"/>
                </a:solidFill>
                <a:cs typeface="Carlito"/>
              </a:rPr>
              <a:t>Arduino</a:t>
            </a:r>
            <a:r>
              <a:rPr lang="en-US" spc="-55">
                <a:solidFill>
                  <a:srgbClr val="FF0000"/>
                </a:solidFill>
                <a:cs typeface="Carlito"/>
              </a:rPr>
              <a:t> </a:t>
            </a:r>
            <a:r>
              <a:rPr lang="en-US" spc="-10">
                <a:solidFill>
                  <a:srgbClr val="FF0000"/>
                </a:solidFill>
                <a:cs typeface="Carlito"/>
              </a:rPr>
              <a:t>Uno Board</a:t>
            </a:r>
            <a:endParaRPr lang="en-US" dirty="0">
              <a:solidFill>
                <a:srgbClr val="FF0000"/>
              </a:solidFill>
            </a:endParaRPr>
          </a:p>
        </p:txBody>
      </p:sp>
      <p:pic>
        <p:nvPicPr>
          <p:cNvPr id="17412" name="Picture 6">
            <a:extLst>
              <a:ext uri="{FF2B5EF4-FFF2-40B4-BE49-F238E27FC236}">
                <a16:creationId xmlns:a16="http://schemas.microsoft.com/office/drawing/2014/main" id="{22EC88B1-83CA-41B0-A4A5-B1E5B88F0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600200"/>
            <a:ext cx="8153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12">
            <a:extLst>
              <a:ext uri="{FF2B5EF4-FFF2-40B4-BE49-F238E27FC236}">
                <a16:creationId xmlns:a16="http://schemas.microsoft.com/office/drawing/2014/main" id="{FB714BC7-B3CC-4C64-870D-665558510697}"/>
              </a:ext>
            </a:extLst>
          </p:cNvPr>
          <p:cNvSpPr txBox="1"/>
          <p:nvPr/>
        </p:nvSpPr>
        <p:spPr>
          <a:xfrm>
            <a:off x="8458200" y="1730376"/>
            <a:ext cx="1600200" cy="860425"/>
          </a:xfrm>
          <a:prstGeom prst="rect">
            <a:avLst/>
          </a:prstGeom>
          <a:ln w="9144">
            <a:solidFill>
              <a:srgbClr val="252525"/>
            </a:solidFill>
          </a:ln>
        </p:spPr>
        <p:txBody>
          <a:bodyPr lIns="0" tIns="29845" rIns="0" bIns="0">
            <a:spAutoFit/>
          </a:bodyPr>
          <a:lstStyle/>
          <a:p>
            <a:pPr marL="91440">
              <a:spcBef>
                <a:spcPts val="235"/>
              </a:spcBef>
              <a:defRPr/>
            </a:pPr>
            <a:r>
              <a:rPr spc="-10" dirty="0">
                <a:solidFill>
                  <a:srgbClr val="252525"/>
                </a:solidFill>
                <a:latin typeface="Carlito"/>
                <a:cs typeface="Carlito"/>
              </a:rPr>
              <a:t>Digital</a:t>
            </a:r>
            <a:r>
              <a:rPr spc="5" dirty="0">
                <a:solidFill>
                  <a:srgbClr val="252525"/>
                </a:solidFill>
                <a:latin typeface="Carlito"/>
                <a:cs typeface="Carlito"/>
              </a:rPr>
              <a:t> </a:t>
            </a:r>
            <a:r>
              <a:rPr spc="-5" dirty="0">
                <a:solidFill>
                  <a:srgbClr val="252525"/>
                </a:solidFill>
                <a:latin typeface="Carlito"/>
                <a:cs typeface="Carlito"/>
              </a:rPr>
              <a:t>output</a:t>
            </a:r>
            <a:endParaRPr dirty="0">
              <a:latin typeface="Carlito"/>
              <a:cs typeface="Carlito"/>
            </a:endParaRPr>
          </a:p>
          <a:p>
            <a:pPr marL="91440">
              <a:defRPr/>
            </a:pPr>
            <a:r>
              <a:rPr spc="-5" dirty="0">
                <a:solidFill>
                  <a:srgbClr val="252525"/>
                </a:solidFill>
                <a:latin typeface="Carlito"/>
                <a:cs typeface="Carlito"/>
              </a:rPr>
              <a:t>~:</a:t>
            </a:r>
            <a:r>
              <a:rPr spc="5" dirty="0">
                <a:solidFill>
                  <a:srgbClr val="252525"/>
                </a:solidFill>
                <a:latin typeface="Carlito"/>
                <a:cs typeface="Carlito"/>
              </a:rPr>
              <a:t> </a:t>
            </a:r>
            <a:r>
              <a:rPr spc="-5" dirty="0">
                <a:solidFill>
                  <a:srgbClr val="252525"/>
                </a:solidFill>
                <a:latin typeface="Carlito"/>
                <a:cs typeface="Carlito"/>
              </a:rPr>
              <a:t>PWM.</a:t>
            </a:r>
            <a:endParaRPr dirty="0">
              <a:latin typeface="Carlito"/>
              <a:cs typeface="Carlito"/>
            </a:endParaRPr>
          </a:p>
          <a:p>
            <a:pPr marL="91440">
              <a:defRPr/>
            </a:pPr>
            <a:r>
              <a:rPr spc="-5" dirty="0">
                <a:solidFill>
                  <a:srgbClr val="252525"/>
                </a:solidFill>
                <a:latin typeface="Carlito"/>
                <a:cs typeface="Carlito"/>
              </a:rPr>
              <a:t>0,1: Serial port.</a:t>
            </a:r>
            <a:endParaRPr dirty="0">
              <a:latin typeface="Carlito"/>
              <a:cs typeface="Carl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C9B6-85E2-4C8F-B188-810C1FE76E50}"/>
              </a:ext>
            </a:extLst>
          </p:cNvPr>
          <p:cNvSpPr>
            <a:spLocks noGrp="1"/>
          </p:cNvSpPr>
          <p:nvPr>
            <p:ph type="title"/>
          </p:nvPr>
        </p:nvSpPr>
        <p:spPr/>
        <p:txBody>
          <a:bodyPr/>
          <a:lstStyle/>
          <a:p>
            <a:r>
              <a:rPr lang="en-US" dirty="0"/>
              <a:t>Arduino Board Description</a:t>
            </a:r>
            <a:endParaRPr lang="en-IN" dirty="0"/>
          </a:p>
        </p:txBody>
      </p:sp>
      <p:pic>
        <p:nvPicPr>
          <p:cNvPr id="4" name="Picture 2" descr="Board Description">
            <a:extLst>
              <a:ext uri="{FF2B5EF4-FFF2-40B4-BE49-F238E27FC236}">
                <a16:creationId xmlns:a16="http://schemas.microsoft.com/office/drawing/2014/main" id="{E30F02D9-F18D-44CC-A770-37F56AED1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07786"/>
            <a:ext cx="5715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A6A43C8D-A1EF-4BCB-B970-D00608AC7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204" t="24445" r="8295" b="43333"/>
          <a:stretch>
            <a:fillRect/>
          </a:stretch>
        </p:blipFill>
        <p:spPr bwMode="auto">
          <a:xfrm>
            <a:off x="8456612" y="1606831"/>
            <a:ext cx="30480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24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999D-8999-4882-9A85-244FE1BAE6D7}"/>
              </a:ext>
            </a:extLst>
          </p:cNvPr>
          <p:cNvSpPr>
            <a:spLocks noGrp="1"/>
          </p:cNvSpPr>
          <p:nvPr>
            <p:ph type="title"/>
          </p:nvPr>
        </p:nvSpPr>
        <p:spPr/>
        <p:txBody>
          <a:bodyPr/>
          <a:lstStyle/>
          <a:p>
            <a:r>
              <a:rPr lang="en-US" dirty="0"/>
              <a:t>Arduino Board Description (</a:t>
            </a:r>
            <a:r>
              <a:rPr lang="en-US" dirty="0" err="1"/>
              <a:t>Cont</a:t>
            </a:r>
            <a:r>
              <a:rPr lang="en-US" dirty="0"/>
              <a:t>…)</a:t>
            </a:r>
            <a:endParaRPr lang="en-IN" dirty="0"/>
          </a:p>
        </p:txBody>
      </p:sp>
      <p:pic>
        <p:nvPicPr>
          <p:cNvPr id="4" name="Picture 4">
            <a:extLst>
              <a:ext uri="{FF2B5EF4-FFF2-40B4-BE49-F238E27FC236}">
                <a16:creationId xmlns:a16="http://schemas.microsoft.com/office/drawing/2014/main" id="{A4D65C54-B8DB-4D91-B875-C4EF2937FC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1951" y="1506069"/>
            <a:ext cx="8165014" cy="510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425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2214</Words>
  <Application>Microsoft Office PowerPoint</Application>
  <PresentationFormat>Widescreen</PresentationFormat>
  <Paragraphs>276</Paragraphs>
  <Slides>38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Aptos</vt:lpstr>
      <vt:lpstr>Aptos Display</vt:lpstr>
      <vt:lpstr>Arial</vt:lpstr>
      <vt:lpstr>Birka</vt:lpstr>
      <vt:lpstr>Birka-Italic</vt:lpstr>
      <vt:lpstr>Calibri</vt:lpstr>
      <vt:lpstr>Carlito</vt:lpstr>
      <vt:lpstr>Courier New</vt:lpstr>
      <vt:lpstr>Source Sans Pro</vt:lpstr>
      <vt:lpstr>TheSansMonoCd-W5Regular</vt:lpstr>
      <vt:lpstr>Times New Roman</vt:lpstr>
      <vt:lpstr>Verdana</vt:lpstr>
      <vt:lpstr>Wingdings</vt:lpstr>
      <vt:lpstr>Wingdings 3</vt:lpstr>
      <vt:lpstr>1_Office Theme</vt:lpstr>
      <vt:lpstr>Why Arduino ?</vt:lpstr>
      <vt:lpstr>Why Arduino ?</vt:lpstr>
      <vt:lpstr>PowerPoint Presentation</vt:lpstr>
      <vt:lpstr>PowerPoint Presentation</vt:lpstr>
      <vt:lpstr>PowerPoint Presentation</vt:lpstr>
      <vt:lpstr>Connectors/Cables to work with Uno:</vt:lpstr>
      <vt:lpstr>Arduino Uno Board</vt:lpstr>
      <vt:lpstr>Arduino Board Description</vt:lpstr>
      <vt:lpstr>Arduino Board Description (Cont…)</vt:lpstr>
      <vt:lpstr>Arduino Board Description (Cont…)</vt:lpstr>
      <vt:lpstr>Arduino Board Description (Cont…)</vt:lpstr>
      <vt:lpstr>Arduino Board Description (Cont…)</vt:lpstr>
      <vt:lpstr>INPUT v/s OUTPUT</vt:lpstr>
      <vt:lpstr>Getting Started (Installing Arduino IDE and Setting-up Arduino Board)</vt:lpstr>
      <vt:lpstr>Writing and Uploading Code into Arduino</vt:lpstr>
      <vt:lpstr>Running Code</vt:lpstr>
      <vt:lpstr>Arduino IDE</vt:lpstr>
      <vt:lpstr>Arduino IDE (Cont..)</vt:lpstr>
      <vt:lpstr>Arduino IDE (Cont..)</vt:lpstr>
      <vt:lpstr>Arduino Cont..</vt:lpstr>
      <vt:lpstr>Breadboard Layout </vt:lpstr>
      <vt:lpstr>Arduino IDE I/O</vt:lpstr>
      <vt:lpstr>Our first Arduino Sketch/Program</vt:lpstr>
      <vt:lpstr>Uploading and Running the blink sketch</vt:lpstr>
      <vt:lpstr>Uploading and Running the blink sketch (Cont..)</vt:lpstr>
      <vt:lpstr>Proteus Design</vt:lpstr>
      <vt:lpstr>Data Types and Operators</vt:lpstr>
      <vt:lpstr>Statements and operators:</vt:lpstr>
      <vt:lpstr>Control statements:</vt:lpstr>
      <vt:lpstr>Loop statements:</vt:lpstr>
      <vt:lpstr>Digital Input</vt:lpstr>
      <vt:lpstr>Digital Input (Cont..)</vt:lpstr>
      <vt:lpstr>PowerPoint Presentation</vt:lpstr>
      <vt:lpstr>Proteus design (with external resister)</vt:lpstr>
      <vt:lpstr>PowerPoint Presentation</vt:lpstr>
      <vt:lpstr>PowerPoint Presentation</vt:lpstr>
      <vt:lpstr>PowerPoint Presentation</vt:lpstr>
      <vt:lpstr>IR Sensor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2  </dc:title>
  <dc:creator>shanky saxena</dc:creator>
  <cp:lastModifiedBy>Jai Sukh Paul Singh</cp:lastModifiedBy>
  <cp:revision>12</cp:revision>
  <dcterms:created xsi:type="dcterms:W3CDTF">2025-01-10T07:09:54Z</dcterms:created>
  <dcterms:modified xsi:type="dcterms:W3CDTF">2025-01-15T07:12:17Z</dcterms:modified>
</cp:coreProperties>
</file>