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717" r:id="rId3"/>
    <p:sldId id="257" r:id="rId4"/>
    <p:sldId id="259" r:id="rId5"/>
    <p:sldId id="258" r:id="rId6"/>
    <p:sldId id="506" r:id="rId7"/>
    <p:sldId id="508" r:id="rId8"/>
    <p:sldId id="509" r:id="rId9"/>
    <p:sldId id="512" r:id="rId10"/>
    <p:sldId id="260" r:id="rId11"/>
    <p:sldId id="513" r:id="rId12"/>
    <p:sldId id="511" r:id="rId13"/>
    <p:sldId id="510" r:id="rId14"/>
    <p:sldId id="71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ky saxena" userId="5d58be8f6810c34f" providerId="LiveId" clId="{2567A4D3-606F-4D86-93F7-5DFD67DA809B}"/>
    <pc:docChg chg="delSld modSld delMainMaster">
      <pc:chgData name="shanky saxena" userId="5d58be8f6810c34f" providerId="LiveId" clId="{2567A4D3-606F-4D86-93F7-5DFD67DA809B}" dt="2025-01-10T07:21:39.543" v="38" actId="47"/>
      <pc:docMkLst>
        <pc:docMk/>
      </pc:docMkLst>
      <pc:sldChg chg="del">
        <pc:chgData name="shanky saxena" userId="5d58be8f6810c34f" providerId="LiveId" clId="{2567A4D3-606F-4D86-93F7-5DFD67DA809B}" dt="2025-01-10T07:21:39.543" v="38" actId="47"/>
        <pc:sldMkLst>
          <pc:docMk/>
          <pc:sldMk cId="3470899431" sldId="256"/>
        </pc:sldMkLst>
      </pc:sldChg>
      <pc:sldChg chg="del">
        <pc:chgData name="shanky saxena" userId="5d58be8f6810c34f" providerId="LiveId" clId="{2567A4D3-606F-4D86-93F7-5DFD67DA809B}" dt="2025-01-10T07:14:03.988" v="25" actId="47"/>
        <pc:sldMkLst>
          <pc:docMk/>
          <pc:sldMk cId="0" sldId="280"/>
        </pc:sldMkLst>
      </pc:sldChg>
      <pc:sldChg chg="del">
        <pc:chgData name="shanky saxena" userId="5d58be8f6810c34f" providerId="LiveId" clId="{2567A4D3-606F-4D86-93F7-5DFD67DA809B}" dt="2025-01-10T07:14:04.032" v="26" actId="47"/>
        <pc:sldMkLst>
          <pc:docMk/>
          <pc:sldMk cId="0" sldId="281"/>
        </pc:sldMkLst>
      </pc:sldChg>
      <pc:sldChg chg="del">
        <pc:chgData name="shanky saxena" userId="5d58be8f6810c34f" providerId="LiveId" clId="{2567A4D3-606F-4D86-93F7-5DFD67DA809B}" dt="2025-01-10T07:14:04.239" v="33" actId="47"/>
        <pc:sldMkLst>
          <pc:docMk/>
          <pc:sldMk cId="0" sldId="286"/>
        </pc:sldMkLst>
      </pc:sldChg>
      <pc:sldChg chg="del">
        <pc:chgData name="shanky saxena" userId="5d58be8f6810c34f" providerId="LiveId" clId="{2567A4D3-606F-4D86-93F7-5DFD67DA809B}" dt="2025-01-10T07:14:04.278" v="34" actId="47"/>
        <pc:sldMkLst>
          <pc:docMk/>
          <pc:sldMk cId="0" sldId="300"/>
        </pc:sldMkLst>
      </pc:sldChg>
      <pc:sldChg chg="del">
        <pc:chgData name="shanky saxena" userId="5d58be8f6810c34f" providerId="LiveId" clId="{2567A4D3-606F-4D86-93F7-5DFD67DA809B}" dt="2025-01-10T07:14:04.071" v="27" actId="47"/>
        <pc:sldMkLst>
          <pc:docMk/>
          <pc:sldMk cId="0" sldId="304"/>
        </pc:sldMkLst>
      </pc:sldChg>
      <pc:sldChg chg="del">
        <pc:chgData name="shanky saxena" userId="5d58be8f6810c34f" providerId="LiveId" clId="{2567A4D3-606F-4D86-93F7-5DFD67DA809B}" dt="2025-01-10T07:14:04.096" v="28" actId="47"/>
        <pc:sldMkLst>
          <pc:docMk/>
          <pc:sldMk cId="0" sldId="305"/>
        </pc:sldMkLst>
      </pc:sldChg>
      <pc:sldChg chg="del">
        <pc:chgData name="shanky saxena" userId="5d58be8f6810c34f" providerId="LiveId" clId="{2567A4D3-606F-4D86-93F7-5DFD67DA809B}" dt="2025-01-10T07:14:02.209" v="14" actId="47"/>
        <pc:sldMkLst>
          <pc:docMk/>
          <pc:sldMk cId="0" sldId="317"/>
        </pc:sldMkLst>
      </pc:sldChg>
      <pc:sldChg chg="del">
        <pc:chgData name="shanky saxena" userId="5d58be8f6810c34f" providerId="LiveId" clId="{2567A4D3-606F-4D86-93F7-5DFD67DA809B}" dt="2025-01-10T07:14:02.705" v="15" actId="47"/>
        <pc:sldMkLst>
          <pc:docMk/>
          <pc:sldMk cId="0" sldId="318"/>
        </pc:sldMkLst>
      </pc:sldChg>
      <pc:sldChg chg="del">
        <pc:chgData name="shanky saxena" userId="5d58be8f6810c34f" providerId="LiveId" clId="{2567A4D3-606F-4D86-93F7-5DFD67DA809B}" dt="2025-01-10T07:14:02.757" v="16" actId="47"/>
        <pc:sldMkLst>
          <pc:docMk/>
          <pc:sldMk cId="0" sldId="319"/>
        </pc:sldMkLst>
      </pc:sldChg>
      <pc:sldChg chg="del">
        <pc:chgData name="shanky saxena" userId="5d58be8f6810c34f" providerId="LiveId" clId="{2567A4D3-606F-4D86-93F7-5DFD67DA809B}" dt="2025-01-10T07:14:03.370" v="23" actId="47"/>
        <pc:sldMkLst>
          <pc:docMk/>
          <pc:sldMk cId="0" sldId="324"/>
        </pc:sldMkLst>
      </pc:sldChg>
      <pc:sldChg chg="del">
        <pc:chgData name="shanky saxena" userId="5d58be8f6810c34f" providerId="LiveId" clId="{2567A4D3-606F-4D86-93F7-5DFD67DA809B}" dt="2025-01-10T07:14:03.900" v="24" actId="47"/>
        <pc:sldMkLst>
          <pc:docMk/>
          <pc:sldMk cId="0" sldId="325"/>
        </pc:sldMkLst>
      </pc:sldChg>
      <pc:sldChg chg="del">
        <pc:chgData name="shanky saxena" userId="5d58be8f6810c34f" providerId="LiveId" clId="{2567A4D3-606F-4D86-93F7-5DFD67DA809B}" dt="2025-01-10T07:14:02.935" v="19" actId="47"/>
        <pc:sldMkLst>
          <pc:docMk/>
          <pc:sldMk cId="0" sldId="343"/>
        </pc:sldMkLst>
      </pc:sldChg>
      <pc:sldChg chg="del">
        <pc:chgData name="shanky saxena" userId="5d58be8f6810c34f" providerId="LiveId" clId="{2567A4D3-606F-4D86-93F7-5DFD67DA809B}" dt="2025-01-10T07:14:02.875" v="18" actId="47"/>
        <pc:sldMkLst>
          <pc:docMk/>
          <pc:sldMk cId="0" sldId="346"/>
        </pc:sldMkLst>
      </pc:sldChg>
      <pc:sldChg chg="del">
        <pc:chgData name="shanky saxena" userId="5d58be8f6810c34f" providerId="LiveId" clId="{2567A4D3-606F-4D86-93F7-5DFD67DA809B}" dt="2025-01-10T07:14:03.057" v="21" actId="47"/>
        <pc:sldMkLst>
          <pc:docMk/>
          <pc:sldMk cId="0" sldId="351"/>
        </pc:sldMkLst>
      </pc:sldChg>
      <pc:sldChg chg="del">
        <pc:chgData name="shanky saxena" userId="5d58be8f6810c34f" providerId="LiveId" clId="{2567A4D3-606F-4D86-93F7-5DFD67DA809B}" dt="2025-01-10T07:14:02.988" v="20" actId="47"/>
        <pc:sldMkLst>
          <pc:docMk/>
          <pc:sldMk cId="0" sldId="355"/>
        </pc:sldMkLst>
      </pc:sldChg>
      <pc:sldChg chg="del">
        <pc:chgData name="shanky saxena" userId="5d58be8f6810c34f" providerId="LiveId" clId="{2567A4D3-606F-4D86-93F7-5DFD67DA809B}" dt="2025-01-10T07:14:04.121" v="29" actId="47"/>
        <pc:sldMkLst>
          <pc:docMk/>
          <pc:sldMk cId="0" sldId="357"/>
        </pc:sldMkLst>
      </pc:sldChg>
      <pc:sldChg chg="del">
        <pc:chgData name="shanky saxena" userId="5d58be8f6810c34f" providerId="LiveId" clId="{2567A4D3-606F-4D86-93F7-5DFD67DA809B}" dt="2025-01-10T07:14:04.148" v="30" actId="47"/>
        <pc:sldMkLst>
          <pc:docMk/>
          <pc:sldMk cId="0" sldId="361"/>
        </pc:sldMkLst>
      </pc:sldChg>
      <pc:sldChg chg="del">
        <pc:chgData name="shanky saxena" userId="5d58be8f6810c34f" providerId="LiveId" clId="{2567A4D3-606F-4D86-93F7-5DFD67DA809B}" dt="2025-01-10T07:14:04.171" v="31" actId="47"/>
        <pc:sldMkLst>
          <pc:docMk/>
          <pc:sldMk cId="0" sldId="363"/>
        </pc:sldMkLst>
      </pc:sldChg>
      <pc:sldChg chg="del">
        <pc:chgData name="shanky saxena" userId="5d58be8f6810c34f" providerId="LiveId" clId="{2567A4D3-606F-4D86-93F7-5DFD67DA809B}" dt="2025-01-10T07:14:04.208" v="32" actId="47"/>
        <pc:sldMkLst>
          <pc:docMk/>
          <pc:sldMk cId="0" sldId="364"/>
        </pc:sldMkLst>
      </pc:sldChg>
      <pc:sldChg chg="del">
        <pc:chgData name="shanky saxena" userId="5d58be8f6810c34f" providerId="LiveId" clId="{2567A4D3-606F-4D86-93F7-5DFD67DA809B}" dt="2025-01-10T07:14:04.311" v="35" actId="47"/>
        <pc:sldMkLst>
          <pc:docMk/>
          <pc:sldMk cId="0" sldId="375"/>
        </pc:sldMkLst>
      </pc:sldChg>
      <pc:sldChg chg="del">
        <pc:chgData name="shanky saxena" userId="5d58be8f6810c34f" providerId="LiveId" clId="{2567A4D3-606F-4D86-93F7-5DFD67DA809B}" dt="2025-01-10T07:14:02.819" v="17" actId="47"/>
        <pc:sldMkLst>
          <pc:docMk/>
          <pc:sldMk cId="3504267042" sldId="4016"/>
        </pc:sldMkLst>
      </pc:sldChg>
      <pc:sldChg chg="del">
        <pc:chgData name="shanky saxena" userId="5d58be8f6810c34f" providerId="LiveId" clId="{2567A4D3-606F-4D86-93F7-5DFD67DA809B}" dt="2025-01-10T07:14:03.116" v="22" actId="47"/>
        <pc:sldMkLst>
          <pc:docMk/>
          <pc:sldMk cId="650054326" sldId="4025"/>
        </pc:sldMkLst>
      </pc:sldChg>
      <pc:sldChg chg="del">
        <pc:chgData name="shanky saxena" userId="5d58be8f6810c34f" providerId="LiveId" clId="{2567A4D3-606F-4D86-93F7-5DFD67DA809B}" dt="2025-01-10T07:14:04.328" v="36" actId="47"/>
        <pc:sldMkLst>
          <pc:docMk/>
          <pc:sldMk cId="4162947862" sldId="4028"/>
        </pc:sldMkLst>
      </pc:sldChg>
      <pc:sldChg chg="modSp">
        <pc:chgData name="shanky saxena" userId="5d58be8f6810c34f" providerId="LiveId" clId="{2567A4D3-606F-4D86-93F7-5DFD67DA809B}" dt="2025-01-10T07:13:25.765" v="13" actId="1037"/>
        <pc:sldMkLst>
          <pc:docMk/>
          <pc:sldMk cId="0" sldId="4037"/>
        </pc:sldMkLst>
        <pc:picChg chg="mod">
          <ac:chgData name="shanky saxena" userId="5d58be8f6810c34f" providerId="LiveId" clId="{2567A4D3-606F-4D86-93F7-5DFD67DA809B}" dt="2025-01-10T07:13:25.765" v="13" actId="1037"/>
          <ac:picMkLst>
            <pc:docMk/>
            <pc:sldMk cId="0" sldId="4037"/>
            <ac:picMk id="47107" creationId="{FA6FF49F-6BBD-4F40-BE5D-A40B175992BF}"/>
          </ac:picMkLst>
        </pc:picChg>
      </pc:sldChg>
      <pc:sldChg chg="del">
        <pc:chgData name="shanky saxena" userId="5d58be8f6810c34f" providerId="LiveId" clId="{2567A4D3-606F-4D86-93F7-5DFD67DA809B}" dt="2025-01-10T07:14:04.349" v="37" actId="47"/>
        <pc:sldMkLst>
          <pc:docMk/>
          <pc:sldMk cId="1269075874" sldId="4039"/>
        </pc:sldMkLst>
      </pc:sldChg>
      <pc:sldMasterChg chg="del delSldLayout">
        <pc:chgData name="shanky saxena" userId="5d58be8f6810c34f" providerId="LiveId" clId="{2567A4D3-606F-4D86-93F7-5DFD67DA809B}" dt="2025-01-10T07:21:39.543" v="38" actId="47"/>
        <pc:sldMasterMkLst>
          <pc:docMk/>
          <pc:sldMasterMk cId="2025305264" sldId="2147483648"/>
        </pc:sldMasterMkLst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2277745077" sldId="2147483649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2389270234" sldId="2147483650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2119342128" sldId="2147483651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1704933507" sldId="2147483652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1061896999" sldId="2147483653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1938478659" sldId="2147483654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2010354214" sldId="2147483655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2502290106" sldId="2147483656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73846977" sldId="2147483657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4133147824" sldId="2147483658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3650039937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570DC-A68D-44E8-A5FF-75C0A4A54C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69CF4AE-CE05-42FF-A6C2-875A3E7B335B}">
      <dgm:prSet phldrT="[Text]"/>
      <dgm:spPr/>
      <dgm:t>
        <a:bodyPr/>
        <a:lstStyle/>
        <a:p>
          <a:r>
            <a:rPr lang="en-US" dirty="0"/>
            <a:t>Created in 2005 by Two Italian engineers</a:t>
          </a:r>
          <a:endParaRPr lang="en-IN" dirty="0"/>
        </a:p>
      </dgm:t>
    </dgm:pt>
    <dgm:pt modelId="{7760F37C-9954-4E68-9C7F-364B9ADA624E}" type="parTrans" cxnId="{3A64612E-177F-49BB-963A-0647AD6569A0}">
      <dgm:prSet/>
      <dgm:spPr/>
      <dgm:t>
        <a:bodyPr/>
        <a:lstStyle/>
        <a:p>
          <a:endParaRPr lang="en-IN"/>
        </a:p>
      </dgm:t>
    </dgm:pt>
    <dgm:pt modelId="{9AAB6B77-C46A-4D63-84E1-84868CF23605}" type="sibTrans" cxnId="{3A64612E-177F-49BB-963A-0647AD6569A0}">
      <dgm:prSet/>
      <dgm:spPr/>
      <dgm:t>
        <a:bodyPr/>
        <a:lstStyle/>
        <a:p>
          <a:endParaRPr lang="en-IN"/>
        </a:p>
      </dgm:t>
    </dgm:pt>
    <dgm:pt modelId="{A6B678FF-F7A1-451F-8974-363ABDE277B5}">
      <dgm:prSet phldrT="[Text]"/>
      <dgm:spPr/>
      <dgm:t>
        <a:bodyPr/>
        <a:lstStyle/>
        <a:p>
          <a:r>
            <a:rPr lang="en-US" dirty="0">
              <a:latin typeface="ff2"/>
            </a:rPr>
            <a:t>“Uno" means one in Italian and is named to mark the version, Arduino 1.0</a:t>
          </a:r>
          <a:endParaRPr lang="en-IN" dirty="0"/>
        </a:p>
      </dgm:t>
    </dgm:pt>
    <dgm:pt modelId="{3DBCC6C6-40F8-4355-A3E1-2D841F6E6105}" type="parTrans" cxnId="{4BFD84F6-3FD8-48D6-AC4B-ACF289AA888D}">
      <dgm:prSet/>
      <dgm:spPr/>
      <dgm:t>
        <a:bodyPr/>
        <a:lstStyle/>
        <a:p>
          <a:endParaRPr lang="en-IN"/>
        </a:p>
      </dgm:t>
    </dgm:pt>
    <dgm:pt modelId="{DB4B5025-BC25-4C44-A0A5-1BE53677F802}" type="sibTrans" cxnId="{4BFD84F6-3FD8-48D6-AC4B-ACF289AA888D}">
      <dgm:prSet/>
      <dgm:spPr/>
      <dgm:t>
        <a:bodyPr/>
        <a:lstStyle/>
        <a:p>
          <a:endParaRPr lang="en-IN"/>
        </a:p>
      </dgm:t>
    </dgm:pt>
    <dgm:pt modelId="{A99FB6A8-51EF-4E56-B320-20AC42FE3FE4}">
      <dgm:prSet phldrT="[Text]"/>
      <dgm:spPr/>
      <dgm:t>
        <a:bodyPr/>
        <a:lstStyle/>
        <a:p>
          <a:r>
            <a:rPr lang="en-US" spc="-5" dirty="0"/>
            <a:t>A </a:t>
          </a:r>
          <a:r>
            <a:rPr lang="en-US" spc="-15" dirty="0"/>
            <a:t>microcontroller </a:t>
          </a:r>
          <a:r>
            <a:rPr lang="en-US" spc="-10" dirty="0"/>
            <a:t>board, </a:t>
          </a:r>
          <a:r>
            <a:rPr lang="en-US" spc="-15" dirty="0"/>
            <a:t>contains</a:t>
          </a:r>
          <a:endParaRPr lang="en-IN" dirty="0"/>
        </a:p>
      </dgm:t>
    </dgm:pt>
    <dgm:pt modelId="{BF068857-3EA4-4A18-818A-487497A87E53}" type="parTrans" cxnId="{D20CBB8F-C28A-4D7B-8DBF-D4E745C2695F}">
      <dgm:prSet/>
      <dgm:spPr/>
      <dgm:t>
        <a:bodyPr/>
        <a:lstStyle/>
        <a:p>
          <a:endParaRPr lang="en-IN"/>
        </a:p>
      </dgm:t>
    </dgm:pt>
    <dgm:pt modelId="{C0E1AD09-4A01-4E3D-AA49-EFCFEA461517}" type="sibTrans" cxnId="{D20CBB8F-C28A-4D7B-8DBF-D4E745C2695F}">
      <dgm:prSet/>
      <dgm:spPr/>
      <dgm:t>
        <a:bodyPr/>
        <a:lstStyle/>
        <a:p>
          <a:endParaRPr lang="en-IN"/>
        </a:p>
      </dgm:t>
    </dgm:pt>
    <dgm:pt modelId="{E31EE23D-DA46-4D0E-90D6-42465E14EC97}">
      <dgm:prSet phldrT="[Text]"/>
      <dgm:spPr/>
      <dgm:t>
        <a:bodyPr/>
        <a:lstStyle/>
        <a:p>
          <a:r>
            <a:rPr lang="en-US"/>
            <a:t>David </a:t>
          </a:r>
          <a:r>
            <a:rPr lang="en-US" dirty="0" err="1"/>
            <a:t>Cuartielles</a:t>
          </a:r>
          <a:r>
            <a:rPr lang="en-US" dirty="0"/>
            <a:t> and Massimo </a:t>
          </a:r>
          <a:r>
            <a:rPr lang="en-US" dirty="0" err="1"/>
            <a:t>Banzi</a:t>
          </a:r>
          <a:r>
            <a:rPr lang="en-US" dirty="0"/>
            <a:t> </a:t>
          </a:r>
          <a:endParaRPr lang="en-IN" dirty="0"/>
        </a:p>
      </dgm:t>
    </dgm:pt>
    <dgm:pt modelId="{A3D23D36-7162-428A-8FE4-040357C5AF53}" type="parTrans" cxnId="{18C6727E-DCAF-430B-A7BC-943F0D451DD1}">
      <dgm:prSet/>
      <dgm:spPr/>
      <dgm:t>
        <a:bodyPr/>
        <a:lstStyle/>
        <a:p>
          <a:endParaRPr lang="en-IN"/>
        </a:p>
      </dgm:t>
    </dgm:pt>
    <dgm:pt modelId="{E078EE72-57EC-4354-B787-1DCA2930A7F5}" type="sibTrans" cxnId="{18C6727E-DCAF-430B-A7BC-943F0D451DD1}">
      <dgm:prSet/>
      <dgm:spPr/>
      <dgm:t>
        <a:bodyPr/>
        <a:lstStyle/>
        <a:p>
          <a:endParaRPr lang="en-IN"/>
        </a:p>
      </dgm:t>
    </dgm:pt>
    <dgm:pt modelId="{656007FA-58C4-47A2-8CFB-65F18C639EE1}">
      <dgm:prSet phldrT="[Text]"/>
      <dgm:spPr/>
      <dgm:t>
        <a:bodyPr/>
        <a:lstStyle/>
        <a:p>
          <a:r>
            <a:rPr lang="en-US" spc="-5" dirty="0"/>
            <a:t>on-board </a:t>
          </a:r>
          <a:r>
            <a:rPr lang="en-US" spc="-15" dirty="0"/>
            <a:t>power </a:t>
          </a:r>
          <a:r>
            <a:rPr lang="en-US" spc="-30" dirty="0"/>
            <a:t>supply</a:t>
          </a:r>
          <a:endParaRPr lang="en-IN" dirty="0"/>
        </a:p>
      </dgm:t>
    </dgm:pt>
    <dgm:pt modelId="{3B584A17-5850-4F15-A570-B9C26F52E96D}" type="parTrans" cxnId="{73EE09E5-2ACA-494C-ABFC-76C55D2BF2E7}">
      <dgm:prSet/>
      <dgm:spPr/>
      <dgm:t>
        <a:bodyPr/>
        <a:lstStyle/>
        <a:p>
          <a:endParaRPr lang="en-IN"/>
        </a:p>
      </dgm:t>
    </dgm:pt>
    <dgm:pt modelId="{CF41D051-3918-4E58-B957-6D055584DCCA}" type="sibTrans" cxnId="{73EE09E5-2ACA-494C-ABFC-76C55D2BF2E7}">
      <dgm:prSet/>
      <dgm:spPr/>
      <dgm:t>
        <a:bodyPr/>
        <a:lstStyle/>
        <a:p>
          <a:endParaRPr lang="en-IN"/>
        </a:p>
      </dgm:t>
    </dgm:pt>
    <dgm:pt modelId="{F98AF1E7-7EC9-46E5-912F-7EA8985B9D2C}">
      <dgm:prSet phldrT="[Text]"/>
      <dgm:spPr/>
      <dgm:t>
        <a:bodyPr/>
        <a:lstStyle/>
        <a:p>
          <a:r>
            <a:rPr lang="en-US" spc="-30" dirty="0"/>
            <a:t> </a:t>
          </a:r>
          <a:r>
            <a:rPr lang="en-US" spc="-10" dirty="0"/>
            <a:t>USB  </a:t>
          </a:r>
          <a:r>
            <a:rPr lang="en-US" spc="-5" dirty="0"/>
            <a:t>port </a:t>
          </a:r>
          <a:r>
            <a:rPr lang="en-US" spc="-20" dirty="0"/>
            <a:t>to </a:t>
          </a:r>
          <a:r>
            <a:rPr lang="en-US" spc="-15" dirty="0"/>
            <a:t>communicate </a:t>
          </a:r>
          <a:r>
            <a:rPr lang="en-US" spc="-5" dirty="0"/>
            <a:t>with PC</a:t>
          </a:r>
          <a:endParaRPr lang="en-IN" dirty="0"/>
        </a:p>
      </dgm:t>
    </dgm:pt>
    <dgm:pt modelId="{27E8CD1E-4F71-4382-A30E-0E7D1FD90088}" type="parTrans" cxnId="{29715593-4203-40AC-9455-36BA5458C874}">
      <dgm:prSet/>
      <dgm:spPr/>
      <dgm:t>
        <a:bodyPr/>
        <a:lstStyle/>
        <a:p>
          <a:endParaRPr lang="en-IN"/>
        </a:p>
      </dgm:t>
    </dgm:pt>
    <dgm:pt modelId="{18383EB9-CA35-4709-8619-B46B4F0B8BFB}" type="sibTrans" cxnId="{29715593-4203-40AC-9455-36BA5458C874}">
      <dgm:prSet/>
      <dgm:spPr/>
      <dgm:t>
        <a:bodyPr/>
        <a:lstStyle/>
        <a:p>
          <a:endParaRPr lang="en-IN"/>
        </a:p>
      </dgm:t>
    </dgm:pt>
    <dgm:pt modelId="{3F8E9AB3-8D85-41A7-B189-A25438C8C0EF}">
      <dgm:prSet phldrT="[Text]"/>
      <dgm:spPr/>
      <dgm:t>
        <a:bodyPr/>
        <a:lstStyle/>
        <a:p>
          <a:r>
            <a:rPr lang="en-US" spc="-15" dirty="0"/>
            <a:t>Atmel microcontroller </a:t>
          </a:r>
          <a:r>
            <a:rPr lang="en-US" spc="-10" dirty="0"/>
            <a:t>chip</a:t>
          </a:r>
          <a:endParaRPr lang="en-IN" dirty="0"/>
        </a:p>
      </dgm:t>
    </dgm:pt>
    <dgm:pt modelId="{9E704FFB-CD9E-4C58-99C1-294E41C7D383}" type="parTrans" cxnId="{9F0C34D4-F3B6-4E70-B9FC-CB7FF2A661C4}">
      <dgm:prSet/>
      <dgm:spPr/>
      <dgm:t>
        <a:bodyPr/>
        <a:lstStyle/>
        <a:p>
          <a:endParaRPr lang="en-IN"/>
        </a:p>
      </dgm:t>
    </dgm:pt>
    <dgm:pt modelId="{A1EA0A81-BD88-4727-AE0E-7537965530DA}" type="sibTrans" cxnId="{9F0C34D4-F3B6-4E70-B9FC-CB7FF2A661C4}">
      <dgm:prSet/>
      <dgm:spPr/>
      <dgm:t>
        <a:bodyPr/>
        <a:lstStyle/>
        <a:p>
          <a:endParaRPr lang="en-IN"/>
        </a:p>
      </dgm:t>
    </dgm:pt>
    <dgm:pt modelId="{04D26475-2648-4D72-8FF5-E446E98DB5A3}">
      <dgm:prSet phldrT="[Text]"/>
      <dgm:spPr/>
      <dgm:t>
        <a:bodyPr/>
        <a:lstStyle/>
        <a:p>
          <a:r>
            <a:rPr lang="en-US" spc="-15" dirty="0"/>
            <a:t>standard </a:t>
          </a:r>
          <a:r>
            <a:rPr lang="en-US" spc="-10" dirty="0"/>
            <a:t>board that </a:t>
          </a:r>
          <a:r>
            <a:rPr lang="en-US" spc="-15" dirty="0"/>
            <a:t>can </a:t>
          </a:r>
          <a:r>
            <a:rPr lang="en-US" spc="-5" dirty="0"/>
            <a:t>be </a:t>
          </a:r>
          <a:r>
            <a:rPr lang="en-US" spc="-15" dirty="0"/>
            <a:t>programmed</a:t>
          </a:r>
          <a:endParaRPr lang="en-IN" dirty="0"/>
        </a:p>
      </dgm:t>
    </dgm:pt>
    <dgm:pt modelId="{845CAF4C-F467-43B4-952F-1E710F08CFEC}" type="parTrans" cxnId="{7342AF60-356E-4282-99D1-EE55A823B61D}">
      <dgm:prSet/>
      <dgm:spPr/>
      <dgm:t>
        <a:bodyPr/>
        <a:lstStyle/>
        <a:p>
          <a:endParaRPr lang="en-IN"/>
        </a:p>
      </dgm:t>
    </dgm:pt>
    <dgm:pt modelId="{A67F12DC-CF95-4AF6-8C2C-0B56B323034D}" type="sibTrans" cxnId="{7342AF60-356E-4282-99D1-EE55A823B61D}">
      <dgm:prSet/>
      <dgm:spPr/>
      <dgm:t>
        <a:bodyPr/>
        <a:lstStyle/>
        <a:p>
          <a:endParaRPr lang="en-IN"/>
        </a:p>
      </dgm:t>
    </dgm:pt>
    <dgm:pt modelId="{161B48E3-FB6D-4D6B-BCCE-7084DC2ECF83}">
      <dgm:prSet/>
      <dgm:spPr/>
      <dgm:t>
        <a:bodyPr/>
        <a:lstStyle/>
        <a:p>
          <a:r>
            <a:rPr lang="en-US" spc="-10" dirty="0"/>
            <a:t>Open source </a:t>
          </a:r>
          <a:r>
            <a:rPr lang="en-US" spc="-15" dirty="0"/>
            <a:t>hardware</a:t>
          </a:r>
          <a:endParaRPr lang="en-US" dirty="0"/>
        </a:p>
      </dgm:t>
    </dgm:pt>
    <dgm:pt modelId="{612CA077-5F9A-44D2-B1DF-6E5CDBD8EE08}" type="parTrans" cxnId="{DEB92F7B-ABA1-4DB4-B36E-111C81379414}">
      <dgm:prSet/>
      <dgm:spPr/>
      <dgm:t>
        <a:bodyPr/>
        <a:lstStyle/>
        <a:p>
          <a:endParaRPr lang="en-IN"/>
        </a:p>
      </dgm:t>
    </dgm:pt>
    <dgm:pt modelId="{C0431023-DEB6-4EC4-A8C7-4854657E64DF}" type="sibTrans" cxnId="{DEB92F7B-ABA1-4DB4-B36E-111C81379414}">
      <dgm:prSet/>
      <dgm:spPr/>
      <dgm:t>
        <a:bodyPr/>
        <a:lstStyle/>
        <a:p>
          <a:endParaRPr lang="en-IN"/>
        </a:p>
      </dgm:t>
    </dgm:pt>
    <dgm:pt modelId="{14EFBBBB-30E5-4CEC-83D4-B91A10E2AE53}">
      <dgm:prSet/>
      <dgm:spPr/>
      <dgm:t>
        <a:bodyPr/>
        <a:lstStyle/>
        <a:p>
          <a:r>
            <a:rPr lang="en-US" spc="-15" dirty="0"/>
            <a:t>any </a:t>
          </a:r>
          <a:r>
            <a:rPr lang="en-US" spc="-10" dirty="0"/>
            <a:t>one </a:t>
          </a:r>
          <a:r>
            <a:rPr lang="en-US" spc="-15" dirty="0"/>
            <a:t>can </a:t>
          </a:r>
          <a:r>
            <a:rPr lang="en-US" spc="-20" dirty="0"/>
            <a:t>get </a:t>
          </a:r>
          <a:r>
            <a:rPr lang="en-US" spc="-5" dirty="0"/>
            <a:t>the </a:t>
          </a:r>
          <a:r>
            <a:rPr lang="en-US" spc="-10" dirty="0"/>
            <a:t>details </a:t>
          </a:r>
          <a:r>
            <a:rPr lang="en-US" spc="-5" dirty="0"/>
            <a:t>of its  </a:t>
          </a:r>
          <a:r>
            <a:rPr lang="en-US" spc="-10" dirty="0"/>
            <a:t>design </a:t>
          </a:r>
          <a:r>
            <a:rPr lang="en-US" spc="-5" dirty="0"/>
            <a:t>&amp; modify it </a:t>
          </a:r>
          <a:r>
            <a:rPr lang="en-US" dirty="0"/>
            <a:t>or </a:t>
          </a:r>
          <a:r>
            <a:rPr lang="en-US" spc="-25" dirty="0"/>
            <a:t>make </a:t>
          </a:r>
          <a:r>
            <a:rPr lang="en-US" spc="-5" dirty="0"/>
            <a:t>his </a:t>
          </a:r>
          <a:r>
            <a:rPr lang="en-US" spc="-10" dirty="0"/>
            <a:t>own </a:t>
          </a:r>
          <a:r>
            <a:rPr lang="en-US" spc="-5" dirty="0"/>
            <a:t>one</a:t>
          </a:r>
          <a:r>
            <a:rPr lang="en-US" spc="70" dirty="0"/>
            <a:t> </a:t>
          </a:r>
          <a:r>
            <a:rPr lang="en-US" spc="-25" dirty="0"/>
            <a:t>himself</a:t>
          </a:r>
          <a:endParaRPr lang="en-US" dirty="0"/>
        </a:p>
      </dgm:t>
    </dgm:pt>
    <dgm:pt modelId="{B808D910-17CE-457D-9B5C-87858AC9A1FC}" type="parTrans" cxnId="{A30DC59A-6015-4EB5-AD79-B5A01FF58916}">
      <dgm:prSet/>
      <dgm:spPr/>
      <dgm:t>
        <a:bodyPr/>
        <a:lstStyle/>
        <a:p>
          <a:endParaRPr lang="en-IN"/>
        </a:p>
      </dgm:t>
    </dgm:pt>
    <dgm:pt modelId="{D723C9D2-C281-4A6A-BA6D-483DDDD652AD}" type="sibTrans" cxnId="{A30DC59A-6015-4EB5-AD79-B5A01FF58916}">
      <dgm:prSet/>
      <dgm:spPr/>
      <dgm:t>
        <a:bodyPr/>
        <a:lstStyle/>
        <a:p>
          <a:endParaRPr lang="en-IN"/>
        </a:p>
      </dgm:t>
    </dgm:pt>
    <dgm:pt modelId="{FFB3613A-BDA2-422D-9A89-DB71B3D4D1AE}">
      <dgm:prSet phldrT="[Text]"/>
      <dgm:spPr/>
      <dgm:t>
        <a:bodyPr/>
        <a:lstStyle/>
        <a:p>
          <a:r>
            <a:rPr lang="en-US" spc="-15" dirty="0"/>
            <a:t>connected </a:t>
          </a:r>
          <a:r>
            <a:rPr lang="en-US" spc="-20" dirty="0"/>
            <a:t>to </a:t>
          </a:r>
          <a:r>
            <a:rPr lang="en-US" spc="-5" dirty="0"/>
            <a:t>the </a:t>
          </a:r>
          <a:r>
            <a:rPr lang="en-US" spc="-20" dirty="0"/>
            <a:t>system </a:t>
          </a:r>
          <a:r>
            <a:rPr lang="en-US" spc="-5" dirty="0"/>
            <a:t>without </a:t>
          </a:r>
          <a:r>
            <a:rPr lang="en-US" spc="-15" dirty="0"/>
            <a:t>any sophisticated  </a:t>
          </a:r>
          <a:r>
            <a:rPr lang="en-US" dirty="0"/>
            <a:t>PCB </a:t>
          </a:r>
          <a:r>
            <a:rPr lang="en-US" spc="-5" dirty="0"/>
            <a:t>design and</a:t>
          </a:r>
          <a:r>
            <a:rPr lang="en-US" spc="-20" dirty="0"/>
            <a:t> </a:t>
          </a:r>
          <a:r>
            <a:rPr lang="en-US" spc="-10" dirty="0"/>
            <a:t>implementation</a:t>
          </a:r>
          <a:endParaRPr lang="en-IN" dirty="0"/>
        </a:p>
      </dgm:t>
    </dgm:pt>
    <dgm:pt modelId="{49E9A1DD-13F1-4BDA-B8B9-2BD4FBAE2738}" type="parTrans" cxnId="{292E1313-1A96-4C71-BD3A-A12F95C14DBC}">
      <dgm:prSet/>
      <dgm:spPr/>
      <dgm:t>
        <a:bodyPr/>
        <a:lstStyle/>
        <a:p>
          <a:endParaRPr lang="en-IN"/>
        </a:p>
      </dgm:t>
    </dgm:pt>
    <dgm:pt modelId="{8B77AA4A-64B1-4870-B9EE-FA23B6D6E0FA}" type="sibTrans" cxnId="{292E1313-1A96-4C71-BD3A-A12F95C14DBC}">
      <dgm:prSet/>
      <dgm:spPr/>
      <dgm:t>
        <a:bodyPr/>
        <a:lstStyle/>
        <a:p>
          <a:endParaRPr lang="en-IN"/>
        </a:p>
      </dgm:t>
    </dgm:pt>
    <dgm:pt modelId="{5AA1A8FD-5DC9-45F7-BFD1-8E813A241295}" type="pres">
      <dgm:prSet presAssocID="{7A6570DC-A68D-44E8-A5FF-75C0A4A54C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D6FA4B-486E-4A67-ADBE-91E39BA77A2F}" type="pres">
      <dgm:prSet presAssocID="{169CF4AE-CE05-42FF-A6C2-875A3E7B335B}" presName="parentLin" presStyleCnt="0"/>
      <dgm:spPr/>
    </dgm:pt>
    <dgm:pt modelId="{CC5D62BA-36C0-48EA-8F69-73515BAA7EAC}" type="pres">
      <dgm:prSet presAssocID="{169CF4AE-CE05-42FF-A6C2-875A3E7B335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31CF5D3-05C8-4545-9188-7B1D1A628D29}" type="pres">
      <dgm:prSet presAssocID="{169CF4AE-CE05-42FF-A6C2-875A3E7B335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5E255-AE44-46FD-A14E-0C066AA79694}" type="pres">
      <dgm:prSet presAssocID="{169CF4AE-CE05-42FF-A6C2-875A3E7B335B}" presName="negativeSpace" presStyleCnt="0"/>
      <dgm:spPr/>
    </dgm:pt>
    <dgm:pt modelId="{769B9817-1BA2-4629-9C4E-81E59CE2357A}" type="pres">
      <dgm:prSet presAssocID="{169CF4AE-CE05-42FF-A6C2-875A3E7B335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0ADCB-9130-4A2F-B53C-8BEAE48B3FBF}" type="pres">
      <dgm:prSet presAssocID="{9AAB6B77-C46A-4D63-84E1-84868CF23605}" presName="spaceBetweenRectangles" presStyleCnt="0"/>
      <dgm:spPr/>
    </dgm:pt>
    <dgm:pt modelId="{EB4E8492-2326-48F8-8F16-AB8648632805}" type="pres">
      <dgm:prSet presAssocID="{A6B678FF-F7A1-451F-8974-363ABDE277B5}" presName="parentLin" presStyleCnt="0"/>
      <dgm:spPr/>
    </dgm:pt>
    <dgm:pt modelId="{CC3A6CFE-1305-404A-AE66-278893DEE008}" type="pres">
      <dgm:prSet presAssocID="{A6B678FF-F7A1-451F-8974-363ABDE277B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D4CB378-7A82-42E3-96BE-DB6769C7AD0B}" type="pres">
      <dgm:prSet presAssocID="{A6B678FF-F7A1-451F-8974-363ABDE277B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18ABE-6024-4A19-A5BD-A10457CEA4A8}" type="pres">
      <dgm:prSet presAssocID="{A6B678FF-F7A1-451F-8974-363ABDE277B5}" presName="negativeSpace" presStyleCnt="0"/>
      <dgm:spPr/>
    </dgm:pt>
    <dgm:pt modelId="{BDC34BD4-A7B4-4B52-B1BF-631508F86D64}" type="pres">
      <dgm:prSet presAssocID="{A6B678FF-F7A1-451F-8974-363ABDE277B5}" presName="childText" presStyleLbl="conFgAcc1" presStyleIdx="1" presStyleCnt="5">
        <dgm:presLayoutVars>
          <dgm:bulletEnabled val="1"/>
        </dgm:presLayoutVars>
      </dgm:prSet>
      <dgm:spPr/>
    </dgm:pt>
    <dgm:pt modelId="{33487BBE-E5B1-48B0-90D5-E11EA522A8F2}" type="pres">
      <dgm:prSet presAssocID="{DB4B5025-BC25-4C44-A0A5-1BE53677F802}" presName="spaceBetweenRectangles" presStyleCnt="0"/>
      <dgm:spPr/>
    </dgm:pt>
    <dgm:pt modelId="{A5B060B6-449B-499B-918A-5D94DA916B23}" type="pres">
      <dgm:prSet presAssocID="{A99FB6A8-51EF-4E56-B320-20AC42FE3FE4}" presName="parentLin" presStyleCnt="0"/>
      <dgm:spPr/>
    </dgm:pt>
    <dgm:pt modelId="{2248DB9C-4807-41B4-BC2D-5530276664AE}" type="pres">
      <dgm:prSet presAssocID="{A99FB6A8-51EF-4E56-B320-20AC42FE3FE4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EFEA04FA-9E07-4775-87E7-7601FC69BCE4}" type="pres">
      <dgm:prSet presAssocID="{A99FB6A8-51EF-4E56-B320-20AC42FE3FE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D056A-A01E-4BD9-A382-7319378EB750}" type="pres">
      <dgm:prSet presAssocID="{A99FB6A8-51EF-4E56-B320-20AC42FE3FE4}" presName="negativeSpace" presStyleCnt="0"/>
      <dgm:spPr/>
    </dgm:pt>
    <dgm:pt modelId="{7A882D81-2A52-4C8C-9966-56F8C723D188}" type="pres">
      <dgm:prSet presAssocID="{A99FB6A8-51EF-4E56-B320-20AC42FE3FE4}" presName="childText" presStyleLbl="conFgAcc1" presStyleIdx="2" presStyleCnt="5" custLinFactY="-2344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E9EBC-35FC-4A16-A2EF-843466631315}" type="pres">
      <dgm:prSet presAssocID="{C0E1AD09-4A01-4E3D-AA49-EFCFEA461517}" presName="spaceBetweenRectangles" presStyleCnt="0"/>
      <dgm:spPr/>
    </dgm:pt>
    <dgm:pt modelId="{2FDFCFC9-9C42-4072-A625-E09B6EEB4A4D}" type="pres">
      <dgm:prSet presAssocID="{04D26475-2648-4D72-8FF5-E446E98DB5A3}" presName="parentLin" presStyleCnt="0"/>
      <dgm:spPr/>
    </dgm:pt>
    <dgm:pt modelId="{CBB55105-34B4-4C7E-9218-9E57AFE91518}" type="pres">
      <dgm:prSet presAssocID="{04D26475-2648-4D72-8FF5-E446E98DB5A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E379B76D-7BB4-4070-ACB0-BCE1E8CA0B1F}" type="pres">
      <dgm:prSet presAssocID="{04D26475-2648-4D72-8FF5-E446E98DB5A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C334C-F6ED-4D6E-932F-74BECDEAEC50}" type="pres">
      <dgm:prSet presAssocID="{04D26475-2648-4D72-8FF5-E446E98DB5A3}" presName="negativeSpace" presStyleCnt="0"/>
      <dgm:spPr/>
    </dgm:pt>
    <dgm:pt modelId="{077CAD97-CFAB-43B0-90D6-1201870F4D5B}" type="pres">
      <dgm:prSet presAssocID="{04D26475-2648-4D72-8FF5-E446E98DB5A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9BB1D-FD90-4BEA-8811-A990C23C96AD}" type="pres">
      <dgm:prSet presAssocID="{A67F12DC-CF95-4AF6-8C2C-0B56B323034D}" presName="spaceBetweenRectangles" presStyleCnt="0"/>
      <dgm:spPr/>
    </dgm:pt>
    <dgm:pt modelId="{4233F44B-5A24-4748-9AFB-07409A239C07}" type="pres">
      <dgm:prSet presAssocID="{161B48E3-FB6D-4D6B-BCCE-7084DC2ECF83}" presName="parentLin" presStyleCnt="0"/>
      <dgm:spPr/>
    </dgm:pt>
    <dgm:pt modelId="{3710E524-E746-4259-AF2D-C89A29E593E3}" type="pres">
      <dgm:prSet presAssocID="{161B48E3-FB6D-4D6B-BCCE-7084DC2ECF83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9B9A51A1-B553-4844-9589-E7D3D176A547}" type="pres">
      <dgm:prSet presAssocID="{161B48E3-FB6D-4D6B-BCCE-7084DC2ECF8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8BAA4-174E-48C5-A8F3-DB366E37C9B4}" type="pres">
      <dgm:prSet presAssocID="{161B48E3-FB6D-4D6B-BCCE-7084DC2ECF83}" presName="negativeSpace" presStyleCnt="0"/>
      <dgm:spPr/>
    </dgm:pt>
    <dgm:pt modelId="{B4B0C478-27DD-47C3-ACD9-30320A83125B}" type="pres">
      <dgm:prSet presAssocID="{161B48E3-FB6D-4D6B-BCCE-7084DC2ECF83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D5CD74-C353-413A-A455-90118A278058}" type="presOf" srcId="{161B48E3-FB6D-4D6B-BCCE-7084DC2ECF83}" destId="{9B9A51A1-B553-4844-9589-E7D3D176A547}" srcOrd="1" destOrd="0" presId="urn:microsoft.com/office/officeart/2005/8/layout/list1"/>
    <dgm:cxn modelId="{3A64612E-177F-49BB-963A-0647AD6569A0}" srcId="{7A6570DC-A68D-44E8-A5FF-75C0A4A54CA0}" destId="{169CF4AE-CE05-42FF-A6C2-875A3E7B335B}" srcOrd="0" destOrd="0" parTransId="{7760F37C-9954-4E68-9C7F-364B9ADA624E}" sibTransId="{9AAB6B77-C46A-4D63-84E1-84868CF23605}"/>
    <dgm:cxn modelId="{7342AF60-356E-4282-99D1-EE55A823B61D}" srcId="{7A6570DC-A68D-44E8-A5FF-75C0A4A54CA0}" destId="{04D26475-2648-4D72-8FF5-E446E98DB5A3}" srcOrd="3" destOrd="0" parTransId="{845CAF4C-F467-43B4-952F-1E710F08CFEC}" sibTransId="{A67F12DC-CF95-4AF6-8C2C-0B56B323034D}"/>
    <dgm:cxn modelId="{CA2115D3-1FC6-44A2-AFEC-9670A8768A91}" type="presOf" srcId="{14EFBBBB-30E5-4CEC-83D4-B91A10E2AE53}" destId="{B4B0C478-27DD-47C3-ACD9-30320A83125B}" srcOrd="0" destOrd="0" presId="urn:microsoft.com/office/officeart/2005/8/layout/list1"/>
    <dgm:cxn modelId="{A30DC59A-6015-4EB5-AD79-B5A01FF58916}" srcId="{161B48E3-FB6D-4D6B-BCCE-7084DC2ECF83}" destId="{14EFBBBB-30E5-4CEC-83D4-B91A10E2AE53}" srcOrd="0" destOrd="0" parTransId="{B808D910-17CE-457D-9B5C-87858AC9A1FC}" sibTransId="{D723C9D2-C281-4A6A-BA6D-483DDDD652AD}"/>
    <dgm:cxn modelId="{9C67AC11-A4D0-430E-A243-06936FCD4EE7}" type="presOf" srcId="{FFB3613A-BDA2-422D-9A89-DB71B3D4D1AE}" destId="{077CAD97-CFAB-43B0-90D6-1201870F4D5B}" srcOrd="0" destOrd="0" presId="urn:microsoft.com/office/officeart/2005/8/layout/list1"/>
    <dgm:cxn modelId="{292E1313-1A96-4C71-BD3A-A12F95C14DBC}" srcId="{04D26475-2648-4D72-8FF5-E446E98DB5A3}" destId="{FFB3613A-BDA2-422D-9A89-DB71B3D4D1AE}" srcOrd="0" destOrd="0" parTransId="{49E9A1DD-13F1-4BDA-B8B9-2BD4FBAE2738}" sibTransId="{8B77AA4A-64B1-4870-B9EE-FA23B6D6E0FA}"/>
    <dgm:cxn modelId="{C6521DB0-418C-4633-B5E2-B5B79940167A}" type="presOf" srcId="{04D26475-2648-4D72-8FF5-E446E98DB5A3}" destId="{E379B76D-7BB4-4070-ACB0-BCE1E8CA0B1F}" srcOrd="1" destOrd="0" presId="urn:microsoft.com/office/officeart/2005/8/layout/list1"/>
    <dgm:cxn modelId="{297F0637-CE9C-4D33-B6B6-29D1857ED7D0}" type="presOf" srcId="{7A6570DC-A68D-44E8-A5FF-75C0A4A54CA0}" destId="{5AA1A8FD-5DC9-45F7-BFD1-8E813A241295}" srcOrd="0" destOrd="0" presId="urn:microsoft.com/office/officeart/2005/8/layout/list1"/>
    <dgm:cxn modelId="{D20CBB8F-C28A-4D7B-8DBF-D4E745C2695F}" srcId="{7A6570DC-A68D-44E8-A5FF-75C0A4A54CA0}" destId="{A99FB6A8-51EF-4E56-B320-20AC42FE3FE4}" srcOrd="2" destOrd="0" parTransId="{BF068857-3EA4-4A18-818A-487497A87E53}" sibTransId="{C0E1AD09-4A01-4E3D-AA49-EFCFEA461517}"/>
    <dgm:cxn modelId="{4BFD84F6-3FD8-48D6-AC4B-ACF289AA888D}" srcId="{7A6570DC-A68D-44E8-A5FF-75C0A4A54CA0}" destId="{A6B678FF-F7A1-451F-8974-363ABDE277B5}" srcOrd="1" destOrd="0" parTransId="{3DBCC6C6-40F8-4355-A3E1-2D841F6E6105}" sibTransId="{DB4B5025-BC25-4C44-A0A5-1BE53677F802}"/>
    <dgm:cxn modelId="{DEB92F7B-ABA1-4DB4-B36E-111C81379414}" srcId="{7A6570DC-A68D-44E8-A5FF-75C0A4A54CA0}" destId="{161B48E3-FB6D-4D6B-BCCE-7084DC2ECF83}" srcOrd="4" destOrd="0" parTransId="{612CA077-5F9A-44D2-B1DF-6E5CDBD8EE08}" sibTransId="{C0431023-DEB6-4EC4-A8C7-4854657E64DF}"/>
    <dgm:cxn modelId="{1A4A907F-1E11-441A-8127-015554B43C0D}" type="presOf" srcId="{A6B678FF-F7A1-451F-8974-363ABDE277B5}" destId="{CC3A6CFE-1305-404A-AE66-278893DEE008}" srcOrd="0" destOrd="0" presId="urn:microsoft.com/office/officeart/2005/8/layout/list1"/>
    <dgm:cxn modelId="{CC969C43-DC72-4095-A80C-BE966217C6A9}" type="presOf" srcId="{A6B678FF-F7A1-451F-8974-363ABDE277B5}" destId="{AD4CB378-7A82-42E3-96BE-DB6769C7AD0B}" srcOrd="1" destOrd="0" presId="urn:microsoft.com/office/officeart/2005/8/layout/list1"/>
    <dgm:cxn modelId="{7D7269D1-7BEF-44FD-991B-996AEAD1E5D3}" type="presOf" srcId="{F98AF1E7-7EC9-46E5-912F-7EA8985B9D2C}" destId="{7A882D81-2A52-4C8C-9966-56F8C723D188}" srcOrd="0" destOrd="1" presId="urn:microsoft.com/office/officeart/2005/8/layout/list1"/>
    <dgm:cxn modelId="{C0851B37-2342-49FB-977D-3FF6AACFFE76}" type="presOf" srcId="{169CF4AE-CE05-42FF-A6C2-875A3E7B335B}" destId="{CC5D62BA-36C0-48EA-8F69-73515BAA7EAC}" srcOrd="0" destOrd="0" presId="urn:microsoft.com/office/officeart/2005/8/layout/list1"/>
    <dgm:cxn modelId="{791AF36B-A4B5-46D9-8E15-298B3B955F32}" type="presOf" srcId="{169CF4AE-CE05-42FF-A6C2-875A3E7B335B}" destId="{531CF5D3-05C8-4545-9188-7B1D1A628D29}" srcOrd="1" destOrd="0" presId="urn:microsoft.com/office/officeart/2005/8/layout/list1"/>
    <dgm:cxn modelId="{6278EA80-6419-4C8F-B43B-F055B44FFC31}" type="presOf" srcId="{A99FB6A8-51EF-4E56-B320-20AC42FE3FE4}" destId="{EFEA04FA-9E07-4775-87E7-7601FC69BCE4}" srcOrd="1" destOrd="0" presId="urn:microsoft.com/office/officeart/2005/8/layout/list1"/>
    <dgm:cxn modelId="{73EE09E5-2ACA-494C-ABFC-76C55D2BF2E7}" srcId="{A99FB6A8-51EF-4E56-B320-20AC42FE3FE4}" destId="{656007FA-58C4-47A2-8CFB-65F18C639EE1}" srcOrd="0" destOrd="0" parTransId="{3B584A17-5850-4F15-A570-B9C26F52E96D}" sibTransId="{CF41D051-3918-4E58-B957-6D055584DCCA}"/>
    <dgm:cxn modelId="{BB020115-2715-47DF-B346-61759EDBA984}" type="presOf" srcId="{656007FA-58C4-47A2-8CFB-65F18C639EE1}" destId="{7A882D81-2A52-4C8C-9966-56F8C723D188}" srcOrd="0" destOrd="0" presId="urn:microsoft.com/office/officeart/2005/8/layout/list1"/>
    <dgm:cxn modelId="{4E5855CA-88CF-49CB-835D-6B12AAFF5BCE}" type="presOf" srcId="{A99FB6A8-51EF-4E56-B320-20AC42FE3FE4}" destId="{2248DB9C-4807-41B4-BC2D-5530276664AE}" srcOrd="0" destOrd="0" presId="urn:microsoft.com/office/officeart/2005/8/layout/list1"/>
    <dgm:cxn modelId="{18C6727E-DCAF-430B-A7BC-943F0D451DD1}" srcId="{169CF4AE-CE05-42FF-A6C2-875A3E7B335B}" destId="{E31EE23D-DA46-4D0E-90D6-42465E14EC97}" srcOrd="0" destOrd="0" parTransId="{A3D23D36-7162-428A-8FE4-040357C5AF53}" sibTransId="{E078EE72-57EC-4354-B787-1DCA2930A7F5}"/>
    <dgm:cxn modelId="{29715593-4203-40AC-9455-36BA5458C874}" srcId="{A99FB6A8-51EF-4E56-B320-20AC42FE3FE4}" destId="{F98AF1E7-7EC9-46E5-912F-7EA8985B9D2C}" srcOrd="1" destOrd="0" parTransId="{27E8CD1E-4F71-4382-A30E-0E7D1FD90088}" sibTransId="{18383EB9-CA35-4709-8619-B46B4F0B8BFB}"/>
    <dgm:cxn modelId="{51274D1B-3979-4D69-976A-5380D8AF7C2C}" type="presOf" srcId="{3F8E9AB3-8D85-41A7-B189-A25438C8C0EF}" destId="{7A882D81-2A52-4C8C-9966-56F8C723D188}" srcOrd="0" destOrd="2" presId="urn:microsoft.com/office/officeart/2005/8/layout/list1"/>
    <dgm:cxn modelId="{9F0C34D4-F3B6-4E70-B9FC-CB7FF2A661C4}" srcId="{A99FB6A8-51EF-4E56-B320-20AC42FE3FE4}" destId="{3F8E9AB3-8D85-41A7-B189-A25438C8C0EF}" srcOrd="2" destOrd="0" parTransId="{9E704FFB-CD9E-4C58-99C1-294E41C7D383}" sibTransId="{A1EA0A81-BD88-4727-AE0E-7537965530DA}"/>
    <dgm:cxn modelId="{675BCC1A-0B6A-4364-AE61-51A16EF3D320}" type="presOf" srcId="{E31EE23D-DA46-4D0E-90D6-42465E14EC97}" destId="{769B9817-1BA2-4629-9C4E-81E59CE2357A}" srcOrd="0" destOrd="0" presId="urn:microsoft.com/office/officeart/2005/8/layout/list1"/>
    <dgm:cxn modelId="{F95F592B-D67E-46CD-9B56-6BC0DF8AC5DD}" type="presOf" srcId="{04D26475-2648-4D72-8FF5-E446E98DB5A3}" destId="{CBB55105-34B4-4C7E-9218-9E57AFE91518}" srcOrd="0" destOrd="0" presId="urn:microsoft.com/office/officeart/2005/8/layout/list1"/>
    <dgm:cxn modelId="{564956B5-11DC-4BA5-98F4-0DC1C0A9C35A}" type="presOf" srcId="{161B48E3-FB6D-4D6B-BCCE-7084DC2ECF83}" destId="{3710E524-E746-4259-AF2D-C89A29E593E3}" srcOrd="0" destOrd="0" presId="urn:microsoft.com/office/officeart/2005/8/layout/list1"/>
    <dgm:cxn modelId="{22D3B2D3-41BA-4231-B9B2-8F750CD0FD50}" type="presParOf" srcId="{5AA1A8FD-5DC9-45F7-BFD1-8E813A241295}" destId="{EFD6FA4B-486E-4A67-ADBE-91E39BA77A2F}" srcOrd="0" destOrd="0" presId="urn:microsoft.com/office/officeart/2005/8/layout/list1"/>
    <dgm:cxn modelId="{6CF0DF78-18F6-4D97-8F66-B306DD2AF458}" type="presParOf" srcId="{EFD6FA4B-486E-4A67-ADBE-91E39BA77A2F}" destId="{CC5D62BA-36C0-48EA-8F69-73515BAA7EAC}" srcOrd="0" destOrd="0" presId="urn:microsoft.com/office/officeart/2005/8/layout/list1"/>
    <dgm:cxn modelId="{DE2D8CD7-A308-403E-B521-F216DDC35E34}" type="presParOf" srcId="{EFD6FA4B-486E-4A67-ADBE-91E39BA77A2F}" destId="{531CF5D3-05C8-4545-9188-7B1D1A628D29}" srcOrd="1" destOrd="0" presId="urn:microsoft.com/office/officeart/2005/8/layout/list1"/>
    <dgm:cxn modelId="{5E13E455-BE66-47C8-8577-9384358D6AD3}" type="presParOf" srcId="{5AA1A8FD-5DC9-45F7-BFD1-8E813A241295}" destId="{2295E255-AE44-46FD-A14E-0C066AA79694}" srcOrd="1" destOrd="0" presId="urn:microsoft.com/office/officeart/2005/8/layout/list1"/>
    <dgm:cxn modelId="{14D69C45-5E79-486A-82F8-C2DEB20926DB}" type="presParOf" srcId="{5AA1A8FD-5DC9-45F7-BFD1-8E813A241295}" destId="{769B9817-1BA2-4629-9C4E-81E59CE2357A}" srcOrd="2" destOrd="0" presId="urn:microsoft.com/office/officeart/2005/8/layout/list1"/>
    <dgm:cxn modelId="{91BCBBCD-2A64-4126-90D8-7C9D08B23765}" type="presParOf" srcId="{5AA1A8FD-5DC9-45F7-BFD1-8E813A241295}" destId="{2700ADCB-9130-4A2F-B53C-8BEAE48B3FBF}" srcOrd="3" destOrd="0" presId="urn:microsoft.com/office/officeart/2005/8/layout/list1"/>
    <dgm:cxn modelId="{B54842A1-6276-4F39-A238-D0C1D2AF6E5F}" type="presParOf" srcId="{5AA1A8FD-5DC9-45F7-BFD1-8E813A241295}" destId="{EB4E8492-2326-48F8-8F16-AB8648632805}" srcOrd="4" destOrd="0" presId="urn:microsoft.com/office/officeart/2005/8/layout/list1"/>
    <dgm:cxn modelId="{EB33D1FF-F7D5-4965-B291-6AC68F0D0922}" type="presParOf" srcId="{EB4E8492-2326-48F8-8F16-AB8648632805}" destId="{CC3A6CFE-1305-404A-AE66-278893DEE008}" srcOrd="0" destOrd="0" presId="urn:microsoft.com/office/officeart/2005/8/layout/list1"/>
    <dgm:cxn modelId="{B8BA2CB6-0A30-4B98-8B0B-93ED8364B109}" type="presParOf" srcId="{EB4E8492-2326-48F8-8F16-AB8648632805}" destId="{AD4CB378-7A82-42E3-96BE-DB6769C7AD0B}" srcOrd="1" destOrd="0" presId="urn:microsoft.com/office/officeart/2005/8/layout/list1"/>
    <dgm:cxn modelId="{FBAD7090-E302-4DD0-B952-705B06D75B12}" type="presParOf" srcId="{5AA1A8FD-5DC9-45F7-BFD1-8E813A241295}" destId="{7FE18ABE-6024-4A19-A5BD-A10457CEA4A8}" srcOrd="5" destOrd="0" presId="urn:microsoft.com/office/officeart/2005/8/layout/list1"/>
    <dgm:cxn modelId="{2544DC71-74E5-4DAB-AC61-8B234F44F2CB}" type="presParOf" srcId="{5AA1A8FD-5DC9-45F7-BFD1-8E813A241295}" destId="{BDC34BD4-A7B4-4B52-B1BF-631508F86D64}" srcOrd="6" destOrd="0" presId="urn:microsoft.com/office/officeart/2005/8/layout/list1"/>
    <dgm:cxn modelId="{0DCF6B1F-6E73-4386-B74F-33113D3B0D4A}" type="presParOf" srcId="{5AA1A8FD-5DC9-45F7-BFD1-8E813A241295}" destId="{33487BBE-E5B1-48B0-90D5-E11EA522A8F2}" srcOrd="7" destOrd="0" presId="urn:microsoft.com/office/officeart/2005/8/layout/list1"/>
    <dgm:cxn modelId="{3107662C-D746-4EF5-A045-72AA99327A11}" type="presParOf" srcId="{5AA1A8FD-5DC9-45F7-BFD1-8E813A241295}" destId="{A5B060B6-449B-499B-918A-5D94DA916B23}" srcOrd="8" destOrd="0" presId="urn:microsoft.com/office/officeart/2005/8/layout/list1"/>
    <dgm:cxn modelId="{21E22271-135E-4BC3-8129-83845CF122E0}" type="presParOf" srcId="{A5B060B6-449B-499B-918A-5D94DA916B23}" destId="{2248DB9C-4807-41B4-BC2D-5530276664AE}" srcOrd="0" destOrd="0" presId="urn:microsoft.com/office/officeart/2005/8/layout/list1"/>
    <dgm:cxn modelId="{375FF0B9-FA9B-44C4-AD95-87971F61C0C0}" type="presParOf" srcId="{A5B060B6-449B-499B-918A-5D94DA916B23}" destId="{EFEA04FA-9E07-4775-87E7-7601FC69BCE4}" srcOrd="1" destOrd="0" presId="urn:microsoft.com/office/officeart/2005/8/layout/list1"/>
    <dgm:cxn modelId="{F14C82BB-C29C-4BF4-A07F-B646332595C2}" type="presParOf" srcId="{5AA1A8FD-5DC9-45F7-BFD1-8E813A241295}" destId="{C57D056A-A01E-4BD9-A382-7319378EB750}" srcOrd="9" destOrd="0" presId="urn:microsoft.com/office/officeart/2005/8/layout/list1"/>
    <dgm:cxn modelId="{DBCCCC05-8F01-4BF4-9A67-533C017D5921}" type="presParOf" srcId="{5AA1A8FD-5DC9-45F7-BFD1-8E813A241295}" destId="{7A882D81-2A52-4C8C-9966-56F8C723D188}" srcOrd="10" destOrd="0" presId="urn:microsoft.com/office/officeart/2005/8/layout/list1"/>
    <dgm:cxn modelId="{05DF3E94-9660-41E5-A9CE-FB0F003ACDE3}" type="presParOf" srcId="{5AA1A8FD-5DC9-45F7-BFD1-8E813A241295}" destId="{C0AE9EBC-35FC-4A16-A2EF-843466631315}" srcOrd="11" destOrd="0" presId="urn:microsoft.com/office/officeart/2005/8/layout/list1"/>
    <dgm:cxn modelId="{58DD4D6F-6B7B-4CAF-A953-04D3ACC85D67}" type="presParOf" srcId="{5AA1A8FD-5DC9-45F7-BFD1-8E813A241295}" destId="{2FDFCFC9-9C42-4072-A625-E09B6EEB4A4D}" srcOrd="12" destOrd="0" presId="urn:microsoft.com/office/officeart/2005/8/layout/list1"/>
    <dgm:cxn modelId="{5CAE537B-3906-4CCF-8694-181426CF849D}" type="presParOf" srcId="{2FDFCFC9-9C42-4072-A625-E09B6EEB4A4D}" destId="{CBB55105-34B4-4C7E-9218-9E57AFE91518}" srcOrd="0" destOrd="0" presId="urn:microsoft.com/office/officeart/2005/8/layout/list1"/>
    <dgm:cxn modelId="{77ADEF07-81D2-442F-B21D-E6E3850EBB25}" type="presParOf" srcId="{2FDFCFC9-9C42-4072-A625-E09B6EEB4A4D}" destId="{E379B76D-7BB4-4070-ACB0-BCE1E8CA0B1F}" srcOrd="1" destOrd="0" presId="urn:microsoft.com/office/officeart/2005/8/layout/list1"/>
    <dgm:cxn modelId="{1E7F227C-6612-4305-B9B5-BC65415C6576}" type="presParOf" srcId="{5AA1A8FD-5DC9-45F7-BFD1-8E813A241295}" destId="{368C334C-F6ED-4D6E-932F-74BECDEAEC50}" srcOrd="13" destOrd="0" presId="urn:microsoft.com/office/officeart/2005/8/layout/list1"/>
    <dgm:cxn modelId="{523EC4D4-68A8-4C69-AA9E-4CBD39868BD0}" type="presParOf" srcId="{5AA1A8FD-5DC9-45F7-BFD1-8E813A241295}" destId="{077CAD97-CFAB-43B0-90D6-1201870F4D5B}" srcOrd="14" destOrd="0" presId="urn:microsoft.com/office/officeart/2005/8/layout/list1"/>
    <dgm:cxn modelId="{1E8EBA12-01C4-4A32-A640-7BE5CD213091}" type="presParOf" srcId="{5AA1A8FD-5DC9-45F7-BFD1-8E813A241295}" destId="{CAB9BB1D-FD90-4BEA-8811-A990C23C96AD}" srcOrd="15" destOrd="0" presId="urn:microsoft.com/office/officeart/2005/8/layout/list1"/>
    <dgm:cxn modelId="{9E5C2ADD-12F0-4AD6-8C21-15313B3C7D53}" type="presParOf" srcId="{5AA1A8FD-5DC9-45F7-BFD1-8E813A241295}" destId="{4233F44B-5A24-4748-9AFB-07409A239C07}" srcOrd="16" destOrd="0" presId="urn:microsoft.com/office/officeart/2005/8/layout/list1"/>
    <dgm:cxn modelId="{88E9879B-192A-4ADD-ACF5-EB936EC25AEA}" type="presParOf" srcId="{4233F44B-5A24-4748-9AFB-07409A239C07}" destId="{3710E524-E746-4259-AF2D-C89A29E593E3}" srcOrd="0" destOrd="0" presId="urn:microsoft.com/office/officeart/2005/8/layout/list1"/>
    <dgm:cxn modelId="{9F26D4F4-ADE8-4166-A3F7-6BC264273218}" type="presParOf" srcId="{4233F44B-5A24-4748-9AFB-07409A239C07}" destId="{9B9A51A1-B553-4844-9589-E7D3D176A547}" srcOrd="1" destOrd="0" presId="urn:microsoft.com/office/officeart/2005/8/layout/list1"/>
    <dgm:cxn modelId="{93AE084B-9D60-4CDB-83A9-CE2CEAD9B484}" type="presParOf" srcId="{5AA1A8FD-5DC9-45F7-BFD1-8E813A241295}" destId="{2618BAA4-174E-48C5-A8F3-DB366E37C9B4}" srcOrd="17" destOrd="0" presId="urn:microsoft.com/office/officeart/2005/8/layout/list1"/>
    <dgm:cxn modelId="{745AEF12-5F27-4CFC-A61D-7B2F636FC84C}" type="presParOf" srcId="{5AA1A8FD-5DC9-45F7-BFD1-8E813A241295}" destId="{B4B0C478-27DD-47C3-ACD9-30320A83125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0320D-711F-42C3-8DFA-1E8AFA93410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F4175E3-0413-48FC-B861-EB22A2A209B5}">
      <dgm:prSet phldrT="[Text]" custT="1"/>
      <dgm:spPr/>
      <dgm:t>
        <a:bodyPr/>
        <a:lstStyle/>
        <a:p>
          <a:r>
            <a:rPr lang="en-US" sz="3600" dirty="0"/>
            <a:t>Sensors (to sense Stuff)</a:t>
          </a:r>
          <a:endParaRPr lang="en-IN" sz="3600" dirty="0"/>
        </a:p>
      </dgm:t>
    </dgm:pt>
    <dgm:pt modelId="{B89C78B3-1181-448A-AD41-DA8EFA3D83CD}" type="parTrans" cxnId="{D23878B2-9054-4234-8925-C76486CF8170}">
      <dgm:prSet/>
      <dgm:spPr/>
      <dgm:t>
        <a:bodyPr/>
        <a:lstStyle/>
        <a:p>
          <a:endParaRPr lang="en-IN"/>
        </a:p>
      </dgm:t>
    </dgm:pt>
    <dgm:pt modelId="{AD8A6B5E-8781-413B-B6C8-764E3634738E}" type="sibTrans" cxnId="{D23878B2-9054-4234-8925-C76486CF8170}">
      <dgm:prSet/>
      <dgm:spPr/>
      <dgm:t>
        <a:bodyPr/>
        <a:lstStyle/>
        <a:p>
          <a:endParaRPr lang="en-IN"/>
        </a:p>
      </dgm:t>
    </dgm:pt>
    <dgm:pt modelId="{1CE8FA8F-6E36-488A-9A8C-023E9732E9D8}">
      <dgm:prSet phldrT="[Text]" custT="1"/>
      <dgm:spPr/>
      <dgm:t>
        <a:bodyPr/>
        <a:lstStyle/>
        <a:p>
          <a:r>
            <a:rPr lang="en-US" sz="1000" dirty="0"/>
            <a:t>Buttons</a:t>
          </a:r>
          <a:endParaRPr lang="en-IN" sz="1000" dirty="0"/>
        </a:p>
      </dgm:t>
    </dgm:pt>
    <dgm:pt modelId="{36C89F14-2C7A-43A5-88ED-5C283B79A32E}" type="parTrans" cxnId="{C02F356E-D4D5-4573-8F05-C37E9371C686}">
      <dgm:prSet/>
      <dgm:spPr/>
      <dgm:t>
        <a:bodyPr/>
        <a:lstStyle/>
        <a:p>
          <a:endParaRPr lang="en-IN"/>
        </a:p>
      </dgm:t>
    </dgm:pt>
    <dgm:pt modelId="{21A375FB-73BC-4E0C-B219-CB3FE87DAD60}" type="sibTrans" cxnId="{C02F356E-D4D5-4573-8F05-C37E9371C686}">
      <dgm:prSet/>
      <dgm:spPr/>
      <dgm:t>
        <a:bodyPr/>
        <a:lstStyle/>
        <a:p>
          <a:endParaRPr lang="en-IN"/>
        </a:p>
      </dgm:t>
    </dgm:pt>
    <dgm:pt modelId="{7FC40307-4E9C-44C0-AD7B-8F1B9D5A5B25}">
      <dgm:prSet phldrT="[Text]" custT="1"/>
      <dgm:spPr/>
      <dgm:t>
        <a:bodyPr/>
        <a:lstStyle/>
        <a:p>
          <a:r>
            <a:rPr lang="en-US" sz="1000" dirty="0"/>
            <a:t>Variable Resistance </a:t>
          </a:r>
          <a:endParaRPr lang="en-IN" sz="1000" dirty="0"/>
        </a:p>
      </dgm:t>
    </dgm:pt>
    <dgm:pt modelId="{2E3E25BA-393D-410C-9AD6-28A79752E911}" type="parTrans" cxnId="{EBCD7B09-D7ED-4EB2-9727-87400C5BCE47}">
      <dgm:prSet/>
      <dgm:spPr/>
      <dgm:t>
        <a:bodyPr/>
        <a:lstStyle/>
        <a:p>
          <a:endParaRPr lang="en-IN"/>
        </a:p>
      </dgm:t>
    </dgm:pt>
    <dgm:pt modelId="{2ACCBE39-0880-4154-930C-80F73C240F51}" type="sibTrans" cxnId="{EBCD7B09-D7ED-4EB2-9727-87400C5BCE47}">
      <dgm:prSet/>
      <dgm:spPr/>
      <dgm:t>
        <a:bodyPr/>
        <a:lstStyle/>
        <a:p>
          <a:endParaRPr lang="en-IN"/>
        </a:p>
      </dgm:t>
    </dgm:pt>
    <dgm:pt modelId="{D60F3675-3787-4B75-84C0-C3CC455B40A0}">
      <dgm:prSet phldrT="[Text]" custT="1"/>
      <dgm:spPr/>
      <dgm:t>
        <a:bodyPr/>
        <a:lstStyle/>
        <a:p>
          <a:r>
            <a:rPr lang="en-US" sz="3600" dirty="0"/>
            <a:t>Actuators (To do Stuff)</a:t>
          </a:r>
          <a:endParaRPr lang="en-IN" sz="3600" dirty="0"/>
        </a:p>
      </dgm:t>
    </dgm:pt>
    <dgm:pt modelId="{04B00C7E-703F-42F3-BA9B-43906CEABA81}" type="parTrans" cxnId="{0AB178BF-8E34-485E-8333-CE19FEB554F3}">
      <dgm:prSet/>
      <dgm:spPr/>
      <dgm:t>
        <a:bodyPr/>
        <a:lstStyle/>
        <a:p>
          <a:endParaRPr lang="en-IN"/>
        </a:p>
      </dgm:t>
    </dgm:pt>
    <dgm:pt modelId="{9BA39B8D-E62E-404E-9041-220A599996BC}" type="sibTrans" cxnId="{0AB178BF-8E34-485E-8333-CE19FEB554F3}">
      <dgm:prSet/>
      <dgm:spPr/>
      <dgm:t>
        <a:bodyPr/>
        <a:lstStyle/>
        <a:p>
          <a:endParaRPr lang="en-IN"/>
        </a:p>
      </dgm:t>
    </dgm:pt>
    <dgm:pt modelId="{F9A7AABE-72C2-4226-AABE-C7EA73657397}">
      <dgm:prSet phldrT="[Text]"/>
      <dgm:spPr/>
      <dgm:t>
        <a:bodyPr/>
        <a:lstStyle/>
        <a:p>
          <a:r>
            <a:rPr lang="en-US" dirty="0"/>
            <a:t>Lights </a:t>
          </a:r>
          <a:endParaRPr lang="en-IN" dirty="0"/>
        </a:p>
      </dgm:t>
    </dgm:pt>
    <dgm:pt modelId="{DA7C362F-7DDB-445C-9FBB-F039964709E3}" type="parTrans" cxnId="{2F5FAC29-5ED5-4209-B240-1C46A12CF20B}">
      <dgm:prSet/>
      <dgm:spPr/>
      <dgm:t>
        <a:bodyPr/>
        <a:lstStyle/>
        <a:p>
          <a:endParaRPr lang="en-IN"/>
        </a:p>
      </dgm:t>
    </dgm:pt>
    <dgm:pt modelId="{247FEB71-BBCC-49D2-BF41-842A2ADCFA62}" type="sibTrans" cxnId="{2F5FAC29-5ED5-4209-B240-1C46A12CF20B}">
      <dgm:prSet/>
      <dgm:spPr/>
      <dgm:t>
        <a:bodyPr/>
        <a:lstStyle/>
        <a:p>
          <a:endParaRPr lang="en-IN"/>
        </a:p>
      </dgm:t>
    </dgm:pt>
    <dgm:pt modelId="{F98E99C0-1605-4A32-BCA3-BBF5355C5220}">
      <dgm:prSet phldrT="[Text]"/>
      <dgm:spPr/>
      <dgm:t>
        <a:bodyPr/>
        <a:lstStyle/>
        <a:p>
          <a:r>
            <a:rPr lang="en-US" dirty="0"/>
            <a:t>Motors</a:t>
          </a:r>
          <a:endParaRPr lang="en-IN" dirty="0"/>
        </a:p>
      </dgm:t>
    </dgm:pt>
    <dgm:pt modelId="{38AD4E73-3C31-4C0E-AFE4-23F57DEB9BAD}" type="parTrans" cxnId="{D70909A1-8A40-45C5-B0BC-585A8441CB98}">
      <dgm:prSet/>
      <dgm:spPr/>
      <dgm:t>
        <a:bodyPr/>
        <a:lstStyle/>
        <a:p>
          <a:endParaRPr lang="en-IN"/>
        </a:p>
      </dgm:t>
    </dgm:pt>
    <dgm:pt modelId="{776C1764-755D-4143-862E-947539FAE846}" type="sibTrans" cxnId="{D70909A1-8A40-45C5-B0BC-585A8441CB98}">
      <dgm:prSet/>
      <dgm:spPr/>
      <dgm:t>
        <a:bodyPr/>
        <a:lstStyle/>
        <a:p>
          <a:endParaRPr lang="en-IN"/>
        </a:p>
      </dgm:t>
    </dgm:pt>
    <dgm:pt modelId="{0956DA29-346D-4073-8124-4369FAB7BD04}">
      <dgm:prSet phldrT="[Text]" custT="1"/>
      <dgm:spPr/>
      <dgm:t>
        <a:bodyPr/>
        <a:lstStyle/>
        <a:p>
          <a:r>
            <a:rPr lang="en-US" sz="1000" dirty="0"/>
            <a:t>Push Buttons</a:t>
          </a:r>
          <a:endParaRPr lang="en-IN" sz="1000" dirty="0"/>
        </a:p>
      </dgm:t>
    </dgm:pt>
    <dgm:pt modelId="{45852973-890C-44C8-B060-03A728448F4F}" type="parTrans" cxnId="{225216F1-CFB9-4D87-82AE-DA6D52470B26}">
      <dgm:prSet/>
      <dgm:spPr/>
      <dgm:t>
        <a:bodyPr/>
        <a:lstStyle/>
        <a:p>
          <a:endParaRPr lang="en-IN"/>
        </a:p>
      </dgm:t>
    </dgm:pt>
    <dgm:pt modelId="{4F5DF5D5-E831-450E-BD39-6AC729E1464F}" type="sibTrans" cxnId="{225216F1-CFB9-4D87-82AE-DA6D52470B26}">
      <dgm:prSet/>
      <dgm:spPr/>
      <dgm:t>
        <a:bodyPr/>
        <a:lstStyle/>
        <a:p>
          <a:endParaRPr lang="en-IN"/>
        </a:p>
      </dgm:t>
    </dgm:pt>
    <dgm:pt modelId="{A03AD811-6026-4610-B866-D401E387C7CF}">
      <dgm:prSet phldrT="[Text]" custT="1"/>
      <dgm:spPr/>
      <dgm:t>
        <a:bodyPr/>
        <a:lstStyle/>
        <a:p>
          <a:r>
            <a:rPr lang="en-US" sz="1000" dirty="0"/>
            <a:t>Touch Pads</a:t>
          </a:r>
          <a:endParaRPr lang="en-IN" sz="1000" dirty="0"/>
        </a:p>
      </dgm:t>
    </dgm:pt>
    <dgm:pt modelId="{EFE08BB3-B280-4FBA-B80A-5B5CF7B2EB4F}" type="parTrans" cxnId="{CAC0D644-7AE7-4682-B125-9FBC05741BBD}">
      <dgm:prSet/>
      <dgm:spPr/>
      <dgm:t>
        <a:bodyPr/>
        <a:lstStyle/>
        <a:p>
          <a:endParaRPr lang="en-IN"/>
        </a:p>
      </dgm:t>
    </dgm:pt>
    <dgm:pt modelId="{1FDEA0DE-51C1-43C9-B201-8E92F0AF2B58}" type="sibTrans" cxnId="{CAC0D644-7AE7-4682-B125-9FBC05741BBD}">
      <dgm:prSet/>
      <dgm:spPr/>
      <dgm:t>
        <a:bodyPr/>
        <a:lstStyle/>
        <a:p>
          <a:endParaRPr lang="en-IN"/>
        </a:p>
      </dgm:t>
    </dgm:pt>
    <dgm:pt modelId="{81840902-5AA1-4519-8991-57C5F824A8FD}">
      <dgm:prSet phldrT="[Text]" custT="1"/>
      <dgm:spPr/>
      <dgm:t>
        <a:bodyPr/>
        <a:lstStyle/>
        <a:p>
          <a:r>
            <a:rPr lang="en-US" sz="1000" dirty="0"/>
            <a:t>Tilt Switch</a:t>
          </a:r>
          <a:endParaRPr lang="en-IN" sz="1000" dirty="0"/>
        </a:p>
      </dgm:t>
    </dgm:pt>
    <dgm:pt modelId="{C919545A-1B84-4AA0-A6D5-00E7E9CA33B2}" type="parTrans" cxnId="{1ADC233F-F6F5-4085-8BDF-126173CC88CB}">
      <dgm:prSet/>
      <dgm:spPr/>
      <dgm:t>
        <a:bodyPr/>
        <a:lstStyle/>
        <a:p>
          <a:endParaRPr lang="en-IN"/>
        </a:p>
      </dgm:t>
    </dgm:pt>
    <dgm:pt modelId="{CBBFFEA9-E683-4A96-BB19-97161CE8A60A}" type="sibTrans" cxnId="{1ADC233F-F6F5-4085-8BDF-126173CC88CB}">
      <dgm:prSet/>
      <dgm:spPr/>
      <dgm:t>
        <a:bodyPr/>
        <a:lstStyle/>
        <a:p>
          <a:endParaRPr lang="en-IN"/>
        </a:p>
      </dgm:t>
    </dgm:pt>
    <dgm:pt modelId="{1F48EE0B-9DF1-4F51-9984-D50F558BDAC0}">
      <dgm:prSet phldrT="[Text]" custT="1"/>
      <dgm:spPr/>
      <dgm:t>
        <a:bodyPr/>
        <a:lstStyle/>
        <a:p>
          <a:r>
            <a:rPr lang="en-US" sz="1000" dirty="0"/>
            <a:t>Volume Knobs </a:t>
          </a:r>
          <a:endParaRPr lang="en-IN" sz="1000" dirty="0"/>
        </a:p>
      </dgm:t>
    </dgm:pt>
    <dgm:pt modelId="{03819200-24A0-41AF-B7B3-F34F3DCFF03C}" type="parTrans" cxnId="{04F3147E-7C67-461A-B951-19D399CCDF31}">
      <dgm:prSet/>
      <dgm:spPr/>
      <dgm:t>
        <a:bodyPr/>
        <a:lstStyle/>
        <a:p>
          <a:endParaRPr lang="en-IN"/>
        </a:p>
      </dgm:t>
    </dgm:pt>
    <dgm:pt modelId="{EFC498F6-F5CF-4E1C-94F3-F40E68B77641}" type="sibTrans" cxnId="{04F3147E-7C67-461A-B951-19D399CCDF31}">
      <dgm:prSet/>
      <dgm:spPr/>
      <dgm:t>
        <a:bodyPr/>
        <a:lstStyle/>
        <a:p>
          <a:endParaRPr lang="en-IN"/>
        </a:p>
      </dgm:t>
    </dgm:pt>
    <dgm:pt modelId="{A4750629-84F9-430B-926F-971B384B82DC}">
      <dgm:prSet phldrT="[Text]" custT="1"/>
      <dgm:spPr/>
      <dgm:t>
        <a:bodyPr/>
        <a:lstStyle/>
        <a:p>
          <a:r>
            <a:rPr lang="en-US" sz="1000" dirty="0"/>
            <a:t>Sliders</a:t>
          </a:r>
          <a:endParaRPr lang="en-IN" sz="1000" dirty="0"/>
        </a:p>
      </dgm:t>
    </dgm:pt>
    <dgm:pt modelId="{E523B754-9B52-4001-BDF6-D60152B000A7}" type="parTrans" cxnId="{26D87009-8075-48D6-B178-4ADF46A8B8EF}">
      <dgm:prSet/>
      <dgm:spPr/>
      <dgm:t>
        <a:bodyPr/>
        <a:lstStyle/>
        <a:p>
          <a:endParaRPr lang="en-IN"/>
        </a:p>
      </dgm:t>
    </dgm:pt>
    <dgm:pt modelId="{C1EA7E41-2DCD-4F6D-A297-63F693F2EE0B}" type="sibTrans" cxnId="{26D87009-8075-48D6-B178-4ADF46A8B8EF}">
      <dgm:prSet/>
      <dgm:spPr/>
      <dgm:t>
        <a:bodyPr/>
        <a:lstStyle/>
        <a:p>
          <a:endParaRPr lang="en-IN"/>
        </a:p>
      </dgm:t>
    </dgm:pt>
    <dgm:pt modelId="{DDA4EF39-BFC2-4503-806F-74DCD8887A42}">
      <dgm:prSet phldrT="[Text]"/>
      <dgm:spPr/>
      <dgm:t>
        <a:bodyPr/>
        <a:lstStyle/>
        <a:p>
          <a:r>
            <a:rPr lang="en-US" dirty="0"/>
            <a:t>Photoresistors </a:t>
          </a:r>
          <a:endParaRPr lang="en-IN" dirty="0"/>
        </a:p>
      </dgm:t>
    </dgm:pt>
    <dgm:pt modelId="{0409CF8F-0DD8-4BE9-A4DD-BA780F1056A9}" type="parTrans" cxnId="{4F6F38AC-6A13-4687-87C9-85C7F4BA444B}">
      <dgm:prSet/>
      <dgm:spPr/>
      <dgm:t>
        <a:bodyPr/>
        <a:lstStyle/>
        <a:p>
          <a:endParaRPr lang="en-IN"/>
        </a:p>
      </dgm:t>
    </dgm:pt>
    <dgm:pt modelId="{217919BC-BFFF-4E4B-8535-B56C0A7BC18A}" type="sibTrans" cxnId="{4F6F38AC-6A13-4687-87C9-85C7F4BA444B}">
      <dgm:prSet/>
      <dgm:spPr/>
      <dgm:t>
        <a:bodyPr/>
        <a:lstStyle/>
        <a:p>
          <a:endParaRPr lang="en-IN"/>
        </a:p>
      </dgm:t>
    </dgm:pt>
    <dgm:pt modelId="{0924378C-5FE5-4D07-926D-A02ECB92E55C}">
      <dgm:prSet phldrT="[Text]"/>
      <dgm:spPr/>
      <dgm:t>
        <a:bodyPr/>
        <a:lstStyle/>
        <a:p>
          <a:r>
            <a:rPr lang="en-US" dirty="0"/>
            <a:t>Thermistors </a:t>
          </a:r>
          <a:endParaRPr lang="en-IN" dirty="0"/>
        </a:p>
      </dgm:t>
    </dgm:pt>
    <dgm:pt modelId="{2040BF49-A890-4FC2-80FF-A0747D1F814F}" type="parTrans" cxnId="{B3E98248-20B1-4C63-ABD0-3BBDD8E85EA9}">
      <dgm:prSet/>
      <dgm:spPr/>
      <dgm:t>
        <a:bodyPr/>
        <a:lstStyle/>
        <a:p>
          <a:endParaRPr lang="en-IN"/>
        </a:p>
      </dgm:t>
    </dgm:pt>
    <dgm:pt modelId="{D6890D51-31B2-4249-B7CA-AA83060B33F0}" type="sibTrans" cxnId="{B3E98248-20B1-4C63-ABD0-3BBDD8E85EA9}">
      <dgm:prSet/>
      <dgm:spPr/>
      <dgm:t>
        <a:bodyPr/>
        <a:lstStyle/>
        <a:p>
          <a:endParaRPr lang="en-IN"/>
        </a:p>
      </dgm:t>
    </dgm:pt>
    <dgm:pt modelId="{FAFAF560-52B6-4C31-80FF-6B9A94D18C74}">
      <dgm:prSet phldrT="[Text]"/>
      <dgm:spPr/>
      <dgm:t>
        <a:bodyPr/>
        <a:lstStyle/>
        <a:p>
          <a:r>
            <a:rPr lang="en-US" dirty="0"/>
            <a:t>Ultrasound</a:t>
          </a:r>
          <a:endParaRPr lang="en-IN" dirty="0"/>
        </a:p>
      </dgm:t>
    </dgm:pt>
    <dgm:pt modelId="{451AB844-CE49-4012-AFB8-44EBE3EF028C}" type="parTrans" cxnId="{74747316-53F4-4C2D-B039-F35BFAE8098C}">
      <dgm:prSet/>
      <dgm:spPr/>
      <dgm:t>
        <a:bodyPr/>
        <a:lstStyle/>
        <a:p>
          <a:endParaRPr lang="en-IN"/>
        </a:p>
      </dgm:t>
    </dgm:pt>
    <dgm:pt modelId="{49D80C95-83AF-45A7-9869-336816DDE6B0}" type="sibTrans" cxnId="{74747316-53F4-4C2D-B039-F35BFAE8098C}">
      <dgm:prSet/>
      <dgm:spPr/>
      <dgm:t>
        <a:bodyPr/>
        <a:lstStyle/>
        <a:p>
          <a:endParaRPr lang="en-IN"/>
        </a:p>
      </dgm:t>
    </dgm:pt>
    <dgm:pt modelId="{54DB8BC7-19A1-4E67-9847-5523EECEE700}">
      <dgm:prSet phldrT="[Text]"/>
      <dgm:spPr/>
      <dgm:t>
        <a:bodyPr/>
        <a:lstStyle/>
        <a:p>
          <a:r>
            <a:rPr lang="en-US" dirty="0"/>
            <a:t>IR sensor </a:t>
          </a:r>
          <a:endParaRPr lang="en-IN" dirty="0"/>
        </a:p>
      </dgm:t>
    </dgm:pt>
    <dgm:pt modelId="{539832C0-8126-4875-B762-43A8A03318F4}" type="parTrans" cxnId="{D5A7B198-2A5E-4BFF-844B-52F426500829}">
      <dgm:prSet/>
      <dgm:spPr/>
      <dgm:t>
        <a:bodyPr/>
        <a:lstStyle/>
        <a:p>
          <a:endParaRPr lang="en-IN"/>
        </a:p>
      </dgm:t>
    </dgm:pt>
    <dgm:pt modelId="{90213337-09B4-4A7D-AA5C-A7C51466A534}" type="sibTrans" cxnId="{D5A7B198-2A5E-4BFF-844B-52F426500829}">
      <dgm:prSet/>
      <dgm:spPr/>
      <dgm:t>
        <a:bodyPr/>
        <a:lstStyle/>
        <a:p>
          <a:endParaRPr lang="en-IN"/>
        </a:p>
      </dgm:t>
    </dgm:pt>
    <dgm:pt modelId="{76BDE61D-2FB9-494F-9407-237E7C918D69}">
      <dgm:prSet phldrT="[Text]"/>
      <dgm:spPr/>
      <dgm:t>
        <a:bodyPr/>
        <a:lstStyle/>
        <a:p>
          <a:r>
            <a:rPr lang="en-US" dirty="0"/>
            <a:t>LEDs</a:t>
          </a:r>
          <a:endParaRPr lang="en-IN" dirty="0"/>
        </a:p>
      </dgm:t>
    </dgm:pt>
    <dgm:pt modelId="{AC401AB2-04D3-4114-889A-CF66852D5580}" type="parTrans" cxnId="{B403B730-F7F3-4BC7-9C0B-313461B45F5F}">
      <dgm:prSet/>
      <dgm:spPr/>
      <dgm:t>
        <a:bodyPr/>
        <a:lstStyle/>
        <a:p>
          <a:endParaRPr lang="en-IN"/>
        </a:p>
      </dgm:t>
    </dgm:pt>
    <dgm:pt modelId="{F0FB0628-5053-4011-9746-2FBE3F341A32}" type="sibTrans" cxnId="{B403B730-F7F3-4BC7-9C0B-313461B45F5F}">
      <dgm:prSet/>
      <dgm:spPr/>
      <dgm:t>
        <a:bodyPr/>
        <a:lstStyle/>
        <a:p>
          <a:endParaRPr lang="en-IN"/>
        </a:p>
      </dgm:t>
    </dgm:pt>
    <dgm:pt modelId="{B264654F-AD37-4806-A9A4-F330ECB47371}">
      <dgm:prSet phldrT="[Text]"/>
      <dgm:spPr/>
      <dgm:t>
        <a:bodyPr/>
        <a:lstStyle/>
        <a:p>
          <a:r>
            <a:rPr lang="en-US" dirty="0"/>
            <a:t>Speakers</a:t>
          </a:r>
          <a:endParaRPr lang="en-IN" dirty="0"/>
        </a:p>
      </dgm:t>
    </dgm:pt>
    <dgm:pt modelId="{C1B0ED01-A1F9-4D9B-9B9A-D124BC4055AD}" type="parTrans" cxnId="{B95D8DFC-A11B-4208-8933-B9E6FE4DBFDC}">
      <dgm:prSet/>
      <dgm:spPr/>
      <dgm:t>
        <a:bodyPr/>
        <a:lstStyle/>
        <a:p>
          <a:endParaRPr lang="en-IN"/>
        </a:p>
      </dgm:t>
    </dgm:pt>
    <dgm:pt modelId="{145E667A-F2A5-4901-A921-11CAAA0C2395}" type="sibTrans" cxnId="{B95D8DFC-A11B-4208-8933-B9E6FE4DBFDC}">
      <dgm:prSet/>
      <dgm:spPr/>
      <dgm:t>
        <a:bodyPr/>
        <a:lstStyle/>
        <a:p>
          <a:endParaRPr lang="en-IN"/>
        </a:p>
      </dgm:t>
    </dgm:pt>
    <dgm:pt modelId="{BBF5463C-4495-4190-9DC0-40D4AD66865B}">
      <dgm:prSet phldrT="[Text]"/>
      <dgm:spPr/>
      <dgm:t>
        <a:bodyPr/>
        <a:lstStyle/>
        <a:p>
          <a:r>
            <a:rPr lang="en-US" dirty="0"/>
            <a:t>Display (LCDs)</a:t>
          </a:r>
          <a:endParaRPr lang="en-IN" dirty="0"/>
        </a:p>
      </dgm:t>
    </dgm:pt>
    <dgm:pt modelId="{E3FCAF7B-530A-4E01-BC3C-9073D44BED5E}" type="parTrans" cxnId="{9688E026-4156-45AD-A072-F8CB3735B3BF}">
      <dgm:prSet/>
      <dgm:spPr/>
      <dgm:t>
        <a:bodyPr/>
        <a:lstStyle/>
        <a:p>
          <a:endParaRPr lang="en-IN"/>
        </a:p>
      </dgm:t>
    </dgm:pt>
    <dgm:pt modelId="{B64B5D11-8368-4534-A727-69816A5F5E99}" type="sibTrans" cxnId="{9688E026-4156-45AD-A072-F8CB3735B3BF}">
      <dgm:prSet/>
      <dgm:spPr/>
      <dgm:t>
        <a:bodyPr/>
        <a:lstStyle/>
        <a:p>
          <a:endParaRPr lang="en-IN"/>
        </a:p>
      </dgm:t>
    </dgm:pt>
    <dgm:pt modelId="{DCF689B7-0EE6-4272-BEDB-D1E5F4C5D975}" type="pres">
      <dgm:prSet presAssocID="{1450320D-711F-42C3-8DFA-1E8AFA93410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29D2EA-C8DF-4C88-978E-FCD687AA2C69}" type="pres">
      <dgm:prSet presAssocID="{4F4175E3-0413-48FC-B861-EB22A2A209B5}" presName="compNode" presStyleCnt="0"/>
      <dgm:spPr/>
    </dgm:pt>
    <dgm:pt modelId="{F25FD511-2C45-40A7-808E-44018528E7AD}" type="pres">
      <dgm:prSet presAssocID="{4F4175E3-0413-48FC-B861-EB22A2A209B5}" presName="aNode" presStyleLbl="bgShp" presStyleIdx="0" presStyleCnt="2"/>
      <dgm:spPr/>
      <dgm:t>
        <a:bodyPr/>
        <a:lstStyle/>
        <a:p>
          <a:endParaRPr lang="en-US"/>
        </a:p>
      </dgm:t>
    </dgm:pt>
    <dgm:pt modelId="{D860CEE5-D1F5-4D89-9F83-5E34B66E1CF1}" type="pres">
      <dgm:prSet presAssocID="{4F4175E3-0413-48FC-B861-EB22A2A209B5}" presName="textNode" presStyleLbl="bgShp" presStyleIdx="0" presStyleCnt="2"/>
      <dgm:spPr/>
      <dgm:t>
        <a:bodyPr/>
        <a:lstStyle/>
        <a:p>
          <a:endParaRPr lang="en-US"/>
        </a:p>
      </dgm:t>
    </dgm:pt>
    <dgm:pt modelId="{8235E64A-DBE2-47B8-B44C-E912C6991E66}" type="pres">
      <dgm:prSet presAssocID="{4F4175E3-0413-48FC-B861-EB22A2A209B5}" presName="compChildNode" presStyleCnt="0"/>
      <dgm:spPr/>
    </dgm:pt>
    <dgm:pt modelId="{E7BA2B90-D7CE-41DB-B246-E292489E80BA}" type="pres">
      <dgm:prSet presAssocID="{4F4175E3-0413-48FC-B861-EB22A2A209B5}" presName="theInnerList" presStyleCnt="0"/>
      <dgm:spPr/>
    </dgm:pt>
    <dgm:pt modelId="{1204F642-A3E0-4056-A52F-27F4032CD01A}" type="pres">
      <dgm:prSet presAssocID="{1CE8FA8F-6E36-488A-9A8C-023E9732E9D8}" presName="childNode" presStyleLbl="node1" presStyleIdx="0" presStyleCnt="10" custScaleY="196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1B043-6816-4918-B801-21BCDC49D83F}" type="pres">
      <dgm:prSet presAssocID="{1CE8FA8F-6E36-488A-9A8C-023E9732E9D8}" presName="aSpace2" presStyleCnt="0"/>
      <dgm:spPr/>
    </dgm:pt>
    <dgm:pt modelId="{45978779-1ACD-4271-A4A1-65866AC868B8}" type="pres">
      <dgm:prSet presAssocID="{7FC40307-4E9C-44C0-AD7B-8F1B9D5A5B25}" presName="childNode" presStyleLbl="node1" presStyleIdx="1" presStyleCnt="10" custScaleY="138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2D937-E8A8-4203-BD24-DB6B25A4E428}" type="pres">
      <dgm:prSet presAssocID="{7FC40307-4E9C-44C0-AD7B-8F1B9D5A5B25}" presName="aSpace2" presStyleCnt="0"/>
      <dgm:spPr/>
    </dgm:pt>
    <dgm:pt modelId="{6D6A0FDF-2576-44AC-849C-9056C2CD5D19}" type="pres">
      <dgm:prSet presAssocID="{DDA4EF39-BFC2-4503-806F-74DCD8887A42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A09D8-3245-4445-B638-FE46BFD07B22}" type="pres">
      <dgm:prSet presAssocID="{DDA4EF39-BFC2-4503-806F-74DCD8887A42}" presName="aSpace2" presStyleCnt="0"/>
      <dgm:spPr/>
    </dgm:pt>
    <dgm:pt modelId="{342F21FD-A932-4A7C-A16A-9DF513C9ADFB}" type="pres">
      <dgm:prSet presAssocID="{0924378C-5FE5-4D07-926D-A02ECB92E55C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BD313-1D74-48DA-8D00-794FCE6950EA}" type="pres">
      <dgm:prSet presAssocID="{0924378C-5FE5-4D07-926D-A02ECB92E55C}" presName="aSpace2" presStyleCnt="0"/>
      <dgm:spPr/>
    </dgm:pt>
    <dgm:pt modelId="{75F88237-0398-4DD9-BE82-5FDF886D038C}" type="pres">
      <dgm:prSet presAssocID="{FAFAF560-52B6-4C31-80FF-6B9A94D18C74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FBDC0-728A-4A0D-A6D6-2EF131823B8B}" type="pres">
      <dgm:prSet presAssocID="{FAFAF560-52B6-4C31-80FF-6B9A94D18C74}" presName="aSpace2" presStyleCnt="0"/>
      <dgm:spPr/>
    </dgm:pt>
    <dgm:pt modelId="{6D83E64B-6587-458E-AE08-B64A8C576F71}" type="pres">
      <dgm:prSet presAssocID="{54DB8BC7-19A1-4E67-9847-5523EECEE700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2F814-250D-41FB-9CAD-79F62955A153}" type="pres">
      <dgm:prSet presAssocID="{4F4175E3-0413-48FC-B861-EB22A2A209B5}" presName="aSpace" presStyleCnt="0"/>
      <dgm:spPr/>
    </dgm:pt>
    <dgm:pt modelId="{BB883F39-D96F-40BD-AA62-F39F758F6A79}" type="pres">
      <dgm:prSet presAssocID="{D60F3675-3787-4B75-84C0-C3CC455B40A0}" presName="compNode" presStyleCnt="0"/>
      <dgm:spPr/>
    </dgm:pt>
    <dgm:pt modelId="{D036AC18-FE7F-482F-B812-DE6FEB6F3D19}" type="pres">
      <dgm:prSet presAssocID="{D60F3675-3787-4B75-84C0-C3CC455B40A0}" presName="aNode" presStyleLbl="bgShp" presStyleIdx="1" presStyleCnt="2" custScaleX="97632"/>
      <dgm:spPr/>
      <dgm:t>
        <a:bodyPr/>
        <a:lstStyle/>
        <a:p>
          <a:endParaRPr lang="en-US"/>
        </a:p>
      </dgm:t>
    </dgm:pt>
    <dgm:pt modelId="{9F558AD8-A896-4616-AE6F-4DFF3EAA29E2}" type="pres">
      <dgm:prSet presAssocID="{D60F3675-3787-4B75-84C0-C3CC455B40A0}" presName="textNode" presStyleLbl="bgShp" presStyleIdx="1" presStyleCnt="2"/>
      <dgm:spPr/>
      <dgm:t>
        <a:bodyPr/>
        <a:lstStyle/>
        <a:p>
          <a:endParaRPr lang="en-US"/>
        </a:p>
      </dgm:t>
    </dgm:pt>
    <dgm:pt modelId="{43B60AFE-EAE1-41A7-8E95-97B28D56A21D}" type="pres">
      <dgm:prSet presAssocID="{D60F3675-3787-4B75-84C0-C3CC455B40A0}" presName="compChildNode" presStyleCnt="0"/>
      <dgm:spPr/>
    </dgm:pt>
    <dgm:pt modelId="{204B011D-6D1B-483D-9A81-AE999BC4D426}" type="pres">
      <dgm:prSet presAssocID="{D60F3675-3787-4B75-84C0-C3CC455B40A0}" presName="theInnerList" presStyleCnt="0"/>
      <dgm:spPr/>
    </dgm:pt>
    <dgm:pt modelId="{83A973C2-1E03-4292-85A9-68935393F90B}" type="pres">
      <dgm:prSet presAssocID="{F9A7AABE-72C2-4226-AABE-C7EA73657397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84AD3-FEE6-4095-92E8-9753C7CB62AF}" type="pres">
      <dgm:prSet presAssocID="{F9A7AABE-72C2-4226-AABE-C7EA73657397}" presName="aSpace2" presStyleCnt="0"/>
      <dgm:spPr/>
    </dgm:pt>
    <dgm:pt modelId="{0609DCCE-A03C-49FB-B672-9661ABE4797C}" type="pres">
      <dgm:prSet presAssocID="{F98E99C0-1605-4A32-BCA3-BBF5355C5220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8315B-CC54-42C8-8EFC-0F306FE98A55}" type="pres">
      <dgm:prSet presAssocID="{F98E99C0-1605-4A32-BCA3-BBF5355C5220}" presName="aSpace2" presStyleCnt="0"/>
      <dgm:spPr/>
    </dgm:pt>
    <dgm:pt modelId="{4657090E-AB12-4DF7-84B4-0870F009ED9B}" type="pres">
      <dgm:prSet presAssocID="{B264654F-AD37-4806-A9A4-F330ECB47371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62D93-ABE7-417B-8A51-566D15EDA1F7}" type="pres">
      <dgm:prSet presAssocID="{B264654F-AD37-4806-A9A4-F330ECB47371}" presName="aSpace2" presStyleCnt="0"/>
      <dgm:spPr/>
    </dgm:pt>
    <dgm:pt modelId="{04F24727-09D6-458A-8E2A-A1003CC70680}" type="pres">
      <dgm:prSet presAssocID="{BBF5463C-4495-4190-9DC0-40D4AD66865B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58592D-414E-4380-9713-E7D017AFB166}" type="presOf" srcId="{D60F3675-3787-4B75-84C0-C3CC455B40A0}" destId="{D036AC18-FE7F-482F-B812-DE6FEB6F3D19}" srcOrd="0" destOrd="0" presId="urn:microsoft.com/office/officeart/2005/8/layout/lProcess2"/>
    <dgm:cxn modelId="{B95D8DFC-A11B-4208-8933-B9E6FE4DBFDC}" srcId="{D60F3675-3787-4B75-84C0-C3CC455B40A0}" destId="{B264654F-AD37-4806-A9A4-F330ECB47371}" srcOrd="2" destOrd="0" parTransId="{C1B0ED01-A1F9-4D9B-9B9A-D124BC4055AD}" sibTransId="{145E667A-F2A5-4901-A921-11CAAA0C2395}"/>
    <dgm:cxn modelId="{0AB178BF-8E34-485E-8333-CE19FEB554F3}" srcId="{1450320D-711F-42C3-8DFA-1E8AFA934102}" destId="{D60F3675-3787-4B75-84C0-C3CC455B40A0}" srcOrd="1" destOrd="0" parTransId="{04B00C7E-703F-42F3-BA9B-43906CEABA81}" sibTransId="{9BA39B8D-E62E-404E-9041-220A599996BC}"/>
    <dgm:cxn modelId="{840170A5-D4A5-4ACD-8C42-829F02DDD9CF}" type="presOf" srcId="{BBF5463C-4495-4190-9DC0-40D4AD66865B}" destId="{04F24727-09D6-458A-8E2A-A1003CC70680}" srcOrd="0" destOrd="0" presId="urn:microsoft.com/office/officeart/2005/8/layout/lProcess2"/>
    <dgm:cxn modelId="{559500EE-563D-47E8-B5C6-8D28F31741F9}" type="presOf" srcId="{1CE8FA8F-6E36-488A-9A8C-023E9732E9D8}" destId="{1204F642-A3E0-4056-A52F-27F4032CD01A}" srcOrd="0" destOrd="0" presId="urn:microsoft.com/office/officeart/2005/8/layout/lProcess2"/>
    <dgm:cxn modelId="{D23878B2-9054-4234-8925-C76486CF8170}" srcId="{1450320D-711F-42C3-8DFA-1E8AFA934102}" destId="{4F4175E3-0413-48FC-B861-EB22A2A209B5}" srcOrd="0" destOrd="0" parTransId="{B89C78B3-1181-448A-AD41-DA8EFA3D83CD}" sibTransId="{AD8A6B5E-8781-413B-B6C8-764E3634738E}"/>
    <dgm:cxn modelId="{26D87009-8075-48D6-B178-4ADF46A8B8EF}" srcId="{7FC40307-4E9C-44C0-AD7B-8F1B9D5A5B25}" destId="{A4750629-84F9-430B-926F-971B384B82DC}" srcOrd="1" destOrd="0" parTransId="{E523B754-9B52-4001-BDF6-D60152B000A7}" sibTransId="{C1EA7E41-2DCD-4F6D-A297-63F693F2EE0B}"/>
    <dgm:cxn modelId="{2F5FAC29-5ED5-4209-B240-1C46A12CF20B}" srcId="{D60F3675-3787-4B75-84C0-C3CC455B40A0}" destId="{F9A7AABE-72C2-4226-AABE-C7EA73657397}" srcOrd="0" destOrd="0" parTransId="{DA7C362F-7DDB-445C-9FBB-F039964709E3}" sibTransId="{247FEB71-BBCC-49D2-BF41-842A2ADCFA62}"/>
    <dgm:cxn modelId="{01421A82-9B29-4C06-B439-5A38557FC51F}" type="presOf" srcId="{DDA4EF39-BFC2-4503-806F-74DCD8887A42}" destId="{6D6A0FDF-2576-44AC-849C-9056C2CD5D19}" srcOrd="0" destOrd="0" presId="urn:microsoft.com/office/officeart/2005/8/layout/lProcess2"/>
    <dgm:cxn modelId="{F354F1E3-1723-4A19-8BF3-9C0FBA6D15F8}" type="presOf" srcId="{B264654F-AD37-4806-A9A4-F330ECB47371}" destId="{4657090E-AB12-4DF7-84B4-0870F009ED9B}" srcOrd="0" destOrd="0" presId="urn:microsoft.com/office/officeart/2005/8/layout/lProcess2"/>
    <dgm:cxn modelId="{EBCD7B09-D7ED-4EB2-9727-87400C5BCE47}" srcId="{4F4175E3-0413-48FC-B861-EB22A2A209B5}" destId="{7FC40307-4E9C-44C0-AD7B-8F1B9D5A5B25}" srcOrd="1" destOrd="0" parTransId="{2E3E25BA-393D-410C-9AD6-28A79752E911}" sibTransId="{2ACCBE39-0880-4154-930C-80F73C240F51}"/>
    <dgm:cxn modelId="{692CC251-983E-4F50-B1BC-CD98CA0D125A}" type="presOf" srcId="{81840902-5AA1-4519-8991-57C5F824A8FD}" destId="{1204F642-A3E0-4056-A52F-27F4032CD01A}" srcOrd="0" destOrd="3" presId="urn:microsoft.com/office/officeart/2005/8/layout/lProcess2"/>
    <dgm:cxn modelId="{832B6C02-F1B7-481A-8E12-6E225C9ADF3B}" type="presOf" srcId="{FAFAF560-52B6-4C31-80FF-6B9A94D18C74}" destId="{75F88237-0398-4DD9-BE82-5FDF886D038C}" srcOrd="0" destOrd="0" presId="urn:microsoft.com/office/officeart/2005/8/layout/lProcess2"/>
    <dgm:cxn modelId="{CEEA69B9-DFAC-49A9-BD0D-42E889EE8450}" type="presOf" srcId="{A4750629-84F9-430B-926F-971B384B82DC}" destId="{45978779-1ACD-4271-A4A1-65866AC868B8}" srcOrd="0" destOrd="2" presId="urn:microsoft.com/office/officeart/2005/8/layout/lProcess2"/>
    <dgm:cxn modelId="{67A9ECE1-024E-4853-BA6D-45910CB20FDE}" type="presOf" srcId="{A03AD811-6026-4610-B866-D401E387C7CF}" destId="{1204F642-A3E0-4056-A52F-27F4032CD01A}" srcOrd="0" destOrd="2" presId="urn:microsoft.com/office/officeart/2005/8/layout/lProcess2"/>
    <dgm:cxn modelId="{D5A7B198-2A5E-4BFF-844B-52F426500829}" srcId="{4F4175E3-0413-48FC-B861-EB22A2A209B5}" destId="{54DB8BC7-19A1-4E67-9847-5523EECEE700}" srcOrd="5" destOrd="0" parTransId="{539832C0-8126-4875-B762-43A8A03318F4}" sibTransId="{90213337-09B4-4A7D-AA5C-A7C51466A534}"/>
    <dgm:cxn modelId="{539E0A85-861B-4276-8206-56D563B16711}" type="presOf" srcId="{4F4175E3-0413-48FC-B861-EB22A2A209B5}" destId="{F25FD511-2C45-40A7-808E-44018528E7AD}" srcOrd="0" destOrd="0" presId="urn:microsoft.com/office/officeart/2005/8/layout/lProcess2"/>
    <dgm:cxn modelId="{04F3147E-7C67-461A-B951-19D399CCDF31}" srcId="{7FC40307-4E9C-44C0-AD7B-8F1B9D5A5B25}" destId="{1F48EE0B-9DF1-4F51-9984-D50F558BDAC0}" srcOrd="0" destOrd="0" parTransId="{03819200-24A0-41AF-B7B3-F34F3DCFF03C}" sibTransId="{EFC498F6-F5CF-4E1C-94F3-F40E68B77641}"/>
    <dgm:cxn modelId="{51AF7739-D230-47A6-8495-F2E3C35288D6}" type="presOf" srcId="{0924378C-5FE5-4D07-926D-A02ECB92E55C}" destId="{342F21FD-A932-4A7C-A16A-9DF513C9ADFB}" srcOrd="0" destOrd="0" presId="urn:microsoft.com/office/officeart/2005/8/layout/lProcess2"/>
    <dgm:cxn modelId="{2F37A69D-B95A-4ADC-A5F4-2D3504609C08}" type="presOf" srcId="{54DB8BC7-19A1-4E67-9847-5523EECEE700}" destId="{6D83E64B-6587-458E-AE08-B64A8C576F71}" srcOrd="0" destOrd="0" presId="urn:microsoft.com/office/officeart/2005/8/layout/lProcess2"/>
    <dgm:cxn modelId="{7FD4668D-EFD4-44B4-9590-FDB2FEA5062B}" type="presOf" srcId="{7FC40307-4E9C-44C0-AD7B-8F1B9D5A5B25}" destId="{45978779-1ACD-4271-A4A1-65866AC868B8}" srcOrd="0" destOrd="0" presId="urn:microsoft.com/office/officeart/2005/8/layout/lProcess2"/>
    <dgm:cxn modelId="{9688E026-4156-45AD-A072-F8CB3735B3BF}" srcId="{D60F3675-3787-4B75-84C0-C3CC455B40A0}" destId="{BBF5463C-4495-4190-9DC0-40D4AD66865B}" srcOrd="3" destOrd="0" parTransId="{E3FCAF7B-530A-4E01-BC3C-9073D44BED5E}" sibTransId="{B64B5D11-8368-4534-A727-69816A5F5E99}"/>
    <dgm:cxn modelId="{C02F356E-D4D5-4573-8F05-C37E9371C686}" srcId="{4F4175E3-0413-48FC-B861-EB22A2A209B5}" destId="{1CE8FA8F-6E36-488A-9A8C-023E9732E9D8}" srcOrd="0" destOrd="0" parTransId="{36C89F14-2C7A-43A5-88ED-5C283B79A32E}" sibTransId="{21A375FB-73BC-4E0C-B219-CB3FE87DAD60}"/>
    <dgm:cxn modelId="{38872D38-195D-4EC3-ACDC-9708983D1C24}" type="presOf" srcId="{0956DA29-346D-4073-8124-4369FAB7BD04}" destId="{1204F642-A3E0-4056-A52F-27F4032CD01A}" srcOrd="0" destOrd="1" presId="urn:microsoft.com/office/officeart/2005/8/layout/lProcess2"/>
    <dgm:cxn modelId="{BF9D423D-4501-414C-9BB0-393FD798ED19}" type="presOf" srcId="{F98E99C0-1605-4A32-BCA3-BBF5355C5220}" destId="{0609DCCE-A03C-49FB-B672-9661ABE4797C}" srcOrd="0" destOrd="0" presId="urn:microsoft.com/office/officeart/2005/8/layout/lProcess2"/>
    <dgm:cxn modelId="{5FB6222C-E117-45D5-9AD9-10817A77BC05}" type="presOf" srcId="{76BDE61D-2FB9-494F-9407-237E7C918D69}" destId="{83A973C2-1E03-4292-85A9-68935393F90B}" srcOrd="0" destOrd="1" presId="urn:microsoft.com/office/officeart/2005/8/layout/lProcess2"/>
    <dgm:cxn modelId="{4F6F38AC-6A13-4687-87C9-85C7F4BA444B}" srcId="{4F4175E3-0413-48FC-B861-EB22A2A209B5}" destId="{DDA4EF39-BFC2-4503-806F-74DCD8887A42}" srcOrd="2" destOrd="0" parTransId="{0409CF8F-0DD8-4BE9-A4DD-BA780F1056A9}" sibTransId="{217919BC-BFFF-4E4B-8535-B56C0A7BC18A}"/>
    <dgm:cxn modelId="{74747316-53F4-4C2D-B039-F35BFAE8098C}" srcId="{4F4175E3-0413-48FC-B861-EB22A2A209B5}" destId="{FAFAF560-52B6-4C31-80FF-6B9A94D18C74}" srcOrd="4" destOrd="0" parTransId="{451AB844-CE49-4012-AFB8-44EBE3EF028C}" sibTransId="{49D80C95-83AF-45A7-9869-336816DDE6B0}"/>
    <dgm:cxn modelId="{1ADC233F-F6F5-4085-8BDF-126173CC88CB}" srcId="{1CE8FA8F-6E36-488A-9A8C-023E9732E9D8}" destId="{81840902-5AA1-4519-8991-57C5F824A8FD}" srcOrd="2" destOrd="0" parTransId="{C919545A-1B84-4AA0-A6D5-00E7E9CA33B2}" sibTransId="{CBBFFEA9-E683-4A96-BB19-97161CE8A60A}"/>
    <dgm:cxn modelId="{3298718A-C6CD-4D02-8153-9343090A0D02}" type="presOf" srcId="{F9A7AABE-72C2-4226-AABE-C7EA73657397}" destId="{83A973C2-1E03-4292-85A9-68935393F90B}" srcOrd="0" destOrd="0" presId="urn:microsoft.com/office/officeart/2005/8/layout/lProcess2"/>
    <dgm:cxn modelId="{B403B730-F7F3-4BC7-9C0B-313461B45F5F}" srcId="{F9A7AABE-72C2-4226-AABE-C7EA73657397}" destId="{76BDE61D-2FB9-494F-9407-237E7C918D69}" srcOrd="0" destOrd="0" parTransId="{AC401AB2-04D3-4114-889A-CF66852D5580}" sibTransId="{F0FB0628-5053-4011-9746-2FBE3F341A32}"/>
    <dgm:cxn modelId="{CAC0D644-7AE7-4682-B125-9FBC05741BBD}" srcId="{1CE8FA8F-6E36-488A-9A8C-023E9732E9D8}" destId="{A03AD811-6026-4610-B866-D401E387C7CF}" srcOrd="1" destOrd="0" parTransId="{EFE08BB3-B280-4FBA-B80A-5B5CF7B2EB4F}" sibTransId="{1FDEA0DE-51C1-43C9-B201-8E92F0AF2B58}"/>
    <dgm:cxn modelId="{D70909A1-8A40-45C5-B0BC-585A8441CB98}" srcId="{D60F3675-3787-4B75-84C0-C3CC455B40A0}" destId="{F98E99C0-1605-4A32-BCA3-BBF5355C5220}" srcOrd="1" destOrd="0" parTransId="{38AD4E73-3C31-4C0E-AFE4-23F57DEB9BAD}" sibTransId="{776C1764-755D-4143-862E-947539FAE846}"/>
    <dgm:cxn modelId="{5FDBF217-C6E6-49E2-BEB5-446962BE7C80}" type="presOf" srcId="{1450320D-711F-42C3-8DFA-1E8AFA934102}" destId="{DCF689B7-0EE6-4272-BEDB-D1E5F4C5D975}" srcOrd="0" destOrd="0" presId="urn:microsoft.com/office/officeart/2005/8/layout/lProcess2"/>
    <dgm:cxn modelId="{B3E98248-20B1-4C63-ABD0-3BBDD8E85EA9}" srcId="{4F4175E3-0413-48FC-B861-EB22A2A209B5}" destId="{0924378C-5FE5-4D07-926D-A02ECB92E55C}" srcOrd="3" destOrd="0" parTransId="{2040BF49-A890-4FC2-80FF-A0747D1F814F}" sibTransId="{D6890D51-31B2-4249-B7CA-AA83060B33F0}"/>
    <dgm:cxn modelId="{C995F7C4-5BB5-4995-81D9-595CABBBCB9C}" type="presOf" srcId="{D60F3675-3787-4B75-84C0-C3CC455B40A0}" destId="{9F558AD8-A896-4616-AE6F-4DFF3EAA29E2}" srcOrd="1" destOrd="0" presId="urn:microsoft.com/office/officeart/2005/8/layout/lProcess2"/>
    <dgm:cxn modelId="{225216F1-CFB9-4D87-82AE-DA6D52470B26}" srcId="{1CE8FA8F-6E36-488A-9A8C-023E9732E9D8}" destId="{0956DA29-346D-4073-8124-4369FAB7BD04}" srcOrd="0" destOrd="0" parTransId="{45852973-890C-44C8-B060-03A728448F4F}" sibTransId="{4F5DF5D5-E831-450E-BD39-6AC729E1464F}"/>
    <dgm:cxn modelId="{6F99CD77-F17B-462F-AE88-C7E1FE56C1AC}" type="presOf" srcId="{1F48EE0B-9DF1-4F51-9984-D50F558BDAC0}" destId="{45978779-1ACD-4271-A4A1-65866AC868B8}" srcOrd="0" destOrd="1" presId="urn:microsoft.com/office/officeart/2005/8/layout/lProcess2"/>
    <dgm:cxn modelId="{B3F7F0D3-C0F1-4F20-9D70-165D36E70990}" type="presOf" srcId="{4F4175E3-0413-48FC-B861-EB22A2A209B5}" destId="{D860CEE5-D1F5-4D89-9F83-5E34B66E1CF1}" srcOrd="1" destOrd="0" presId="urn:microsoft.com/office/officeart/2005/8/layout/lProcess2"/>
    <dgm:cxn modelId="{045C704C-BDF8-43CC-A604-54E6A0EE7D34}" type="presParOf" srcId="{DCF689B7-0EE6-4272-BEDB-D1E5F4C5D975}" destId="{CC29D2EA-C8DF-4C88-978E-FCD687AA2C69}" srcOrd="0" destOrd="0" presId="urn:microsoft.com/office/officeart/2005/8/layout/lProcess2"/>
    <dgm:cxn modelId="{4C796D45-ABC8-45C1-804C-F1F73A9F3F74}" type="presParOf" srcId="{CC29D2EA-C8DF-4C88-978E-FCD687AA2C69}" destId="{F25FD511-2C45-40A7-808E-44018528E7AD}" srcOrd="0" destOrd="0" presId="urn:microsoft.com/office/officeart/2005/8/layout/lProcess2"/>
    <dgm:cxn modelId="{D3FB4BB7-57F3-4158-915E-F5856E962176}" type="presParOf" srcId="{CC29D2EA-C8DF-4C88-978E-FCD687AA2C69}" destId="{D860CEE5-D1F5-4D89-9F83-5E34B66E1CF1}" srcOrd="1" destOrd="0" presId="urn:microsoft.com/office/officeart/2005/8/layout/lProcess2"/>
    <dgm:cxn modelId="{B33A8128-81C5-41FF-9124-EE0E6ED16D69}" type="presParOf" srcId="{CC29D2EA-C8DF-4C88-978E-FCD687AA2C69}" destId="{8235E64A-DBE2-47B8-B44C-E912C6991E66}" srcOrd="2" destOrd="0" presId="urn:microsoft.com/office/officeart/2005/8/layout/lProcess2"/>
    <dgm:cxn modelId="{8AAF8BA8-3F0C-47FA-9D08-E3296E41E26E}" type="presParOf" srcId="{8235E64A-DBE2-47B8-B44C-E912C6991E66}" destId="{E7BA2B90-D7CE-41DB-B246-E292489E80BA}" srcOrd="0" destOrd="0" presId="urn:microsoft.com/office/officeart/2005/8/layout/lProcess2"/>
    <dgm:cxn modelId="{941DA6D4-FAF6-4B98-B9B5-2041BD0447DD}" type="presParOf" srcId="{E7BA2B90-D7CE-41DB-B246-E292489E80BA}" destId="{1204F642-A3E0-4056-A52F-27F4032CD01A}" srcOrd="0" destOrd="0" presId="urn:microsoft.com/office/officeart/2005/8/layout/lProcess2"/>
    <dgm:cxn modelId="{00FCEDF9-41C9-463B-9B31-A5CAFC73BB7C}" type="presParOf" srcId="{E7BA2B90-D7CE-41DB-B246-E292489E80BA}" destId="{4101B043-6816-4918-B801-21BCDC49D83F}" srcOrd="1" destOrd="0" presId="urn:microsoft.com/office/officeart/2005/8/layout/lProcess2"/>
    <dgm:cxn modelId="{5731132E-02ED-4DA7-A3D9-EFD72E1D8EB8}" type="presParOf" srcId="{E7BA2B90-D7CE-41DB-B246-E292489E80BA}" destId="{45978779-1ACD-4271-A4A1-65866AC868B8}" srcOrd="2" destOrd="0" presId="urn:microsoft.com/office/officeart/2005/8/layout/lProcess2"/>
    <dgm:cxn modelId="{D5FE2A1C-E505-452A-A1F2-94E8405540A8}" type="presParOf" srcId="{E7BA2B90-D7CE-41DB-B246-E292489E80BA}" destId="{B9F2D937-E8A8-4203-BD24-DB6B25A4E428}" srcOrd="3" destOrd="0" presId="urn:microsoft.com/office/officeart/2005/8/layout/lProcess2"/>
    <dgm:cxn modelId="{EDC1A119-BA49-4DDB-87ED-EF9EB9F5F5DD}" type="presParOf" srcId="{E7BA2B90-D7CE-41DB-B246-E292489E80BA}" destId="{6D6A0FDF-2576-44AC-849C-9056C2CD5D19}" srcOrd="4" destOrd="0" presId="urn:microsoft.com/office/officeart/2005/8/layout/lProcess2"/>
    <dgm:cxn modelId="{12375921-7222-40EF-AC22-146FD4FAFA5E}" type="presParOf" srcId="{E7BA2B90-D7CE-41DB-B246-E292489E80BA}" destId="{49CA09D8-3245-4445-B638-FE46BFD07B22}" srcOrd="5" destOrd="0" presId="urn:microsoft.com/office/officeart/2005/8/layout/lProcess2"/>
    <dgm:cxn modelId="{9277BF89-D67A-4E88-8141-370AA4CB4537}" type="presParOf" srcId="{E7BA2B90-D7CE-41DB-B246-E292489E80BA}" destId="{342F21FD-A932-4A7C-A16A-9DF513C9ADFB}" srcOrd="6" destOrd="0" presId="urn:microsoft.com/office/officeart/2005/8/layout/lProcess2"/>
    <dgm:cxn modelId="{3A47B596-2568-4E3B-9381-E6AADAA19E7A}" type="presParOf" srcId="{E7BA2B90-D7CE-41DB-B246-E292489E80BA}" destId="{A27BD313-1D74-48DA-8D00-794FCE6950EA}" srcOrd="7" destOrd="0" presId="urn:microsoft.com/office/officeart/2005/8/layout/lProcess2"/>
    <dgm:cxn modelId="{C1150690-A3A9-41A8-BABC-2A8F08F4CD89}" type="presParOf" srcId="{E7BA2B90-D7CE-41DB-B246-E292489E80BA}" destId="{75F88237-0398-4DD9-BE82-5FDF886D038C}" srcOrd="8" destOrd="0" presId="urn:microsoft.com/office/officeart/2005/8/layout/lProcess2"/>
    <dgm:cxn modelId="{3CD81A99-0ADE-44C9-82E5-975EB18E6F19}" type="presParOf" srcId="{E7BA2B90-D7CE-41DB-B246-E292489E80BA}" destId="{8E0FBDC0-728A-4A0D-A6D6-2EF131823B8B}" srcOrd="9" destOrd="0" presId="urn:microsoft.com/office/officeart/2005/8/layout/lProcess2"/>
    <dgm:cxn modelId="{D7F1FBC9-1C88-48A1-B4B0-C551B319CBCA}" type="presParOf" srcId="{E7BA2B90-D7CE-41DB-B246-E292489E80BA}" destId="{6D83E64B-6587-458E-AE08-B64A8C576F71}" srcOrd="10" destOrd="0" presId="urn:microsoft.com/office/officeart/2005/8/layout/lProcess2"/>
    <dgm:cxn modelId="{C59067BE-3F88-40D3-91E0-CC415EB53789}" type="presParOf" srcId="{DCF689B7-0EE6-4272-BEDB-D1E5F4C5D975}" destId="{16C2F814-250D-41FB-9CAD-79F62955A153}" srcOrd="1" destOrd="0" presId="urn:microsoft.com/office/officeart/2005/8/layout/lProcess2"/>
    <dgm:cxn modelId="{D9A4E8AE-4726-4B91-8F6D-24CDA065304F}" type="presParOf" srcId="{DCF689B7-0EE6-4272-BEDB-D1E5F4C5D975}" destId="{BB883F39-D96F-40BD-AA62-F39F758F6A79}" srcOrd="2" destOrd="0" presId="urn:microsoft.com/office/officeart/2005/8/layout/lProcess2"/>
    <dgm:cxn modelId="{D671A9AB-815F-4FB6-91E5-E5539935CB32}" type="presParOf" srcId="{BB883F39-D96F-40BD-AA62-F39F758F6A79}" destId="{D036AC18-FE7F-482F-B812-DE6FEB6F3D19}" srcOrd="0" destOrd="0" presId="urn:microsoft.com/office/officeart/2005/8/layout/lProcess2"/>
    <dgm:cxn modelId="{65AC10F6-6F4F-48B5-AB28-022706778F07}" type="presParOf" srcId="{BB883F39-D96F-40BD-AA62-F39F758F6A79}" destId="{9F558AD8-A896-4616-AE6F-4DFF3EAA29E2}" srcOrd="1" destOrd="0" presId="urn:microsoft.com/office/officeart/2005/8/layout/lProcess2"/>
    <dgm:cxn modelId="{E3119A50-004B-4D28-9707-72262EC7B9F3}" type="presParOf" srcId="{BB883F39-D96F-40BD-AA62-F39F758F6A79}" destId="{43B60AFE-EAE1-41A7-8E95-97B28D56A21D}" srcOrd="2" destOrd="0" presId="urn:microsoft.com/office/officeart/2005/8/layout/lProcess2"/>
    <dgm:cxn modelId="{6D3949F4-6BC1-4C5A-90BD-889FBC94144C}" type="presParOf" srcId="{43B60AFE-EAE1-41A7-8E95-97B28D56A21D}" destId="{204B011D-6D1B-483D-9A81-AE999BC4D426}" srcOrd="0" destOrd="0" presId="urn:microsoft.com/office/officeart/2005/8/layout/lProcess2"/>
    <dgm:cxn modelId="{3D2C7B76-B486-4ED5-9BB0-4B56DD19F227}" type="presParOf" srcId="{204B011D-6D1B-483D-9A81-AE999BC4D426}" destId="{83A973C2-1E03-4292-85A9-68935393F90B}" srcOrd="0" destOrd="0" presId="urn:microsoft.com/office/officeart/2005/8/layout/lProcess2"/>
    <dgm:cxn modelId="{3C946CC1-2470-43E5-88D1-CE671BC4A7F8}" type="presParOf" srcId="{204B011D-6D1B-483D-9A81-AE999BC4D426}" destId="{96F84AD3-FEE6-4095-92E8-9753C7CB62AF}" srcOrd="1" destOrd="0" presId="urn:microsoft.com/office/officeart/2005/8/layout/lProcess2"/>
    <dgm:cxn modelId="{51734141-56C0-49F7-9CE2-575FD57CB3F4}" type="presParOf" srcId="{204B011D-6D1B-483D-9A81-AE999BC4D426}" destId="{0609DCCE-A03C-49FB-B672-9661ABE4797C}" srcOrd="2" destOrd="0" presId="urn:microsoft.com/office/officeart/2005/8/layout/lProcess2"/>
    <dgm:cxn modelId="{8D0170F6-15C8-42DE-A399-1DF281586901}" type="presParOf" srcId="{204B011D-6D1B-483D-9A81-AE999BC4D426}" destId="{BC18315B-CC54-42C8-8EFC-0F306FE98A55}" srcOrd="3" destOrd="0" presId="urn:microsoft.com/office/officeart/2005/8/layout/lProcess2"/>
    <dgm:cxn modelId="{653B4A2F-A31E-4457-9F8A-64D5B50CBF72}" type="presParOf" srcId="{204B011D-6D1B-483D-9A81-AE999BC4D426}" destId="{4657090E-AB12-4DF7-84B4-0870F009ED9B}" srcOrd="4" destOrd="0" presId="urn:microsoft.com/office/officeart/2005/8/layout/lProcess2"/>
    <dgm:cxn modelId="{F7E65C49-2108-4AF3-AD46-868BEE6183C0}" type="presParOf" srcId="{204B011D-6D1B-483D-9A81-AE999BC4D426}" destId="{CC662D93-ABE7-417B-8A51-566D15EDA1F7}" srcOrd="5" destOrd="0" presId="urn:microsoft.com/office/officeart/2005/8/layout/lProcess2"/>
    <dgm:cxn modelId="{02F8D8D7-4916-468B-88FC-9F82A63FC449}" type="presParOf" srcId="{204B011D-6D1B-483D-9A81-AE999BC4D426}" destId="{04F24727-09D6-458A-8E2A-A1003CC7068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B9817-1BA2-4629-9C4E-81E59CE2357A}">
      <dsp:nvSpPr>
        <dsp:cNvPr id="0" name=""/>
        <dsp:cNvSpPr/>
      </dsp:nvSpPr>
      <dsp:spPr>
        <a:xfrm>
          <a:off x="0" y="919399"/>
          <a:ext cx="7261412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566" tIns="249936" rIns="56356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David </a:t>
          </a:r>
          <a:r>
            <a:rPr lang="en-US" sz="1200" kern="1200" dirty="0" err="1"/>
            <a:t>Cuartielles</a:t>
          </a:r>
          <a:r>
            <a:rPr lang="en-US" sz="1200" kern="1200" dirty="0"/>
            <a:t> and Massimo </a:t>
          </a:r>
          <a:r>
            <a:rPr lang="en-US" sz="1200" kern="1200" dirty="0" err="1"/>
            <a:t>Banzi</a:t>
          </a:r>
          <a:r>
            <a:rPr lang="en-US" sz="1200" kern="1200" dirty="0"/>
            <a:t> </a:t>
          </a:r>
          <a:endParaRPr lang="en-IN" sz="1200" kern="1200" dirty="0"/>
        </a:p>
      </dsp:txBody>
      <dsp:txXfrm>
        <a:off x="0" y="919399"/>
        <a:ext cx="7261412" cy="510300"/>
      </dsp:txXfrm>
    </dsp:sp>
    <dsp:sp modelId="{531CF5D3-05C8-4545-9188-7B1D1A628D29}">
      <dsp:nvSpPr>
        <dsp:cNvPr id="0" name=""/>
        <dsp:cNvSpPr/>
      </dsp:nvSpPr>
      <dsp:spPr>
        <a:xfrm>
          <a:off x="363070" y="742279"/>
          <a:ext cx="508298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25" tIns="0" rIns="19212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Created in 2005 by Two Italian engineers</a:t>
          </a:r>
          <a:endParaRPr lang="en-IN" sz="1200" kern="1200" dirty="0"/>
        </a:p>
      </dsp:txBody>
      <dsp:txXfrm>
        <a:off x="380363" y="759572"/>
        <a:ext cx="5048402" cy="319654"/>
      </dsp:txXfrm>
    </dsp:sp>
    <dsp:sp modelId="{BDC34BD4-A7B4-4B52-B1BF-631508F86D64}">
      <dsp:nvSpPr>
        <dsp:cNvPr id="0" name=""/>
        <dsp:cNvSpPr/>
      </dsp:nvSpPr>
      <dsp:spPr>
        <a:xfrm>
          <a:off x="0" y="1671619"/>
          <a:ext cx="726141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CB378-7A82-42E3-96BE-DB6769C7AD0B}">
      <dsp:nvSpPr>
        <dsp:cNvPr id="0" name=""/>
        <dsp:cNvSpPr/>
      </dsp:nvSpPr>
      <dsp:spPr>
        <a:xfrm>
          <a:off x="363070" y="1494499"/>
          <a:ext cx="508298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25" tIns="0" rIns="19212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ff2"/>
            </a:rPr>
            <a:t>“Uno" means one in Italian and is named to mark the version, Arduino 1.0</a:t>
          </a:r>
          <a:endParaRPr lang="en-IN" sz="1200" kern="1200" dirty="0"/>
        </a:p>
      </dsp:txBody>
      <dsp:txXfrm>
        <a:off x="380363" y="1511792"/>
        <a:ext cx="5048402" cy="319654"/>
      </dsp:txXfrm>
    </dsp:sp>
    <dsp:sp modelId="{7A882D81-2A52-4C8C-9966-56F8C723D188}">
      <dsp:nvSpPr>
        <dsp:cNvPr id="0" name=""/>
        <dsp:cNvSpPr/>
      </dsp:nvSpPr>
      <dsp:spPr>
        <a:xfrm>
          <a:off x="0" y="2129874"/>
          <a:ext cx="726141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566" tIns="249936" rIns="56356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pc="-5" dirty="0"/>
            <a:t>on-board </a:t>
          </a:r>
          <a:r>
            <a:rPr lang="en-US" sz="1200" kern="1200" spc="-15" dirty="0"/>
            <a:t>power </a:t>
          </a:r>
          <a:r>
            <a:rPr lang="en-US" sz="1200" kern="1200" spc="-30" dirty="0"/>
            <a:t>supply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pc="-30" dirty="0"/>
            <a:t> </a:t>
          </a:r>
          <a:r>
            <a:rPr lang="en-US" sz="1200" kern="1200" spc="-10" dirty="0"/>
            <a:t>USB  </a:t>
          </a:r>
          <a:r>
            <a:rPr lang="en-US" sz="1200" kern="1200" spc="-5" dirty="0"/>
            <a:t>port </a:t>
          </a:r>
          <a:r>
            <a:rPr lang="en-US" sz="1200" kern="1200" spc="-20" dirty="0"/>
            <a:t>to </a:t>
          </a:r>
          <a:r>
            <a:rPr lang="en-US" sz="1200" kern="1200" spc="-15" dirty="0"/>
            <a:t>communicate </a:t>
          </a:r>
          <a:r>
            <a:rPr lang="en-US" sz="1200" kern="1200" spc="-5" dirty="0"/>
            <a:t>with PC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pc="-15" dirty="0"/>
            <a:t>Atmel microcontroller </a:t>
          </a:r>
          <a:r>
            <a:rPr lang="en-US" sz="1200" kern="1200" spc="-10" dirty="0"/>
            <a:t>chip</a:t>
          </a:r>
          <a:endParaRPr lang="en-IN" sz="1200" kern="1200" dirty="0"/>
        </a:p>
      </dsp:txBody>
      <dsp:txXfrm>
        <a:off x="0" y="2129874"/>
        <a:ext cx="7261412" cy="907200"/>
      </dsp:txXfrm>
    </dsp:sp>
    <dsp:sp modelId="{EFEA04FA-9E07-4775-87E7-7601FC69BCE4}">
      <dsp:nvSpPr>
        <dsp:cNvPr id="0" name=""/>
        <dsp:cNvSpPr/>
      </dsp:nvSpPr>
      <dsp:spPr>
        <a:xfrm>
          <a:off x="363070" y="2038819"/>
          <a:ext cx="508298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25" tIns="0" rIns="19212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5" dirty="0"/>
            <a:t>A </a:t>
          </a:r>
          <a:r>
            <a:rPr lang="en-US" sz="1200" kern="1200" spc="-15" dirty="0"/>
            <a:t>microcontroller </a:t>
          </a:r>
          <a:r>
            <a:rPr lang="en-US" sz="1200" kern="1200" spc="-10" dirty="0"/>
            <a:t>board, </a:t>
          </a:r>
          <a:r>
            <a:rPr lang="en-US" sz="1200" kern="1200" spc="-15" dirty="0"/>
            <a:t>contains</a:t>
          </a:r>
          <a:endParaRPr lang="en-IN" sz="1200" kern="1200" dirty="0"/>
        </a:p>
      </dsp:txBody>
      <dsp:txXfrm>
        <a:off x="380363" y="2056112"/>
        <a:ext cx="5048402" cy="319654"/>
      </dsp:txXfrm>
    </dsp:sp>
    <dsp:sp modelId="{077CAD97-CFAB-43B0-90D6-1201870F4D5B}">
      <dsp:nvSpPr>
        <dsp:cNvPr id="0" name=""/>
        <dsp:cNvSpPr/>
      </dsp:nvSpPr>
      <dsp:spPr>
        <a:xfrm>
          <a:off x="0" y="3365059"/>
          <a:ext cx="7261412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566" tIns="249936" rIns="56356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pc="-15" dirty="0"/>
            <a:t>connected </a:t>
          </a:r>
          <a:r>
            <a:rPr lang="en-US" sz="1200" kern="1200" spc="-20" dirty="0"/>
            <a:t>to </a:t>
          </a:r>
          <a:r>
            <a:rPr lang="en-US" sz="1200" kern="1200" spc="-5" dirty="0"/>
            <a:t>the </a:t>
          </a:r>
          <a:r>
            <a:rPr lang="en-US" sz="1200" kern="1200" spc="-20" dirty="0"/>
            <a:t>system </a:t>
          </a:r>
          <a:r>
            <a:rPr lang="en-US" sz="1200" kern="1200" spc="-5" dirty="0"/>
            <a:t>without </a:t>
          </a:r>
          <a:r>
            <a:rPr lang="en-US" sz="1200" kern="1200" spc="-15" dirty="0"/>
            <a:t>any sophisticated  </a:t>
          </a:r>
          <a:r>
            <a:rPr lang="en-US" sz="1200" kern="1200" dirty="0"/>
            <a:t>PCB </a:t>
          </a:r>
          <a:r>
            <a:rPr lang="en-US" sz="1200" kern="1200" spc="-5" dirty="0"/>
            <a:t>design and</a:t>
          </a:r>
          <a:r>
            <a:rPr lang="en-US" sz="1200" kern="1200" spc="-20" dirty="0"/>
            <a:t> </a:t>
          </a:r>
          <a:r>
            <a:rPr lang="en-US" sz="1200" kern="1200" spc="-10" dirty="0"/>
            <a:t>implementation</a:t>
          </a:r>
          <a:endParaRPr lang="en-IN" sz="1200" kern="1200" dirty="0"/>
        </a:p>
      </dsp:txBody>
      <dsp:txXfrm>
        <a:off x="0" y="3365059"/>
        <a:ext cx="7261412" cy="510300"/>
      </dsp:txXfrm>
    </dsp:sp>
    <dsp:sp modelId="{E379B76D-7BB4-4070-ACB0-BCE1E8CA0B1F}">
      <dsp:nvSpPr>
        <dsp:cNvPr id="0" name=""/>
        <dsp:cNvSpPr/>
      </dsp:nvSpPr>
      <dsp:spPr>
        <a:xfrm>
          <a:off x="363070" y="3187939"/>
          <a:ext cx="508298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25" tIns="0" rIns="19212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15" dirty="0"/>
            <a:t>standard </a:t>
          </a:r>
          <a:r>
            <a:rPr lang="en-US" sz="1200" kern="1200" spc="-10" dirty="0"/>
            <a:t>board that </a:t>
          </a:r>
          <a:r>
            <a:rPr lang="en-US" sz="1200" kern="1200" spc="-15" dirty="0"/>
            <a:t>can </a:t>
          </a:r>
          <a:r>
            <a:rPr lang="en-US" sz="1200" kern="1200" spc="-5" dirty="0"/>
            <a:t>be </a:t>
          </a:r>
          <a:r>
            <a:rPr lang="en-US" sz="1200" kern="1200" spc="-15" dirty="0"/>
            <a:t>programmed</a:t>
          </a:r>
          <a:endParaRPr lang="en-IN" sz="1200" kern="1200" dirty="0"/>
        </a:p>
      </dsp:txBody>
      <dsp:txXfrm>
        <a:off x="380363" y="3205232"/>
        <a:ext cx="5048402" cy="319654"/>
      </dsp:txXfrm>
    </dsp:sp>
    <dsp:sp modelId="{B4B0C478-27DD-47C3-ACD9-30320A83125B}">
      <dsp:nvSpPr>
        <dsp:cNvPr id="0" name=""/>
        <dsp:cNvSpPr/>
      </dsp:nvSpPr>
      <dsp:spPr>
        <a:xfrm>
          <a:off x="0" y="4117279"/>
          <a:ext cx="7261412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3566" tIns="249936" rIns="56356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pc="-15" dirty="0"/>
            <a:t>any </a:t>
          </a:r>
          <a:r>
            <a:rPr lang="en-US" sz="1200" kern="1200" spc="-10" dirty="0"/>
            <a:t>one </a:t>
          </a:r>
          <a:r>
            <a:rPr lang="en-US" sz="1200" kern="1200" spc="-15" dirty="0"/>
            <a:t>can </a:t>
          </a:r>
          <a:r>
            <a:rPr lang="en-US" sz="1200" kern="1200" spc="-20" dirty="0"/>
            <a:t>get </a:t>
          </a:r>
          <a:r>
            <a:rPr lang="en-US" sz="1200" kern="1200" spc="-5" dirty="0"/>
            <a:t>the </a:t>
          </a:r>
          <a:r>
            <a:rPr lang="en-US" sz="1200" kern="1200" spc="-10" dirty="0"/>
            <a:t>details </a:t>
          </a:r>
          <a:r>
            <a:rPr lang="en-US" sz="1200" kern="1200" spc="-5" dirty="0"/>
            <a:t>of its  </a:t>
          </a:r>
          <a:r>
            <a:rPr lang="en-US" sz="1200" kern="1200" spc="-10" dirty="0"/>
            <a:t>design </a:t>
          </a:r>
          <a:r>
            <a:rPr lang="en-US" sz="1200" kern="1200" spc="-5" dirty="0"/>
            <a:t>&amp; modify it </a:t>
          </a:r>
          <a:r>
            <a:rPr lang="en-US" sz="1200" kern="1200" dirty="0"/>
            <a:t>or </a:t>
          </a:r>
          <a:r>
            <a:rPr lang="en-US" sz="1200" kern="1200" spc="-25" dirty="0"/>
            <a:t>make </a:t>
          </a:r>
          <a:r>
            <a:rPr lang="en-US" sz="1200" kern="1200" spc="-5" dirty="0"/>
            <a:t>his </a:t>
          </a:r>
          <a:r>
            <a:rPr lang="en-US" sz="1200" kern="1200" spc="-10" dirty="0"/>
            <a:t>own </a:t>
          </a:r>
          <a:r>
            <a:rPr lang="en-US" sz="1200" kern="1200" spc="-5" dirty="0"/>
            <a:t>one</a:t>
          </a:r>
          <a:r>
            <a:rPr lang="en-US" sz="1200" kern="1200" spc="70" dirty="0"/>
            <a:t> </a:t>
          </a:r>
          <a:r>
            <a:rPr lang="en-US" sz="1200" kern="1200" spc="-25" dirty="0"/>
            <a:t>himself</a:t>
          </a:r>
          <a:endParaRPr lang="en-US" sz="1200" kern="1200" dirty="0"/>
        </a:p>
      </dsp:txBody>
      <dsp:txXfrm>
        <a:off x="0" y="4117279"/>
        <a:ext cx="7261412" cy="510300"/>
      </dsp:txXfrm>
    </dsp:sp>
    <dsp:sp modelId="{9B9A51A1-B553-4844-9589-E7D3D176A547}">
      <dsp:nvSpPr>
        <dsp:cNvPr id="0" name=""/>
        <dsp:cNvSpPr/>
      </dsp:nvSpPr>
      <dsp:spPr>
        <a:xfrm>
          <a:off x="363070" y="3940159"/>
          <a:ext cx="508298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25" tIns="0" rIns="192125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10" dirty="0"/>
            <a:t>Open source </a:t>
          </a:r>
          <a:r>
            <a:rPr lang="en-US" sz="1200" kern="1200" spc="-15" dirty="0"/>
            <a:t>hardware</a:t>
          </a:r>
          <a:endParaRPr lang="en-US" sz="1200" kern="1200" dirty="0"/>
        </a:p>
      </dsp:txBody>
      <dsp:txXfrm>
        <a:off x="380363" y="3957452"/>
        <a:ext cx="5048402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FD511-2C45-40A7-808E-44018528E7AD}">
      <dsp:nvSpPr>
        <dsp:cNvPr id="0" name=""/>
        <dsp:cNvSpPr/>
      </dsp:nvSpPr>
      <dsp:spPr>
        <a:xfrm>
          <a:off x="2204" y="0"/>
          <a:ext cx="5623088" cy="52755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Sensors (to sense Stuff)</a:t>
          </a:r>
          <a:endParaRPr lang="en-IN" sz="3600" kern="1200" dirty="0"/>
        </a:p>
      </dsp:txBody>
      <dsp:txXfrm>
        <a:off x="2204" y="0"/>
        <a:ext cx="5623088" cy="1582662"/>
      </dsp:txXfrm>
    </dsp:sp>
    <dsp:sp modelId="{1204F642-A3E0-4056-A52F-27F4032CD01A}">
      <dsp:nvSpPr>
        <dsp:cNvPr id="0" name=""/>
        <dsp:cNvSpPr/>
      </dsp:nvSpPr>
      <dsp:spPr>
        <a:xfrm>
          <a:off x="564513" y="1583154"/>
          <a:ext cx="4498470" cy="830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Buttons</a:t>
          </a: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Push Buttons</a:t>
          </a: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Touch Pads</a:t>
          </a: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Tilt Switch</a:t>
          </a:r>
          <a:endParaRPr lang="en-IN" sz="1000" kern="1200" dirty="0"/>
        </a:p>
      </dsp:txBody>
      <dsp:txXfrm>
        <a:off x="588837" y="1607478"/>
        <a:ext cx="4449822" cy="781836"/>
      </dsp:txXfrm>
    </dsp:sp>
    <dsp:sp modelId="{45978779-1ACD-4271-A4A1-65866AC868B8}">
      <dsp:nvSpPr>
        <dsp:cNvPr id="0" name=""/>
        <dsp:cNvSpPr/>
      </dsp:nvSpPr>
      <dsp:spPr>
        <a:xfrm>
          <a:off x="564513" y="2478617"/>
          <a:ext cx="4498470" cy="583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Variable Resistance </a:t>
          </a: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Volume Knobs </a:t>
          </a: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Sliders</a:t>
          </a:r>
          <a:endParaRPr lang="en-IN" sz="1000" kern="1200" dirty="0"/>
        </a:p>
      </dsp:txBody>
      <dsp:txXfrm>
        <a:off x="581597" y="2495701"/>
        <a:ext cx="4464302" cy="549139"/>
      </dsp:txXfrm>
    </dsp:sp>
    <dsp:sp modelId="{6D6A0FDF-2576-44AC-849C-9056C2CD5D19}">
      <dsp:nvSpPr>
        <dsp:cNvPr id="0" name=""/>
        <dsp:cNvSpPr/>
      </dsp:nvSpPr>
      <dsp:spPr>
        <a:xfrm>
          <a:off x="564513" y="3126902"/>
          <a:ext cx="4498470" cy="422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Photoresistors </a:t>
          </a:r>
          <a:endParaRPr lang="en-IN" sz="2100" kern="1200" dirty="0"/>
        </a:p>
      </dsp:txBody>
      <dsp:txXfrm>
        <a:off x="576883" y="3139272"/>
        <a:ext cx="4473730" cy="397618"/>
      </dsp:txXfrm>
    </dsp:sp>
    <dsp:sp modelId="{342F21FD-A932-4A7C-A16A-9DF513C9ADFB}">
      <dsp:nvSpPr>
        <dsp:cNvPr id="0" name=""/>
        <dsp:cNvSpPr/>
      </dsp:nvSpPr>
      <dsp:spPr>
        <a:xfrm>
          <a:off x="564513" y="3614239"/>
          <a:ext cx="4498470" cy="422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Thermistors </a:t>
          </a:r>
          <a:endParaRPr lang="en-IN" sz="2100" kern="1200" dirty="0"/>
        </a:p>
      </dsp:txBody>
      <dsp:txXfrm>
        <a:off x="576883" y="3626609"/>
        <a:ext cx="4473730" cy="397618"/>
      </dsp:txXfrm>
    </dsp:sp>
    <dsp:sp modelId="{75F88237-0398-4DD9-BE82-5FDF886D038C}">
      <dsp:nvSpPr>
        <dsp:cNvPr id="0" name=""/>
        <dsp:cNvSpPr/>
      </dsp:nvSpPr>
      <dsp:spPr>
        <a:xfrm>
          <a:off x="564513" y="4101576"/>
          <a:ext cx="4498470" cy="422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Ultrasound</a:t>
          </a:r>
          <a:endParaRPr lang="en-IN" sz="2100" kern="1200" dirty="0"/>
        </a:p>
      </dsp:txBody>
      <dsp:txXfrm>
        <a:off x="576883" y="4113946"/>
        <a:ext cx="4473730" cy="397618"/>
      </dsp:txXfrm>
    </dsp:sp>
    <dsp:sp modelId="{6D83E64B-6587-458E-AE08-B64A8C576F71}">
      <dsp:nvSpPr>
        <dsp:cNvPr id="0" name=""/>
        <dsp:cNvSpPr/>
      </dsp:nvSpPr>
      <dsp:spPr>
        <a:xfrm>
          <a:off x="564513" y="4588914"/>
          <a:ext cx="4498470" cy="4223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IR sensor </a:t>
          </a:r>
          <a:endParaRPr lang="en-IN" sz="2100" kern="1200" dirty="0"/>
        </a:p>
      </dsp:txBody>
      <dsp:txXfrm>
        <a:off x="576883" y="4601284"/>
        <a:ext cx="4473730" cy="397618"/>
      </dsp:txXfrm>
    </dsp:sp>
    <dsp:sp modelId="{D036AC18-FE7F-482F-B812-DE6FEB6F3D19}">
      <dsp:nvSpPr>
        <dsp:cNvPr id="0" name=""/>
        <dsp:cNvSpPr/>
      </dsp:nvSpPr>
      <dsp:spPr>
        <a:xfrm>
          <a:off x="6047024" y="0"/>
          <a:ext cx="5489933" cy="52755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Actuators (To do Stuff)</a:t>
          </a:r>
          <a:endParaRPr lang="en-IN" sz="3600" kern="1200" dirty="0"/>
        </a:p>
      </dsp:txBody>
      <dsp:txXfrm>
        <a:off x="6047024" y="0"/>
        <a:ext cx="5489933" cy="1582662"/>
      </dsp:txXfrm>
    </dsp:sp>
    <dsp:sp modelId="{83A973C2-1E03-4292-85A9-68935393F90B}">
      <dsp:nvSpPr>
        <dsp:cNvPr id="0" name=""/>
        <dsp:cNvSpPr/>
      </dsp:nvSpPr>
      <dsp:spPr>
        <a:xfrm>
          <a:off x="6542756" y="1582791"/>
          <a:ext cx="4498470" cy="768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Lights </a:t>
          </a:r>
          <a:endParaRPr lang="en-IN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LEDs</a:t>
          </a:r>
          <a:endParaRPr lang="en-IN" sz="1600" kern="1200" dirty="0"/>
        </a:p>
      </dsp:txBody>
      <dsp:txXfrm>
        <a:off x="6565266" y="1605301"/>
        <a:ext cx="4453450" cy="723514"/>
      </dsp:txXfrm>
    </dsp:sp>
    <dsp:sp modelId="{0609DCCE-A03C-49FB-B672-9661ABE4797C}">
      <dsp:nvSpPr>
        <dsp:cNvPr id="0" name=""/>
        <dsp:cNvSpPr/>
      </dsp:nvSpPr>
      <dsp:spPr>
        <a:xfrm>
          <a:off x="6542756" y="2469561"/>
          <a:ext cx="4498470" cy="768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Motors</a:t>
          </a:r>
          <a:endParaRPr lang="en-IN" sz="2100" kern="1200" dirty="0"/>
        </a:p>
      </dsp:txBody>
      <dsp:txXfrm>
        <a:off x="6565266" y="2492071"/>
        <a:ext cx="4453450" cy="723514"/>
      </dsp:txXfrm>
    </dsp:sp>
    <dsp:sp modelId="{4657090E-AB12-4DF7-84B4-0870F009ED9B}">
      <dsp:nvSpPr>
        <dsp:cNvPr id="0" name=""/>
        <dsp:cNvSpPr/>
      </dsp:nvSpPr>
      <dsp:spPr>
        <a:xfrm>
          <a:off x="6542756" y="3356331"/>
          <a:ext cx="4498470" cy="768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Speakers</a:t>
          </a:r>
          <a:endParaRPr lang="en-IN" sz="2100" kern="1200" dirty="0"/>
        </a:p>
      </dsp:txBody>
      <dsp:txXfrm>
        <a:off x="6565266" y="3378841"/>
        <a:ext cx="4453450" cy="723514"/>
      </dsp:txXfrm>
    </dsp:sp>
    <dsp:sp modelId="{04F24727-09D6-458A-8E2A-A1003CC70680}">
      <dsp:nvSpPr>
        <dsp:cNvPr id="0" name=""/>
        <dsp:cNvSpPr/>
      </dsp:nvSpPr>
      <dsp:spPr>
        <a:xfrm>
          <a:off x="6542756" y="4243101"/>
          <a:ext cx="4498470" cy="768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Display (LCDs)</a:t>
          </a:r>
          <a:endParaRPr lang="en-IN" sz="2100" kern="1200" dirty="0"/>
        </a:p>
      </dsp:txBody>
      <dsp:txXfrm>
        <a:off x="6565266" y="4265611"/>
        <a:ext cx="4453450" cy="723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2C4EA-203D-4090-AE73-3B3A2066370F}" type="datetimeFigureOut">
              <a:rPr lang="en-IN" smtClean="0"/>
              <a:t>17-01-2025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B3FA4-D558-4E0A-B1C4-E63FAF12E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53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Rms =28.28, avg = 25.56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DA33E-E267-4CFB-AF7A-ED822E8034A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613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V = 325 sin 314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DA33E-E267-4CFB-AF7A-ED822E8034A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315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D755-B304-415C-BF83-4211965A8CDC}" type="datetime1">
              <a:rPr lang="en-IN" smtClean="0"/>
              <a:t>17-01-2025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960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99BD-94AB-4D8E-9C1E-CFC5E0DA6DBB}" type="datetime1">
              <a:rPr lang="en-IN" smtClean="0"/>
              <a:t>17-01-2025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03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DBA1-FC40-4576-9521-399351E6DCA7}" type="datetime1">
              <a:rPr lang="en-IN" smtClean="0"/>
              <a:t>17-01-2025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67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5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6409-0996-46F8-B5B3-CE802B1ACD08}" type="datetime1">
              <a:rPr lang="en-IN" smtClean="0"/>
              <a:t>17-01-2025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333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02B0-D37B-4F25-B0A3-3D982057CC18}" type="datetime1">
              <a:rPr lang="en-IN" smtClean="0"/>
              <a:t>17-01-2025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777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79C1-CE4F-4B04-811A-9106332EF049}" type="datetime1">
              <a:rPr lang="en-IN" smtClean="0"/>
              <a:t>17-01-2025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626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C190-C030-453C-923F-70991EA519CF}" type="datetime1">
              <a:rPr lang="en-IN" smtClean="0"/>
              <a:t>17-01-2025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121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BF7C-2CBB-41A1-9FB6-FF10C3EAC7B3}" type="datetime1">
              <a:rPr lang="en-IN" smtClean="0"/>
              <a:t>17-01-2025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737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CE80-0D0B-42AE-BD5A-4323DD78E050}" type="datetime1">
              <a:rPr lang="en-IN" smtClean="0"/>
              <a:t>17-01-2025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402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288E-644D-4EFB-94DD-E28FC021F910}" type="datetime1">
              <a:rPr lang="en-IN" smtClean="0"/>
              <a:t>17-01-2025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8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862B-A5E1-4749-9753-3720A7268775}" type="datetime1">
              <a:rPr lang="en-IN" smtClean="0"/>
              <a:t>17-01-2025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254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4F60EF-FF77-48F4-92E1-EB233E652145}" type="datetime1">
              <a:rPr lang="en-IN" smtClean="0"/>
              <a:t>17-01-2025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436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56EE-FB51-4171-820F-EC1FE92EDF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– 2  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01A6B-D7D5-452F-A45D-381AE6D452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Introduction to Arduino and Sensors 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99469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9F05E-FD66-4348-BEF0-AD2D24D0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2774-64E1-4064-9540-C411DDCD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Difference Between Microprocessor and Microcontroller">
            <a:extLst>
              <a:ext uri="{FF2B5EF4-FFF2-40B4-BE49-F238E27FC236}">
                <a16:creationId xmlns:a16="http://schemas.microsoft.com/office/drawing/2014/main" id="{9977CB47-4B8B-45B0-B93A-2BEDAE39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0"/>
            <a:ext cx="12041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5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7296-746D-49D5-9314-AA0744E8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462" y="55413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Micro-Controller vs Arduino </a:t>
            </a:r>
            <a:endParaRPr lang="en-IN" dirty="0"/>
          </a:p>
        </p:txBody>
      </p:sp>
      <p:pic>
        <p:nvPicPr>
          <p:cNvPr id="3074" name="Picture 2" descr="Buy Arduino Uno Atmega328P CH340G Development Board Online|Robu">
            <a:extLst>
              <a:ext uri="{FF2B5EF4-FFF2-40B4-BE49-F238E27FC236}">
                <a16:creationId xmlns:a16="http://schemas.microsoft.com/office/drawing/2014/main" id="{2C353C81-EDBF-43E0-A90C-D33A99D9F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 t="20909" r="10299" b="20909"/>
          <a:stretch/>
        </p:blipFill>
        <p:spPr bwMode="auto">
          <a:xfrm>
            <a:off x="7046912" y="2278688"/>
            <a:ext cx="3173506" cy="230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crocontrollers: The Basics – ITP ...">
            <a:extLst>
              <a:ext uri="{FF2B5EF4-FFF2-40B4-BE49-F238E27FC236}">
                <a16:creationId xmlns:a16="http://schemas.microsoft.com/office/drawing/2014/main" id="{C8B5419F-10FC-4EC2-BCBE-27A5E29E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96" y="2730754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6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F071-6327-4014-9F1E-AFCC1CBF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Arduino ?</a:t>
            </a:r>
            <a:endParaRPr lang="en-IN" dirty="0"/>
          </a:p>
        </p:txBody>
      </p:sp>
      <p:pic>
        <p:nvPicPr>
          <p:cNvPr id="4098" name="Picture 2" descr="Arduino - Wikipedia">
            <a:extLst>
              <a:ext uri="{FF2B5EF4-FFF2-40B4-BE49-F238E27FC236}">
                <a16:creationId xmlns:a16="http://schemas.microsoft.com/office/drawing/2014/main" id="{20A5DDFD-DCED-49E7-B5A4-8AD833AC0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9921" r="2628" b="12118"/>
          <a:stretch/>
        </p:blipFill>
        <p:spPr bwMode="auto">
          <a:xfrm>
            <a:off x="8588189" y="2227929"/>
            <a:ext cx="3442447" cy="340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43BB8B-4140-47A6-8129-0CF3F468BD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26777" y="1246193"/>
          <a:ext cx="7261412" cy="5369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701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9A65-AD2F-4F0E-9A56-C5C84669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02" y="328274"/>
            <a:ext cx="8911687" cy="1280890"/>
          </a:xfrm>
        </p:spPr>
        <p:txBody>
          <a:bodyPr/>
          <a:lstStyle/>
          <a:p>
            <a:r>
              <a:rPr lang="en-US" dirty="0"/>
              <a:t>What can you do?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145740-124B-4C7E-B9A2-C350B68359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5965" y="1403164"/>
          <a:ext cx="11539163" cy="527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Introduction to the Arduino - Circuit Basics">
            <a:extLst>
              <a:ext uri="{FF2B5EF4-FFF2-40B4-BE49-F238E27FC236}">
                <a16:creationId xmlns:a16="http://schemas.microsoft.com/office/drawing/2014/main" id="{91FEB9B9-3A1E-4045-8172-8EE35EF3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-1"/>
            <a:ext cx="5943600" cy="14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74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35E7-9076-4257-A7C8-5238395B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15" y="402921"/>
            <a:ext cx="8911687" cy="1280890"/>
          </a:xfrm>
        </p:spPr>
        <p:txBody>
          <a:bodyPr/>
          <a:lstStyle/>
          <a:p>
            <a:r>
              <a:rPr lang="en-US" dirty="0"/>
              <a:t>Why Arduino ?</a:t>
            </a:r>
            <a:endParaRPr lang="en-IN" dirty="0"/>
          </a:p>
        </p:txBody>
      </p:sp>
      <p:pic>
        <p:nvPicPr>
          <p:cNvPr id="87042" name="Picture 2" descr="A systematic literature review on prototyping with Arduino: Applications,  challenges, advantages, and limitations - ScienceDirect">
            <a:extLst>
              <a:ext uri="{FF2B5EF4-FFF2-40B4-BE49-F238E27FC236}">
                <a16:creationId xmlns:a16="http://schemas.microsoft.com/office/drawing/2014/main" id="{6FE90DD5-952A-4F5F-8B96-1E9D381E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15" y="1389529"/>
            <a:ext cx="7178769" cy="53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0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TV Relay from picturization to viewing at home">
            <a:extLst>
              <a:ext uri="{FF2B5EF4-FFF2-40B4-BE49-F238E27FC236}">
                <a16:creationId xmlns:a16="http://schemas.microsoft.com/office/drawing/2014/main" id="{C48020CE-7789-4F21-8566-4DAEFB413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3363" r="1545" b="3595"/>
          <a:stretch/>
        </p:blipFill>
        <p:spPr bwMode="auto">
          <a:xfrm>
            <a:off x="1448973" y="1565792"/>
            <a:ext cx="9267852" cy="449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265FA5DE-93D2-45CE-B38F-E208D3704461}"/>
              </a:ext>
            </a:extLst>
          </p:cNvPr>
          <p:cNvSpPr txBox="1">
            <a:spLocks/>
          </p:cNvSpPr>
          <p:nvPr/>
        </p:nvSpPr>
        <p:spPr>
          <a:xfrm>
            <a:off x="3505200" y="455426"/>
            <a:ext cx="7503458" cy="934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/>
              <a:t>Analog and Digital Signals 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36267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39E8-8F05-429D-B0CA-58C55821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772" y="329721"/>
            <a:ext cx="8667740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Analog and Digital Signals</a:t>
            </a:r>
            <a:endParaRPr lang="en-IN" dirty="0"/>
          </a:p>
        </p:txBody>
      </p:sp>
      <p:pic>
        <p:nvPicPr>
          <p:cNvPr id="1026" name="Picture 2" descr="Analog vs Digital - Difference and Comparison | Diffen">
            <a:extLst>
              <a:ext uri="{FF2B5EF4-FFF2-40B4-BE49-F238E27FC236}">
                <a16:creationId xmlns:a16="http://schemas.microsoft.com/office/drawing/2014/main" id="{E2F4B5A5-0E6A-4617-A8C8-45690C3548C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99" y="1524106"/>
            <a:ext cx="468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alog vs Digital - Joe's Portfolio">
            <a:extLst>
              <a:ext uri="{FF2B5EF4-FFF2-40B4-BE49-F238E27FC236}">
                <a16:creationId xmlns:a16="http://schemas.microsoft.com/office/drawing/2014/main" id="{C62E3B3E-CC28-4E60-9CF7-DD6F9144255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85" y="1524106"/>
            <a:ext cx="468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uide To Oscillator Output Types: Sine Wave And Square Wave - ECS Inc.">
            <a:extLst>
              <a:ext uri="{FF2B5EF4-FFF2-40B4-BE49-F238E27FC236}">
                <a16:creationId xmlns:a16="http://schemas.microsoft.com/office/drawing/2014/main" id="{1F498F67-62B4-462F-ADC0-0856B3AD21E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99" y="4087834"/>
            <a:ext cx="468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uide To Oscillator Output Types: Sine Wave And Square Wave - ECS Inc.">
            <a:extLst>
              <a:ext uri="{FF2B5EF4-FFF2-40B4-BE49-F238E27FC236}">
                <a16:creationId xmlns:a16="http://schemas.microsoft.com/office/drawing/2014/main" id="{BF7B98A1-753E-4AD6-961C-C3BB106FC92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50" y="4087834"/>
            <a:ext cx="468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2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B56CA-9A84-4A20-ADA7-31FEB6399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6BE40C-790F-4E16-AF58-9719E177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428" y="103133"/>
            <a:ext cx="3613142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Analog Signals </a:t>
            </a:r>
            <a:endParaRPr lang="en-IN" dirty="0"/>
          </a:p>
        </p:txBody>
      </p:sp>
      <p:pic>
        <p:nvPicPr>
          <p:cNvPr id="3078" name="Picture 6" descr="Sound waves. Frequency audio waveform, music wave HUD interface elements,  voice graph signal. Vector audio wave set Stock Vector | Adobe Stock">
            <a:extLst>
              <a:ext uri="{FF2B5EF4-FFF2-40B4-BE49-F238E27FC236}">
                <a16:creationId xmlns:a16="http://schemas.microsoft.com/office/drawing/2014/main" id="{ADE25A3F-95EC-458E-BC71-A46808AF1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/>
          <a:stretch/>
        </p:blipFill>
        <p:spPr bwMode="auto">
          <a:xfrm>
            <a:off x="2506662" y="991257"/>
            <a:ext cx="7178675" cy="501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FACE7C2-C5B7-4F19-9E56-69CBB3AC9D19}"/>
              </a:ext>
            </a:extLst>
          </p:cNvPr>
          <p:cNvSpPr/>
          <p:nvPr/>
        </p:nvSpPr>
        <p:spPr>
          <a:xfrm>
            <a:off x="9767887" y="1414752"/>
            <a:ext cx="2252134" cy="1742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Audio Waveform</a:t>
            </a:r>
            <a:endParaRPr lang="en-IN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7822EB84-8317-4381-B87F-270F9178A676}"/>
              </a:ext>
            </a:extLst>
          </p:cNvPr>
          <p:cNvSpPr/>
          <p:nvPr/>
        </p:nvSpPr>
        <p:spPr>
          <a:xfrm>
            <a:off x="143933" y="1456267"/>
            <a:ext cx="2521479" cy="1742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Temperature Reading</a:t>
            </a:r>
            <a:endParaRPr lang="en-IN" sz="16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24E052-2488-4CF9-ADE5-5AD48F8E59F1}"/>
              </a:ext>
            </a:extLst>
          </p:cNvPr>
          <p:cNvSpPr/>
          <p:nvPr/>
        </p:nvSpPr>
        <p:spPr>
          <a:xfrm>
            <a:off x="6928909" y="6005990"/>
            <a:ext cx="4106333" cy="73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Continues in Time and Amplitude </a:t>
            </a:r>
            <a:endParaRPr lang="en-IN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D5C97D-A0DE-4BC1-B597-E06484F959CC}"/>
              </a:ext>
            </a:extLst>
          </p:cNvPr>
          <p:cNvSpPr/>
          <p:nvPr/>
        </p:nvSpPr>
        <p:spPr>
          <a:xfrm>
            <a:off x="1535984" y="5988238"/>
            <a:ext cx="4106333" cy="73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Take Infinite Values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54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8F58-F731-49AD-B818-7EA13D121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Signals?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93E7B-42C6-4BC9-9297-11F786375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Signals carry information in the form of variations in physical quantities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940F23-7EA8-4CA9-8CD3-645C470AB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2710823"/>
            <a:ext cx="6089753" cy="3428999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753F6A9-828C-481C-870E-735178BA68C1}"/>
              </a:ext>
            </a:extLst>
          </p:cNvPr>
          <p:cNvSpPr/>
          <p:nvPr/>
        </p:nvSpPr>
        <p:spPr>
          <a:xfrm>
            <a:off x="1037959" y="2819401"/>
            <a:ext cx="1793346" cy="609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Frequency ?</a:t>
            </a:r>
            <a:endParaRPr lang="en-IN" sz="1400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D9618C4-1D99-47C9-98A4-1A529B977981}"/>
              </a:ext>
            </a:extLst>
          </p:cNvPr>
          <p:cNvSpPr/>
          <p:nvPr/>
        </p:nvSpPr>
        <p:spPr>
          <a:xfrm>
            <a:off x="1037959" y="4114801"/>
            <a:ext cx="1920347" cy="609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Time Period ?</a:t>
            </a:r>
            <a:endParaRPr lang="en-IN" sz="1400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A668201-2FBC-4CC0-B3DF-F50C868F261F}"/>
              </a:ext>
            </a:extLst>
          </p:cNvPr>
          <p:cNvSpPr/>
          <p:nvPr/>
        </p:nvSpPr>
        <p:spPr>
          <a:xfrm>
            <a:off x="1037959" y="5433600"/>
            <a:ext cx="1920347" cy="609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Amplitude ?</a:t>
            </a:r>
            <a:endParaRPr lang="en-IN" sz="1400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59BA5333-E8DD-4004-8D5A-9AC8C9C3E95E}"/>
              </a:ext>
            </a:extLst>
          </p:cNvPr>
          <p:cNvSpPr/>
          <p:nvPr/>
        </p:nvSpPr>
        <p:spPr>
          <a:xfrm>
            <a:off x="9804398" y="2645578"/>
            <a:ext cx="1971146" cy="71817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Instantaneous Value ?</a:t>
            </a:r>
            <a:endParaRPr lang="en-IN" sz="1400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645F906-811F-4F27-84C5-53D803777577}"/>
              </a:ext>
            </a:extLst>
          </p:cNvPr>
          <p:cNvSpPr/>
          <p:nvPr/>
        </p:nvSpPr>
        <p:spPr>
          <a:xfrm>
            <a:off x="9804398" y="3609034"/>
            <a:ext cx="1971146" cy="71817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Average Value ?</a:t>
            </a:r>
            <a:endParaRPr lang="en-IN" sz="1400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4B6223A-5E3F-43D1-85EC-46BF6B921DDB}"/>
              </a:ext>
            </a:extLst>
          </p:cNvPr>
          <p:cNvSpPr/>
          <p:nvPr/>
        </p:nvSpPr>
        <p:spPr>
          <a:xfrm>
            <a:off x="9804398" y="4572490"/>
            <a:ext cx="1971146" cy="71817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Peak Value ?</a:t>
            </a:r>
            <a:endParaRPr lang="en-IN" sz="1400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FE73AB4B-038C-4DE2-BFFD-7B4A7E3F88B4}"/>
              </a:ext>
            </a:extLst>
          </p:cNvPr>
          <p:cNvSpPr/>
          <p:nvPr/>
        </p:nvSpPr>
        <p:spPr>
          <a:xfrm>
            <a:off x="9804398" y="5666434"/>
            <a:ext cx="1971146" cy="71817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RMS Value ?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68470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7ECB-DF25-403C-B2BA-5E97C55F7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8414F-A537-4600-AF98-9AA5980A3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average value and RMS value of sinusoidal current of peak value 40A.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973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7ECB-DF25-403C-B2BA-5E97C55F7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8414F-A537-4600-AF98-9AA5980A3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the instantaneous value for a 50Hz sinusoidal voltage supply for domestic purposes at 230V.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119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F0EF-72DC-4FBD-88DB-7F9F06A1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Lags vs Leads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F7B07-A1F7-491C-BFEB-DF5289BE1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1659" y="4310665"/>
            <a:ext cx="8915400" cy="1888811"/>
          </a:xfrm>
        </p:spPr>
        <p:txBody>
          <a:bodyPr/>
          <a:lstStyle/>
          <a:p>
            <a:pPr marL="304800" algn="ctr"/>
            <a:r>
              <a:rPr lang="en-US" sz="2400" spc="-5" dirty="0">
                <a:latin typeface="Verdana"/>
                <a:cs typeface="Verdana"/>
              </a:rPr>
              <a:t>The</a:t>
            </a:r>
            <a:r>
              <a:rPr lang="en-US" sz="2400" dirty="0">
                <a:latin typeface="Verdana"/>
                <a:cs typeface="Verdana"/>
              </a:rPr>
              <a:t> </a:t>
            </a:r>
            <a:r>
              <a:rPr lang="en-US" sz="2400" spc="-5" dirty="0">
                <a:latin typeface="Verdana"/>
                <a:cs typeface="Verdana"/>
              </a:rPr>
              <a:t>current</a:t>
            </a:r>
            <a:r>
              <a:rPr lang="en-US" sz="2400" spc="30" dirty="0">
                <a:latin typeface="Verdana"/>
                <a:cs typeface="Verdana"/>
              </a:rPr>
              <a:t> </a:t>
            </a:r>
            <a:r>
              <a:rPr lang="en-US" sz="2400" i="1" spc="-5" dirty="0">
                <a:solidFill>
                  <a:srgbClr val="FF0000"/>
                </a:solidFill>
                <a:latin typeface="Verdana"/>
                <a:cs typeface="Verdana"/>
              </a:rPr>
              <a:t>leads</a:t>
            </a:r>
            <a:r>
              <a:rPr lang="en-US" sz="2400" i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US" sz="2400" spc="-5" dirty="0">
                <a:latin typeface="Verdana"/>
                <a:cs typeface="Verdana"/>
              </a:rPr>
              <a:t>the</a:t>
            </a:r>
            <a:r>
              <a:rPr lang="en-US" sz="2400" dirty="0">
                <a:latin typeface="Verdana"/>
                <a:cs typeface="Verdana"/>
              </a:rPr>
              <a:t> </a:t>
            </a:r>
            <a:r>
              <a:rPr lang="en-US" sz="2400" spc="-10" dirty="0">
                <a:latin typeface="Verdana"/>
                <a:cs typeface="Verdana"/>
              </a:rPr>
              <a:t>voltage</a:t>
            </a:r>
            <a:r>
              <a:rPr lang="en-US" sz="2400" spc="45" dirty="0">
                <a:latin typeface="Verdana"/>
                <a:cs typeface="Verdana"/>
              </a:rPr>
              <a:t> </a:t>
            </a:r>
            <a:r>
              <a:rPr lang="en-US" sz="2400" spc="-5" dirty="0">
                <a:latin typeface="Verdana"/>
                <a:cs typeface="Verdana"/>
              </a:rPr>
              <a:t>by</a:t>
            </a:r>
            <a:r>
              <a:rPr lang="en-US" sz="2400" spc="10" dirty="0">
                <a:latin typeface="Verdana"/>
                <a:cs typeface="Verdana"/>
              </a:rPr>
              <a:t> </a:t>
            </a:r>
            <a:r>
              <a:rPr lang="en-US" sz="2500" spc="-55" dirty="0">
                <a:solidFill>
                  <a:srgbClr val="0000FF"/>
                </a:solidFill>
                <a:latin typeface="Symbol"/>
                <a:cs typeface="Symbol"/>
              </a:rPr>
              <a:t></a:t>
            </a:r>
            <a:r>
              <a:rPr lang="en-US" sz="2500" spc="2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10" dirty="0">
                <a:solidFill>
                  <a:srgbClr val="04607A"/>
                </a:solidFill>
                <a:latin typeface="Verdana"/>
                <a:cs typeface="Verdana"/>
              </a:rPr>
              <a:t>radians.</a:t>
            </a:r>
            <a:endParaRPr lang="en-US" sz="2400" dirty="0">
              <a:latin typeface="Verdana"/>
              <a:cs typeface="Verdana"/>
            </a:endParaRPr>
          </a:p>
          <a:p>
            <a:pPr marL="0" indent="0" algn="ctr">
              <a:buNone/>
            </a:pPr>
            <a:r>
              <a:rPr lang="en-US" sz="2400" b="1" spc="-5" dirty="0">
                <a:solidFill>
                  <a:srgbClr val="FF0000"/>
                </a:solidFill>
                <a:latin typeface="Verdana"/>
                <a:cs typeface="Verdana"/>
              </a:rPr>
              <a:t>OR</a:t>
            </a:r>
          </a:p>
          <a:p>
            <a:pPr marL="299720" algn="ctr">
              <a:spcBef>
                <a:spcPts val="1345"/>
              </a:spcBef>
            </a:pPr>
            <a:r>
              <a:rPr lang="en-US" sz="2400" spc="-5" dirty="0">
                <a:latin typeface="Verdana"/>
                <a:cs typeface="Verdana"/>
              </a:rPr>
              <a:t>The </a:t>
            </a:r>
            <a:r>
              <a:rPr lang="en-US" sz="2400" spc="-10" dirty="0">
                <a:latin typeface="Verdana"/>
                <a:cs typeface="Verdana"/>
              </a:rPr>
              <a:t>voltage</a:t>
            </a:r>
            <a:r>
              <a:rPr lang="en-US" sz="2400" spc="30" dirty="0">
                <a:latin typeface="Verdana"/>
                <a:cs typeface="Verdana"/>
              </a:rPr>
              <a:t> </a:t>
            </a:r>
            <a:r>
              <a:rPr lang="en-US" sz="2400" i="1" spc="-5" dirty="0">
                <a:solidFill>
                  <a:srgbClr val="FF0000"/>
                </a:solidFill>
                <a:latin typeface="Verdana"/>
                <a:cs typeface="Verdana"/>
              </a:rPr>
              <a:t>lags</a:t>
            </a:r>
            <a:r>
              <a:rPr lang="en-US" sz="2400" i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US" sz="2400" spc="-5" dirty="0">
                <a:latin typeface="Verdana"/>
                <a:cs typeface="Verdana"/>
              </a:rPr>
              <a:t>the </a:t>
            </a:r>
            <a:r>
              <a:rPr lang="en-US" sz="2400" dirty="0">
                <a:latin typeface="Verdana"/>
                <a:cs typeface="Verdana"/>
              </a:rPr>
              <a:t>current</a:t>
            </a:r>
            <a:r>
              <a:rPr lang="en-US" sz="2400" spc="15" dirty="0">
                <a:latin typeface="Verdana"/>
                <a:cs typeface="Verdana"/>
              </a:rPr>
              <a:t> </a:t>
            </a:r>
            <a:r>
              <a:rPr lang="en-US" sz="2400" spc="-5" dirty="0">
                <a:latin typeface="Verdana"/>
                <a:cs typeface="Verdana"/>
              </a:rPr>
              <a:t>by</a:t>
            </a:r>
            <a:r>
              <a:rPr lang="en-US" sz="2400" spc="20" dirty="0">
                <a:latin typeface="Verdana"/>
                <a:cs typeface="Verdana"/>
              </a:rPr>
              <a:t> </a:t>
            </a:r>
            <a:r>
              <a:rPr lang="en-US" sz="2500" spc="-55" dirty="0">
                <a:solidFill>
                  <a:srgbClr val="0000FF"/>
                </a:solidFill>
                <a:latin typeface="Symbol"/>
                <a:cs typeface="Symbol"/>
              </a:rPr>
              <a:t></a:t>
            </a:r>
            <a:r>
              <a:rPr lang="en-US" sz="2500" spc="2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spc="-10" dirty="0">
                <a:solidFill>
                  <a:srgbClr val="04607A"/>
                </a:solidFill>
                <a:latin typeface="Verdana"/>
                <a:cs typeface="Verdana"/>
              </a:rPr>
              <a:t>radians.</a:t>
            </a:r>
            <a:endParaRPr lang="en-US" sz="2400" dirty="0">
              <a:latin typeface="Verdana"/>
              <a:cs typeface="Verdana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FB7D876-7B2E-4133-9AB1-D525297A2EF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3388" y="0"/>
            <a:ext cx="5658612" cy="3686555"/>
          </a:xfrm>
          <a:prstGeom prst="rect">
            <a:avLst/>
          </a:prstGeom>
        </p:spPr>
      </p:pic>
      <p:sp>
        <p:nvSpPr>
          <p:cNvPr id="6" name="object 21">
            <a:extLst>
              <a:ext uri="{FF2B5EF4-FFF2-40B4-BE49-F238E27FC236}">
                <a16:creationId xmlns:a16="http://schemas.microsoft.com/office/drawing/2014/main" id="{7F393AA5-9F45-4325-8CB5-4C4769EC1DBF}"/>
              </a:ext>
            </a:extLst>
          </p:cNvPr>
          <p:cNvSpPr/>
          <p:nvPr/>
        </p:nvSpPr>
        <p:spPr>
          <a:xfrm>
            <a:off x="4624735" y="2905807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>
                <a:moveTo>
                  <a:pt x="0" y="0"/>
                </a:moveTo>
                <a:lnTo>
                  <a:pt x="179429" y="0"/>
                </a:lnTo>
              </a:path>
            </a:pathLst>
          </a:custGeom>
          <a:ln w="1026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2">
            <a:extLst>
              <a:ext uri="{FF2B5EF4-FFF2-40B4-BE49-F238E27FC236}">
                <a16:creationId xmlns:a16="http://schemas.microsoft.com/office/drawing/2014/main" id="{15B21960-D26C-4A2A-9DDF-57756FFB481A}"/>
              </a:ext>
            </a:extLst>
          </p:cNvPr>
          <p:cNvSpPr txBox="1"/>
          <p:nvPr/>
        </p:nvSpPr>
        <p:spPr>
          <a:xfrm>
            <a:off x="3083098" y="1985326"/>
            <a:ext cx="189166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spcBef>
                <a:spcPts val="105"/>
              </a:spcBef>
            </a:pPr>
            <a:r>
              <a:rPr sz="1900" spc="-2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0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1900" spc="8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000" spc="-50" dirty="0">
                <a:solidFill>
                  <a:srgbClr val="0000FF"/>
                </a:solidFill>
                <a:latin typeface="Symbol"/>
                <a:cs typeface="Symbol"/>
              </a:rPr>
              <a:t></a:t>
            </a:r>
            <a:r>
              <a:rPr sz="2000" spc="1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FF"/>
                </a:solidFill>
                <a:latin typeface="Symbol"/>
                <a:cs typeface="Symbol"/>
              </a:rPr>
              <a:t></a:t>
            </a:r>
            <a:r>
              <a:rPr sz="1900" spc="-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FF"/>
                </a:solidFill>
                <a:latin typeface="Times New Roman"/>
                <a:cs typeface="Times New Roman"/>
              </a:rPr>
              <a:t>sin</a:t>
            </a:r>
            <a:r>
              <a:rPr sz="1900" spc="-20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50" spc="112" baseline="30701" dirty="0">
                <a:solidFill>
                  <a:srgbClr val="0000FF"/>
                </a:solidFill>
                <a:latin typeface="Symbol"/>
                <a:cs typeface="Symbol"/>
              </a:rPr>
              <a:t></a:t>
            </a:r>
            <a:r>
              <a:rPr sz="2000" spc="-50" dirty="0">
                <a:solidFill>
                  <a:srgbClr val="0000FF"/>
                </a:solidFill>
                <a:latin typeface="Symbol"/>
                <a:cs typeface="Symbol"/>
              </a:rPr>
              <a:t></a:t>
            </a:r>
            <a:r>
              <a:rPr sz="2000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FF"/>
                </a:solidFill>
                <a:latin typeface="Symbol"/>
                <a:cs typeface="Symbol"/>
              </a:rPr>
              <a:t></a:t>
            </a:r>
            <a:r>
              <a:rPr sz="1900" spc="-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000" u="sng" spc="-82" baseline="3333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ymbol"/>
                <a:cs typeface="Symbol"/>
              </a:rPr>
              <a:t></a:t>
            </a:r>
            <a:r>
              <a:rPr sz="3000" spc="202" baseline="3333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50" baseline="30701" dirty="0">
                <a:solidFill>
                  <a:srgbClr val="0000FF"/>
                </a:solidFill>
                <a:latin typeface="Symbol"/>
                <a:cs typeface="Symbol"/>
              </a:rPr>
              <a:t></a:t>
            </a:r>
            <a:endParaRPr sz="2850" baseline="30701">
              <a:latin typeface="Symbol"/>
              <a:cs typeface="Symbol"/>
            </a:endParaRPr>
          </a:p>
        </p:txBody>
      </p:sp>
      <p:sp>
        <p:nvSpPr>
          <p:cNvPr id="8" name="object 23">
            <a:extLst>
              <a:ext uri="{FF2B5EF4-FFF2-40B4-BE49-F238E27FC236}">
                <a16:creationId xmlns:a16="http://schemas.microsoft.com/office/drawing/2014/main" id="{1E4458E2-E195-4BD4-A50C-B20465A9DA3C}"/>
              </a:ext>
            </a:extLst>
          </p:cNvPr>
          <p:cNvSpPr txBox="1"/>
          <p:nvPr/>
        </p:nvSpPr>
        <p:spPr>
          <a:xfrm>
            <a:off x="4123337" y="2064474"/>
            <a:ext cx="86423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  <a:tabLst>
                <a:tab pos="537845" algn="l"/>
              </a:tabLst>
            </a:pPr>
            <a:r>
              <a:rPr sz="1900" dirty="0">
                <a:solidFill>
                  <a:srgbClr val="0000FF"/>
                </a:solidFill>
                <a:latin typeface="Symbol"/>
                <a:cs typeface="Symbol"/>
              </a:rPr>
              <a:t></a:t>
            </a:r>
            <a:r>
              <a:rPr sz="19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850" baseline="-27777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850" spc="-82" baseline="-2777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FF"/>
                </a:solidFill>
                <a:latin typeface="Symbol"/>
                <a:cs typeface="Symbol"/>
              </a:rPr>
              <a:t>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id="{19C1419E-5E45-43D8-948D-7AF504C238EF}"/>
              </a:ext>
            </a:extLst>
          </p:cNvPr>
          <p:cNvSpPr txBox="1"/>
          <p:nvPr/>
        </p:nvSpPr>
        <p:spPr>
          <a:xfrm>
            <a:off x="4148737" y="2215532"/>
            <a:ext cx="10604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900" dirty="0">
                <a:solidFill>
                  <a:srgbClr val="0000FF"/>
                </a:solidFill>
                <a:latin typeface="Symbol"/>
                <a:cs typeface="Symbol"/>
              </a:rPr>
              <a:t>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0" name="object 25">
            <a:extLst>
              <a:ext uri="{FF2B5EF4-FFF2-40B4-BE49-F238E27FC236}">
                <a16:creationId xmlns:a16="http://schemas.microsoft.com/office/drawing/2014/main" id="{F91C5B58-02DF-4893-945F-71B5CE61D7FE}"/>
              </a:ext>
            </a:extLst>
          </p:cNvPr>
          <p:cNvSpPr txBox="1"/>
          <p:nvPr/>
        </p:nvSpPr>
        <p:spPr>
          <a:xfrm>
            <a:off x="4843450" y="2215533"/>
            <a:ext cx="10604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900" dirty="0">
                <a:solidFill>
                  <a:srgbClr val="0000FF"/>
                </a:solidFill>
                <a:latin typeface="Symbol"/>
                <a:cs typeface="Symbol"/>
              </a:rPr>
              <a:t>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1" name="object 26">
            <a:extLst>
              <a:ext uri="{FF2B5EF4-FFF2-40B4-BE49-F238E27FC236}">
                <a16:creationId xmlns:a16="http://schemas.microsoft.com/office/drawing/2014/main" id="{56A4D15F-0415-4AB7-8B06-95DF9518E18A}"/>
              </a:ext>
            </a:extLst>
          </p:cNvPr>
          <p:cNvSpPr txBox="1"/>
          <p:nvPr/>
        </p:nvSpPr>
        <p:spPr>
          <a:xfrm>
            <a:off x="3079176" y="2699136"/>
            <a:ext cx="18923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spcBef>
                <a:spcPts val="105"/>
              </a:spcBef>
            </a:pPr>
            <a:r>
              <a:rPr sz="1900" dirty="0">
                <a:solidFill>
                  <a:srgbClr val="0000FF"/>
                </a:solidFill>
                <a:latin typeface="Times New Roman"/>
                <a:cs typeface="Times New Roman"/>
              </a:rPr>
              <a:t>si</a:t>
            </a:r>
            <a:r>
              <a:rPr sz="1900" spc="14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50" dirty="0">
                <a:solidFill>
                  <a:srgbClr val="0000FF"/>
                </a:solidFill>
                <a:latin typeface="Symbol"/>
                <a:cs typeface="Symbol"/>
              </a:rPr>
              <a:t></a:t>
            </a:r>
            <a:r>
              <a:rPr sz="2000" spc="1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FF"/>
                </a:solidFill>
                <a:latin typeface="Symbol"/>
                <a:cs typeface="Symbol"/>
              </a:rPr>
              <a:t></a:t>
            </a:r>
            <a:r>
              <a:rPr sz="1900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190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1900" spc="21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850" spc="112" baseline="30701" dirty="0">
                <a:solidFill>
                  <a:srgbClr val="0000FF"/>
                </a:solidFill>
                <a:latin typeface="Symbol"/>
                <a:cs typeface="Symbol"/>
              </a:rPr>
              <a:t></a:t>
            </a:r>
            <a:r>
              <a:rPr sz="2000" spc="-50" dirty="0">
                <a:solidFill>
                  <a:srgbClr val="0000FF"/>
                </a:solidFill>
                <a:latin typeface="Symbol"/>
                <a:cs typeface="Symbol"/>
              </a:rPr>
              <a:t></a:t>
            </a:r>
            <a:r>
              <a:rPr sz="2000" spc="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FF"/>
                </a:solidFill>
                <a:latin typeface="Symbol"/>
                <a:cs typeface="Symbol"/>
              </a:rPr>
              <a:t></a:t>
            </a:r>
            <a:r>
              <a:rPr sz="1900" spc="-1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000" spc="-82" baseline="33333" dirty="0">
                <a:solidFill>
                  <a:srgbClr val="0000FF"/>
                </a:solidFill>
                <a:latin typeface="Symbol"/>
                <a:cs typeface="Symbol"/>
              </a:rPr>
              <a:t></a:t>
            </a:r>
            <a:r>
              <a:rPr sz="3000" spc="209" baseline="33333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50" baseline="30701" dirty="0">
                <a:solidFill>
                  <a:srgbClr val="0000FF"/>
                </a:solidFill>
                <a:latin typeface="Symbol"/>
                <a:cs typeface="Symbol"/>
              </a:rPr>
              <a:t></a:t>
            </a:r>
            <a:endParaRPr sz="2850" baseline="30701">
              <a:latin typeface="Symbol"/>
              <a:cs typeface="Symbol"/>
            </a:endParaRP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4A13D776-5122-4DE4-9DB6-967FDAA7B0DE}"/>
              </a:ext>
            </a:extLst>
          </p:cNvPr>
          <p:cNvSpPr txBox="1"/>
          <p:nvPr/>
        </p:nvSpPr>
        <p:spPr>
          <a:xfrm>
            <a:off x="4123336" y="2778264"/>
            <a:ext cx="86106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spcBef>
                <a:spcPts val="100"/>
              </a:spcBef>
              <a:tabLst>
                <a:tab pos="534670" algn="l"/>
              </a:tabLst>
            </a:pPr>
            <a:r>
              <a:rPr sz="1900" dirty="0">
                <a:solidFill>
                  <a:srgbClr val="0000FF"/>
                </a:solidFill>
                <a:latin typeface="Symbol"/>
                <a:cs typeface="Symbol"/>
              </a:rPr>
              <a:t></a:t>
            </a:r>
            <a:r>
              <a:rPr sz="19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850" baseline="-27777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850" spc="-82" baseline="-27777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FF"/>
                </a:solidFill>
                <a:latin typeface="Symbol"/>
                <a:cs typeface="Symbol"/>
              </a:rPr>
              <a:t>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3" name="object 28">
            <a:extLst>
              <a:ext uri="{FF2B5EF4-FFF2-40B4-BE49-F238E27FC236}">
                <a16:creationId xmlns:a16="http://schemas.microsoft.com/office/drawing/2014/main" id="{040CDDF0-3048-4A5E-81BC-5012BF9FCD81}"/>
              </a:ext>
            </a:extLst>
          </p:cNvPr>
          <p:cNvSpPr txBox="1"/>
          <p:nvPr/>
        </p:nvSpPr>
        <p:spPr>
          <a:xfrm>
            <a:off x="4148737" y="2929331"/>
            <a:ext cx="79756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  <a:tabLst>
                <a:tab pos="690880" algn="l"/>
              </a:tabLst>
            </a:pPr>
            <a:r>
              <a:rPr sz="1900" dirty="0">
                <a:solidFill>
                  <a:srgbClr val="0000FF"/>
                </a:solidFill>
                <a:latin typeface="Symbol"/>
                <a:cs typeface="Symbol"/>
              </a:rPr>
              <a:t></a:t>
            </a:r>
            <a:r>
              <a:rPr sz="190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1900" dirty="0">
                <a:solidFill>
                  <a:srgbClr val="0000FF"/>
                </a:solidFill>
                <a:latin typeface="Symbol"/>
                <a:cs typeface="Symbol"/>
              </a:rPr>
              <a:t>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4" name="object 29">
            <a:extLst>
              <a:ext uri="{FF2B5EF4-FFF2-40B4-BE49-F238E27FC236}">
                <a16:creationId xmlns:a16="http://schemas.microsoft.com/office/drawing/2014/main" id="{D90C0EAE-7996-45A6-B12D-7836EBE938C3}"/>
              </a:ext>
            </a:extLst>
          </p:cNvPr>
          <p:cNvSpPr/>
          <p:nvPr/>
        </p:nvSpPr>
        <p:spPr>
          <a:xfrm>
            <a:off x="3065748" y="1835500"/>
            <a:ext cx="1925320" cy="1423670"/>
          </a:xfrm>
          <a:custGeom>
            <a:avLst/>
            <a:gdLst/>
            <a:ahLst/>
            <a:cxnLst/>
            <a:rect l="l" t="t" r="r" b="b"/>
            <a:pathLst>
              <a:path w="1925320" h="1423670">
                <a:moveTo>
                  <a:pt x="0" y="1423415"/>
                </a:moveTo>
                <a:lnTo>
                  <a:pt x="1924812" y="1423415"/>
                </a:lnTo>
                <a:lnTo>
                  <a:pt x="1924812" y="0"/>
                </a:lnTo>
                <a:lnTo>
                  <a:pt x="0" y="0"/>
                </a:lnTo>
                <a:lnTo>
                  <a:pt x="0" y="1423415"/>
                </a:lnTo>
                <a:close/>
              </a:path>
            </a:pathLst>
          </a:custGeom>
          <a:ln w="19812">
            <a:solidFill>
              <a:srgbClr val="009D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562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atures and Applications ...">
            <a:extLst>
              <a:ext uri="{FF2B5EF4-FFF2-40B4-BE49-F238E27FC236}">
                <a16:creationId xmlns:a16="http://schemas.microsoft.com/office/drawing/2014/main" id="{3684ED64-8C7B-42B6-AE9E-16815E17D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52" y="785444"/>
            <a:ext cx="8840789" cy="528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588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303</Words>
  <Application>Microsoft Office PowerPoint</Application>
  <PresentationFormat>Widescreen</PresentationFormat>
  <Paragraphs>71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ff2</vt:lpstr>
      <vt:lpstr>Symbol</vt:lpstr>
      <vt:lpstr>Times New Roman</vt:lpstr>
      <vt:lpstr>Verdana</vt:lpstr>
      <vt:lpstr>1_Office Theme</vt:lpstr>
      <vt:lpstr>Unit – 2  </vt:lpstr>
      <vt:lpstr>PowerPoint Presentation</vt:lpstr>
      <vt:lpstr>What are Analog and Digital Signals</vt:lpstr>
      <vt:lpstr>Analog Signals </vt:lpstr>
      <vt:lpstr>What are Signals? </vt:lpstr>
      <vt:lpstr>Solve</vt:lpstr>
      <vt:lpstr>Solve</vt:lpstr>
      <vt:lpstr>Lags vs Leads</vt:lpstr>
      <vt:lpstr>PowerPoint Presentation</vt:lpstr>
      <vt:lpstr>PowerPoint Presentation</vt:lpstr>
      <vt:lpstr>Micro-Controller vs Arduino </vt:lpstr>
      <vt:lpstr>What is Arduino ?</vt:lpstr>
      <vt:lpstr>What can you do?</vt:lpstr>
      <vt:lpstr>Why Arduino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– 2  </dc:title>
  <dc:creator>shanky saxena</dc:creator>
  <cp:lastModifiedBy>pankaj keshri</cp:lastModifiedBy>
  <cp:revision>12</cp:revision>
  <dcterms:created xsi:type="dcterms:W3CDTF">2025-01-10T07:09:54Z</dcterms:created>
  <dcterms:modified xsi:type="dcterms:W3CDTF">2025-01-17T06:07:30Z</dcterms:modified>
</cp:coreProperties>
</file>