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3" r:id="rId2"/>
    <p:sldId id="4014" r:id="rId3"/>
    <p:sldId id="4015" r:id="rId4"/>
    <p:sldId id="4016" r:id="rId5"/>
    <p:sldId id="4017" r:id="rId6"/>
    <p:sldId id="4018" r:id="rId7"/>
    <p:sldId id="4019" r:id="rId8"/>
    <p:sldId id="4020" r:id="rId9"/>
    <p:sldId id="4021" r:id="rId10"/>
    <p:sldId id="4022" r:id="rId11"/>
    <p:sldId id="4023" r:id="rId12"/>
    <p:sldId id="40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39EC9-C142-46A2-9EE7-6BAF7D5DF338}" type="datetimeFigureOut">
              <a:rPr lang="en-IN" smtClean="0"/>
              <a:t>21-12-2024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1099167"/>
            <a:ext cx="6781800" cy="283885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3600" spc="-5" dirty="0">
                <a:solidFill>
                  <a:srgbClr val="FF0000"/>
                </a:solidFill>
              </a:rPr>
              <a:t>Unit-6: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Applications of </a:t>
            </a:r>
            <a:r>
              <a:rPr lang="en-US" b="1" dirty="0"/>
              <a:t>Sequential Logic </a:t>
            </a:r>
            <a:r>
              <a:rPr lang="en-US" dirty="0"/>
              <a:t/>
            </a:r>
            <a:br>
              <a:rPr lang="en-US" dirty="0"/>
            </a:br>
            <a:r>
              <a:rPr lang="en-US" spc="-5" dirty="0"/>
              <a:t/>
            </a:r>
            <a:br>
              <a:rPr lang="en-US" spc="-5" dirty="0"/>
            </a:br>
            <a:r>
              <a:rPr lang="en-US" spc="-5" dirty="0">
                <a:solidFill>
                  <a:srgbClr val="FF0000"/>
                </a:solidFill>
              </a:rPr>
              <a:t>Register</a:t>
            </a:r>
            <a:endParaRPr spc="-1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8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3275" y="580933"/>
            <a:ext cx="7447915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2871470" marR="5080" indent="-2859405" algn="ctr">
              <a:lnSpc>
                <a:spcPct val="100000"/>
              </a:lnSpc>
              <a:spcBef>
                <a:spcPts val="95"/>
              </a:spcBef>
            </a:pPr>
            <a:r>
              <a:rPr sz="32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Parallel-in</a:t>
            </a:r>
            <a:r>
              <a:rPr sz="32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Parallel-out</a:t>
            </a:r>
            <a:r>
              <a:rPr sz="3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Shift </a:t>
            </a:r>
            <a:r>
              <a:rPr sz="3200" b="1" spc="-8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992" y="1663506"/>
            <a:ext cx="5943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52" y="2806506"/>
            <a:ext cx="4477762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838200" y="1676401"/>
            <a:ext cx="11020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a PIPO register, what happens to the data when the clock signal is triggered?</a:t>
            </a:r>
          </a:p>
          <a:p>
            <a:endParaRPr lang="en-US" sz="2400" dirty="0"/>
          </a:p>
          <a:p>
            <a:r>
              <a:rPr lang="en-US" sz="2400" dirty="0"/>
              <a:t>A) Data is shifted serially from input to output.</a:t>
            </a:r>
          </a:p>
          <a:p>
            <a:r>
              <a:rPr lang="en-US" sz="2400" dirty="0"/>
              <a:t>B) Data is written to the input and appears at the output.</a:t>
            </a:r>
          </a:p>
          <a:p>
            <a:r>
              <a:rPr lang="en-US" sz="2400" dirty="0"/>
              <a:t>C) Data is discarded from the register.</a:t>
            </a:r>
          </a:p>
          <a:p>
            <a:r>
              <a:rPr lang="en-US" sz="2400" dirty="0"/>
              <a:t>D) Data is stored in the register but not transferred.</a:t>
            </a:r>
          </a:p>
        </p:txBody>
      </p:sp>
    </p:spTree>
    <p:extLst>
      <p:ext uri="{BB962C8B-B14F-4D97-AF65-F5344CB8AC3E}">
        <p14:creationId xmlns:p14="http://schemas.microsoft.com/office/powerpoint/2010/main" val="147892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401" y="422034"/>
            <a:ext cx="4235450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sz="32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0200" y="6354555"/>
            <a:ext cx="66136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Require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clk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 </a:t>
            </a:r>
            <a:r>
              <a:rPr spc="-5" dirty="0">
                <a:latin typeface="Calibri"/>
                <a:cs typeface="Calibri"/>
              </a:rPr>
              <a:t>load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parallel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data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026" name="Picture 2" descr="1- Implement the 4-bit parallel in/serial out shift register and obtain the following timing circuit. D, D, SHIFTILOAD Se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" r="3736" b="29997"/>
          <a:stretch/>
        </p:blipFill>
        <p:spPr bwMode="auto">
          <a:xfrm>
            <a:off x="1981200" y="1111348"/>
            <a:ext cx="8077200" cy="35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62" y="4587667"/>
            <a:ext cx="3599183" cy="158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45" y="4487576"/>
            <a:ext cx="4314063" cy="20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Register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385" y="1805355"/>
            <a:ext cx="9659815" cy="369331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Flip-flop is a 1 bit memory </a:t>
            </a:r>
            <a:r>
              <a:rPr lang="en-US" sz="2400" dirty="0" smtClean="0"/>
              <a:t>cell.</a:t>
            </a:r>
            <a:endParaRPr lang="en-US" sz="2400" dirty="0"/>
          </a:p>
          <a:p>
            <a:pPr algn="just"/>
            <a:r>
              <a:rPr lang="en-US" sz="2400" dirty="0"/>
              <a:t>G</a:t>
            </a:r>
            <a:r>
              <a:rPr lang="en-US" sz="2400" dirty="0" smtClean="0"/>
              <a:t>roup </a:t>
            </a:r>
            <a:r>
              <a:rPr lang="en-US" sz="2400" dirty="0"/>
              <a:t>of flip-flop is known as a </a:t>
            </a:r>
            <a:r>
              <a:rPr lang="en-US" sz="2400" b="1" dirty="0"/>
              <a:t>Register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b="1" dirty="0" smtClean="0"/>
              <a:t>n-bit register</a:t>
            </a:r>
            <a:r>
              <a:rPr lang="en-US" sz="2400" dirty="0" smtClean="0"/>
              <a:t>- </a:t>
            </a:r>
            <a:r>
              <a:rPr lang="en-US" sz="2400" dirty="0"/>
              <a:t> </a:t>
            </a:r>
            <a:r>
              <a:rPr lang="en-US" sz="2400" b="1" dirty="0"/>
              <a:t>n</a:t>
            </a:r>
            <a:r>
              <a:rPr lang="en-US" sz="2400" dirty="0"/>
              <a:t> number of </a:t>
            </a:r>
            <a:r>
              <a:rPr lang="en-US" sz="2400" dirty="0" smtClean="0"/>
              <a:t>flip-flop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65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58834"/>
            <a:ext cx="6477000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shift register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9317" y="1881665"/>
            <a:ext cx="9673883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 a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to serial converter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serial-to-parallel converter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as a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generator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 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counters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counter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counter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846" y="430621"/>
            <a:ext cx="7139354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/>
              <a:t>Types of </a:t>
            </a:r>
            <a:r>
              <a:rPr sz="4000" b="1" spc="-5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Shift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Register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4086" y="2951870"/>
            <a:ext cx="6096000" cy="2522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9829" y="1334102"/>
            <a:ext cx="11381936" cy="2793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algn="just"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binary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4387215" indent="-457200" algn="just">
              <a:lnSpc>
                <a:spcPct val="150000"/>
              </a:lnSpc>
              <a:spcBef>
                <a:spcPts val="195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Serial-in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Serial-out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SISO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426783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Serial-in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Parallel-out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SIPO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4252595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Parallel-in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Serial-out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PISO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4313555" indent="-457200" algn="just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Parallel-in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Parallel-out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PIPO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5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457" y="432976"/>
            <a:ext cx="79108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Serial-in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Serial-out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(SISO)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Shift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56" y="3137969"/>
            <a:ext cx="744180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just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All the FF </a:t>
            </a:r>
            <a:r>
              <a:rPr spc="-10" dirty="0">
                <a:latin typeface="Calibri"/>
                <a:cs typeface="Calibri"/>
              </a:rPr>
              <a:t>are reset </a:t>
            </a:r>
            <a:r>
              <a:rPr lang="en-US" spc="-10" dirty="0" smtClean="0">
                <a:latin typeface="Calibri"/>
                <a:cs typeface="Calibri"/>
              </a:rPr>
              <a:t>.</a:t>
            </a:r>
          </a:p>
          <a:p>
            <a:pPr marL="12700" marR="5080" indent="50165" algn="just">
              <a:spcBef>
                <a:spcPts val="100"/>
              </a:spcBef>
            </a:pPr>
            <a:r>
              <a:rPr spc="-10" dirty="0" smtClean="0">
                <a:latin typeface="Calibri"/>
                <a:cs typeface="Calibri"/>
              </a:rPr>
              <a:t>logical </a:t>
            </a:r>
            <a:r>
              <a:rPr spc="-5" dirty="0">
                <a:latin typeface="Calibri"/>
                <a:cs typeface="Calibri"/>
              </a:rPr>
              <a:t>input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1011 </a:t>
            </a:r>
            <a:r>
              <a:rPr spc="-5" dirty="0">
                <a:latin typeface="Calibri"/>
                <a:cs typeface="Calibri"/>
              </a:rPr>
              <a:t>is applied </a:t>
            </a:r>
            <a:r>
              <a:rPr spc="-10" dirty="0">
                <a:latin typeface="Calibri"/>
                <a:cs typeface="Calibri"/>
              </a:rPr>
              <a:t>at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serial input line 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connected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stage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FF0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141294"/>
            <a:ext cx="7315200" cy="21031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1" y="4048760"/>
            <a:ext cx="67341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2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874" y="1577341"/>
            <a:ext cx="10156874" cy="295465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a 4-bit serial in/serial out shift register is initially clear. We wish to store the nibble 1100. What will be the 4-bit pattern after the second clock pulse? (Right-most bit first)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1100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0011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0000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1111</a:t>
            </a:r>
          </a:p>
        </p:txBody>
      </p:sp>
    </p:spTree>
    <p:extLst>
      <p:ext uri="{BB962C8B-B14F-4D97-AF65-F5344CB8AC3E}">
        <p14:creationId xmlns:p14="http://schemas.microsoft.com/office/powerpoint/2010/main" val="23437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438" y="387179"/>
            <a:ext cx="7108190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4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Serial-in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Parallel-out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Shift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Register</a:t>
            </a:r>
            <a:endParaRPr sz="3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207038"/>
            <a:ext cx="6400800" cy="2228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3962401"/>
            <a:ext cx="3695700" cy="2209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3733801"/>
            <a:ext cx="3442368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1447800"/>
            <a:ext cx="8686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of bits 11001 is serially shifted (right-most bit first) into a 5-bit parallel output shift register with an initial state 01110. After three clock pulses, the register contains ________ 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01110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00001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00101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00110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28800" y="1600200"/>
            <a:ext cx="8382000" cy="3424238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serial in/parallel out, 4-bit shift register initially contains all 1s. The data nibble 0111 is waiting to enter. After four clock pulses, the register contains _______ . 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0000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1111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0111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1000</a:t>
            </a:r>
          </a:p>
        </p:txBody>
      </p:sp>
    </p:spTree>
    <p:extLst>
      <p:ext uri="{BB962C8B-B14F-4D97-AF65-F5344CB8AC3E}">
        <p14:creationId xmlns:p14="http://schemas.microsoft.com/office/powerpoint/2010/main" val="5990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392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1_Office Theme</vt:lpstr>
      <vt:lpstr>Unit-6:  Applications of Sequential Logic   Register</vt:lpstr>
      <vt:lpstr>Register</vt:lpstr>
      <vt:lpstr>Application of shift register</vt:lpstr>
      <vt:lpstr>Types of  Shift Register</vt:lpstr>
      <vt:lpstr>Serial-in to Serial-out (SISO) Shift Register</vt:lpstr>
      <vt:lpstr>MCQ</vt:lpstr>
      <vt:lpstr> Serial-in to Parallel-out Shift Register</vt:lpstr>
      <vt:lpstr>MCQ</vt:lpstr>
      <vt:lpstr>MCQ</vt:lpstr>
      <vt:lpstr> Parallel-in to Parallel-out Shift  Register</vt:lpstr>
      <vt:lpstr>MCQ</vt:lpstr>
      <vt:lpstr>PISO Shift Register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 raj gupta</dc:creator>
  <cp:lastModifiedBy>pankaj keshri</cp:lastModifiedBy>
  <cp:revision>18</cp:revision>
  <dcterms:created xsi:type="dcterms:W3CDTF">2024-12-19T08:47:23Z</dcterms:created>
  <dcterms:modified xsi:type="dcterms:W3CDTF">2024-12-21T10:02:41Z</dcterms:modified>
</cp:coreProperties>
</file>