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media/image719.jpg" ContentType="image/jpg"/>
  <Override PartName="/ppt/ink/ink692.xml" ContentType="application/inkml+xml"/>
  <Override PartName="/ppt/notesSlides/notesSlide2.xml" ContentType="application/vnd.openxmlformats-officedocument.presentationml.notesSlide+xml"/>
  <Override PartName="/ppt/media/image739.jpg" ContentType="image/jpg"/>
  <Override PartName="/ppt/media/image741.jpg" ContentType="image/jpg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4030" r:id="rId2"/>
    <p:sldId id="4050" r:id="rId3"/>
    <p:sldId id="4031" r:id="rId4"/>
    <p:sldId id="257" r:id="rId5"/>
    <p:sldId id="258" r:id="rId6"/>
    <p:sldId id="259" r:id="rId7"/>
    <p:sldId id="260" r:id="rId8"/>
    <p:sldId id="261" r:id="rId9"/>
    <p:sldId id="262" r:id="rId10"/>
    <p:sldId id="4046" r:id="rId11"/>
    <p:sldId id="264" r:id="rId12"/>
    <p:sldId id="265" r:id="rId13"/>
    <p:sldId id="266" r:id="rId14"/>
    <p:sldId id="267" r:id="rId15"/>
    <p:sldId id="4047" r:id="rId16"/>
    <p:sldId id="293" r:id="rId17"/>
    <p:sldId id="4052" r:id="rId18"/>
    <p:sldId id="4053" r:id="rId19"/>
    <p:sldId id="4045" r:id="rId20"/>
    <p:sldId id="4048" r:id="rId21"/>
    <p:sldId id="297" r:id="rId22"/>
    <p:sldId id="298" r:id="rId23"/>
    <p:sldId id="388" r:id="rId24"/>
    <p:sldId id="4049" r:id="rId25"/>
    <p:sldId id="4032" r:id="rId26"/>
    <p:sldId id="306" r:id="rId27"/>
    <p:sldId id="307" r:id="rId28"/>
    <p:sldId id="390" r:id="rId29"/>
    <p:sldId id="308" r:id="rId30"/>
    <p:sldId id="314" r:id="rId31"/>
    <p:sldId id="313" r:id="rId32"/>
    <p:sldId id="263" r:id="rId33"/>
    <p:sldId id="289" r:id="rId34"/>
    <p:sldId id="290" r:id="rId35"/>
    <p:sldId id="291" r:id="rId36"/>
    <p:sldId id="4033" r:id="rId37"/>
    <p:sldId id="4034" r:id="rId38"/>
    <p:sldId id="323" r:id="rId39"/>
    <p:sldId id="330" r:id="rId40"/>
    <p:sldId id="4036" r:id="rId41"/>
    <p:sldId id="4037" r:id="rId42"/>
    <p:sldId id="4040" r:id="rId43"/>
    <p:sldId id="4041" r:id="rId44"/>
    <p:sldId id="400" r:id="rId45"/>
    <p:sldId id="4043" r:id="rId46"/>
    <p:sldId id="401" r:id="rId47"/>
    <p:sldId id="352" r:id="rId48"/>
    <p:sldId id="4044" r:id="rId49"/>
    <p:sldId id="268" r:id="rId50"/>
    <p:sldId id="269" r:id="rId51"/>
    <p:sldId id="270" r:id="rId52"/>
    <p:sldId id="271" r:id="rId53"/>
    <p:sldId id="4051" r:id="rId54"/>
    <p:sldId id="4038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ky saxena" userId="5d58be8f6810c34f" providerId="LiveId" clId="{2567A4D3-606F-4D86-93F7-5DFD67DA809B}"/>
    <pc:docChg chg="delSld modSld delMainMaster">
      <pc:chgData name="shanky saxena" userId="5d58be8f6810c34f" providerId="LiveId" clId="{2567A4D3-606F-4D86-93F7-5DFD67DA809B}" dt="2025-01-10T07:21:39.543" v="38" actId="47"/>
      <pc:docMkLst>
        <pc:docMk/>
      </pc:docMkLst>
      <pc:sldChg chg="del">
        <pc:chgData name="shanky saxena" userId="5d58be8f6810c34f" providerId="LiveId" clId="{2567A4D3-606F-4D86-93F7-5DFD67DA809B}" dt="2025-01-10T07:21:39.543" v="38" actId="47"/>
        <pc:sldMkLst>
          <pc:docMk/>
          <pc:sldMk cId="3470899431" sldId="256"/>
        </pc:sldMkLst>
      </pc:sldChg>
      <pc:sldChg chg="del">
        <pc:chgData name="shanky saxena" userId="5d58be8f6810c34f" providerId="LiveId" clId="{2567A4D3-606F-4D86-93F7-5DFD67DA809B}" dt="2025-01-10T07:14:03.988" v="25" actId="47"/>
        <pc:sldMkLst>
          <pc:docMk/>
          <pc:sldMk cId="0" sldId="280"/>
        </pc:sldMkLst>
      </pc:sldChg>
      <pc:sldChg chg="del">
        <pc:chgData name="shanky saxena" userId="5d58be8f6810c34f" providerId="LiveId" clId="{2567A4D3-606F-4D86-93F7-5DFD67DA809B}" dt="2025-01-10T07:14:04.032" v="26" actId="47"/>
        <pc:sldMkLst>
          <pc:docMk/>
          <pc:sldMk cId="0" sldId="281"/>
        </pc:sldMkLst>
      </pc:sldChg>
      <pc:sldChg chg="del">
        <pc:chgData name="shanky saxena" userId="5d58be8f6810c34f" providerId="LiveId" clId="{2567A4D3-606F-4D86-93F7-5DFD67DA809B}" dt="2025-01-10T07:14:04.239" v="33" actId="47"/>
        <pc:sldMkLst>
          <pc:docMk/>
          <pc:sldMk cId="0" sldId="286"/>
        </pc:sldMkLst>
      </pc:sldChg>
      <pc:sldChg chg="del">
        <pc:chgData name="shanky saxena" userId="5d58be8f6810c34f" providerId="LiveId" clId="{2567A4D3-606F-4D86-93F7-5DFD67DA809B}" dt="2025-01-10T07:14:04.278" v="34" actId="47"/>
        <pc:sldMkLst>
          <pc:docMk/>
          <pc:sldMk cId="0" sldId="300"/>
        </pc:sldMkLst>
      </pc:sldChg>
      <pc:sldChg chg="del">
        <pc:chgData name="shanky saxena" userId="5d58be8f6810c34f" providerId="LiveId" clId="{2567A4D3-606F-4D86-93F7-5DFD67DA809B}" dt="2025-01-10T07:14:04.071" v="27" actId="47"/>
        <pc:sldMkLst>
          <pc:docMk/>
          <pc:sldMk cId="0" sldId="304"/>
        </pc:sldMkLst>
      </pc:sldChg>
      <pc:sldChg chg="del">
        <pc:chgData name="shanky saxena" userId="5d58be8f6810c34f" providerId="LiveId" clId="{2567A4D3-606F-4D86-93F7-5DFD67DA809B}" dt="2025-01-10T07:14:04.096" v="28" actId="47"/>
        <pc:sldMkLst>
          <pc:docMk/>
          <pc:sldMk cId="0" sldId="305"/>
        </pc:sldMkLst>
      </pc:sldChg>
      <pc:sldChg chg="del">
        <pc:chgData name="shanky saxena" userId="5d58be8f6810c34f" providerId="LiveId" clId="{2567A4D3-606F-4D86-93F7-5DFD67DA809B}" dt="2025-01-10T07:14:02.209" v="14" actId="47"/>
        <pc:sldMkLst>
          <pc:docMk/>
          <pc:sldMk cId="0" sldId="317"/>
        </pc:sldMkLst>
      </pc:sldChg>
      <pc:sldChg chg="del">
        <pc:chgData name="shanky saxena" userId="5d58be8f6810c34f" providerId="LiveId" clId="{2567A4D3-606F-4D86-93F7-5DFD67DA809B}" dt="2025-01-10T07:14:02.705" v="15" actId="47"/>
        <pc:sldMkLst>
          <pc:docMk/>
          <pc:sldMk cId="0" sldId="318"/>
        </pc:sldMkLst>
      </pc:sldChg>
      <pc:sldChg chg="del">
        <pc:chgData name="shanky saxena" userId="5d58be8f6810c34f" providerId="LiveId" clId="{2567A4D3-606F-4D86-93F7-5DFD67DA809B}" dt="2025-01-10T07:14:02.757" v="16" actId="47"/>
        <pc:sldMkLst>
          <pc:docMk/>
          <pc:sldMk cId="0" sldId="319"/>
        </pc:sldMkLst>
      </pc:sldChg>
      <pc:sldChg chg="del">
        <pc:chgData name="shanky saxena" userId="5d58be8f6810c34f" providerId="LiveId" clId="{2567A4D3-606F-4D86-93F7-5DFD67DA809B}" dt="2025-01-10T07:14:03.370" v="23" actId="47"/>
        <pc:sldMkLst>
          <pc:docMk/>
          <pc:sldMk cId="0" sldId="324"/>
        </pc:sldMkLst>
      </pc:sldChg>
      <pc:sldChg chg="del">
        <pc:chgData name="shanky saxena" userId="5d58be8f6810c34f" providerId="LiveId" clId="{2567A4D3-606F-4D86-93F7-5DFD67DA809B}" dt="2025-01-10T07:14:03.900" v="24" actId="47"/>
        <pc:sldMkLst>
          <pc:docMk/>
          <pc:sldMk cId="0" sldId="325"/>
        </pc:sldMkLst>
      </pc:sldChg>
      <pc:sldChg chg="del">
        <pc:chgData name="shanky saxena" userId="5d58be8f6810c34f" providerId="LiveId" clId="{2567A4D3-606F-4D86-93F7-5DFD67DA809B}" dt="2025-01-10T07:14:02.935" v="19" actId="47"/>
        <pc:sldMkLst>
          <pc:docMk/>
          <pc:sldMk cId="0" sldId="343"/>
        </pc:sldMkLst>
      </pc:sldChg>
      <pc:sldChg chg="del">
        <pc:chgData name="shanky saxena" userId="5d58be8f6810c34f" providerId="LiveId" clId="{2567A4D3-606F-4D86-93F7-5DFD67DA809B}" dt="2025-01-10T07:14:02.875" v="18" actId="47"/>
        <pc:sldMkLst>
          <pc:docMk/>
          <pc:sldMk cId="0" sldId="346"/>
        </pc:sldMkLst>
      </pc:sldChg>
      <pc:sldChg chg="del">
        <pc:chgData name="shanky saxena" userId="5d58be8f6810c34f" providerId="LiveId" clId="{2567A4D3-606F-4D86-93F7-5DFD67DA809B}" dt="2025-01-10T07:14:03.057" v="21" actId="47"/>
        <pc:sldMkLst>
          <pc:docMk/>
          <pc:sldMk cId="0" sldId="351"/>
        </pc:sldMkLst>
      </pc:sldChg>
      <pc:sldChg chg="del">
        <pc:chgData name="shanky saxena" userId="5d58be8f6810c34f" providerId="LiveId" clId="{2567A4D3-606F-4D86-93F7-5DFD67DA809B}" dt="2025-01-10T07:14:02.988" v="20" actId="47"/>
        <pc:sldMkLst>
          <pc:docMk/>
          <pc:sldMk cId="0" sldId="355"/>
        </pc:sldMkLst>
      </pc:sldChg>
      <pc:sldChg chg="del">
        <pc:chgData name="shanky saxena" userId="5d58be8f6810c34f" providerId="LiveId" clId="{2567A4D3-606F-4D86-93F7-5DFD67DA809B}" dt="2025-01-10T07:14:04.121" v="29" actId="47"/>
        <pc:sldMkLst>
          <pc:docMk/>
          <pc:sldMk cId="0" sldId="357"/>
        </pc:sldMkLst>
      </pc:sldChg>
      <pc:sldChg chg="del">
        <pc:chgData name="shanky saxena" userId="5d58be8f6810c34f" providerId="LiveId" clId="{2567A4D3-606F-4D86-93F7-5DFD67DA809B}" dt="2025-01-10T07:14:04.148" v="30" actId="47"/>
        <pc:sldMkLst>
          <pc:docMk/>
          <pc:sldMk cId="0" sldId="361"/>
        </pc:sldMkLst>
      </pc:sldChg>
      <pc:sldChg chg="del">
        <pc:chgData name="shanky saxena" userId="5d58be8f6810c34f" providerId="LiveId" clId="{2567A4D3-606F-4D86-93F7-5DFD67DA809B}" dt="2025-01-10T07:14:04.171" v="31" actId="47"/>
        <pc:sldMkLst>
          <pc:docMk/>
          <pc:sldMk cId="0" sldId="363"/>
        </pc:sldMkLst>
      </pc:sldChg>
      <pc:sldChg chg="del">
        <pc:chgData name="shanky saxena" userId="5d58be8f6810c34f" providerId="LiveId" clId="{2567A4D3-606F-4D86-93F7-5DFD67DA809B}" dt="2025-01-10T07:14:04.208" v="32" actId="47"/>
        <pc:sldMkLst>
          <pc:docMk/>
          <pc:sldMk cId="0" sldId="364"/>
        </pc:sldMkLst>
      </pc:sldChg>
      <pc:sldChg chg="del">
        <pc:chgData name="shanky saxena" userId="5d58be8f6810c34f" providerId="LiveId" clId="{2567A4D3-606F-4D86-93F7-5DFD67DA809B}" dt="2025-01-10T07:14:04.311" v="35" actId="47"/>
        <pc:sldMkLst>
          <pc:docMk/>
          <pc:sldMk cId="0" sldId="375"/>
        </pc:sldMkLst>
      </pc:sldChg>
      <pc:sldChg chg="del">
        <pc:chgData name="shanky saxena" userId="5d58be8f6810c34f" providerId="LiveId" clId="{2567A4D3-606F-4D86-93F7-5DFD67DA809B}" dt="2025-01-10T07:14:02.819" v="17" actId="47"/>
        <pc:sldMkLst>
          <pc:docMk/>
          <pc:sldMk cId="3504267042" sldId="4016"/>
        </pc:sldMkLst>
      </pc:sldChg>
      <pc:sldChg chg="del">
        <pc:chgData name="shanky saxena" userId="5d58be8f6810c34f" providerId="LiveId" clId="{2567A4D3-606F-4D86-93F7-5DFD67DA809B}" dt="2025-01-10T07:14:03.116" v="22" actId="47"/>
        <pc:sldMkLst>
          <pc:docMk/>
          <pc:sldMk cId="650054326" sldId="4025"/>
        </pc:sldMkLst>
      </pc:sldChg>
      <pc:sldChg chg="del">
        <pc:chgData name="shanky saxena" userId="5d58be8f6810c34f" providerId="LiveId" clId="{2567A4D3-606F-4D86-93F7-5DFD67DA809B}" dt="2025-01-10T07:14:04.328" v="36" actId="47"/>
        <pc:sldMkLst>
          <pc:docMk/>
          <pc:sldMk cId="4162947862" sldId="4028"/>
        </pc:sldMkLst>
      </pc:sldChg>
      <pc:sldChg chg="modSp">
        <pc:chgData name="shanky saxena" userId="5d58be8f6810c34f" providerId="LiveId" clId="{2567A4D3-606F-4D86-93F7-5DFD67DA809B}" dt="2025-01-10T07:13:25.765" v="13" actId="1037"/>
        <pc:sldMkLst>
          <pc:docMk/>
          <pc:sldMk cId="0" sldId="4037"/>
        </pc:sldMkLst>
        <pc:picChg chg="mod">
          <ac:chgData name="shanky saxena" userId="5d58be8f6810c34f" providerId="LiveId" clId="{2567A4D3-606F-4D86-93F7-5DFD67DA809B}" dt="2025-01-10T07:13:25.765" v="13" actId="1037"/>
          <ac:picMkLst>
            <pc:docMk/>
            <pc:sldMk cId="0" sldId="4037"/>
            <ac:picMk id="47107" creationId="{FA6FF49F-6BBD-4F40-BE5D-A40B175992BF}"/>
          </ac:picMkLst>
        </pc:picChg>
      </pc:sldChg>
      <pc:sldChg chg="del">
        <pc:chgData name="shanky saxena" userId="5d58be8f6810c34f" providerId="LiveId" clId="{2567A4D3-606F-4D86-93F7-5DFD67DA809B}" dt="2025-01-10T07:14:04.349" v="37" actId="47"/>
        <pc:sldMkLst>
          <pc:docMk/>
          <pc:sldMk cId="1269075874" sldId="4039"/>
        </pc:sldMkLst>
      </pc:sldChg>
      <pc:sldMasterChg chg="del delSldLayout">
        <pc:chgData name="shanky saxena" userId="5d58be8f6810c34f" providerId="LiveId" clId="{2567A4D3-606F-4D86-93F7-5DFD67DA809B}" dt="2025-01-10T07:21:39.543" v="38" actId="47"/>
        <pc:sldMasterMkLst>
          <pc:docMk/>
          <pc:sldMasterMk cId="2025305264" sldId="2147483648"/>
        </pc:sldMasterMkLst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277745077" sldId="2147483649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389270234" sldId="2147483650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119342128" sldId="2147483651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704933507" sldId="2147483652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061896999" sldId="2147483653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1938478659" sldId="2147483654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010354214" sldId="2147483655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2502290106" sldId="2147483656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73846977" sldId="2147483657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4133147824" sldId="2147483658"/>
          </pc:sldLayoutMkLst>
        </pc:sldLayoutChg>
        <pc:sldLayoutChg chg="del">
          <pc:chgData name="shanky saxena" userId="5d58be8f6810c34f" providerId="LiveId" clId="{2567A4D3-606F-4D86-93F7-5DFD67DA809B}" dt="2025-01-10T07:21:39.543" v="38" actId="47"/>
          <pc:sldLayoutMkLst>
            <pc:docMk/>
            <pc:sldMasterMk cId="2025305264" sldId="2147483648"/>
            <pc:sldLayoutMk cId="3650039937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101 377 10041,'-29'4'-137,"-12"-5"4060,10 0 470,46-7-4231,251-77 44,-167 57-177,379-108-1019,-158 52-3142,-177 47 998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7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31 8945,'-6'0'264,"0"0"1,-1 0-1,1-1 0,0 0 1,0 0-1,0 0 1,0-1-1,0 0 0,0 0 1,-11-6-1,-10-5 3223,26 13-3049,14 0-317,16 2-9,45 7 0,8 1 294,236-7-1017,-170-5 406,251 2 632,-395 0-410,-1 0 0,0 1 0,0-1 0,0 1 0,0-1 0,0 1-1,0 0 1,0 0 0,4 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3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1080 67 2928,'0'0'2288,"0"0"-2150,0-1-1,0 1 1,0 0 0,0-1 0,0 1 0,0 0 0,0-1-1,0 1 1,0-1 0,0 1 0,0 0 0,0-1 0,0 1-1,0 0 1,0-1 0,-2-2 1103,2 3-1104,-1 0-130,0-1 0,1 1 0,-1 0 0,1 0-1,-1-1 1,0 1 0,1 0 0,-1-1 0,1 1-1,-1 0 1,1-1 0,-1 1 0,1-1-1,0 1 1,-1-1 0,1 1 0,-1-1 0,1 1-1,0-1 1,-1 1 0,1-1 0,0 1 0,0-1-1,-1 0 1,1 1 0,0-1 0,0 0 0,0 1-1,0-1 1,0 1 0,0-1 0,0 0-1,0 1 1,0-1 0,0 0 0,0 1 0,0-1-1,1 0 1,-3-1 646,1 2-619,1 0-1,-1-1 0,1 1 1,-1 0-1,1-1 1,-1 1-1,1 0 0,-1-1 1,1 1-1,0-1 1,-1 1-1,1 0 0,-1-1 1,1 1-1,0-1 1,0 1-1,-1-1 0,1 1 1,0-1-1,0 1 1,0-1-1,0 0 0,-1 1 1,1-1-1,0 0 1,0 63-935,0-60 907,-1-1 0,0 1 0,1-1 0,-1 1 0,0-1 0,0 0 0,0 1 0,0-1 0,0 0 0,0 1 0,-1-1-1,1 0 1,0 0 0,-1 0 0,1 0 0,-3 1 0,-9 9 145,10-8-129,-16 15 1036,4-13 2568,15-28-4520,0-35 1591,0 57-700,0-1 0,1 0-1,-1 0 1,1 1 0,0-1 0,-1 1 0,1-1-1,0 1 1,0-1 0,0 1 0,0-1 0,0 1-1,0 0 1,0-1 0,1 1 0,-1 0 0,0 0-1,1 0 1,-1 0 0,1 0 0,2-1 0,41-17-110,-29 13 531,-12 5-427,0-1 1,0 2-1,1-1 0,-1 0 0,0 1 0,0 0 0,0 0 0,1 0 0,-1 1 0,0-1 1,5 2-1,-8-2-10,1 1 1,0-1-1,-1 0 1,1 1-1,0-1 1,-1 1-1,1-1 1,0 1 0,-1 0-1,1 0 1,-1 0-1,1 0 1,-1 0-1,0 0 1,1 0-1,-1 0 1,0 0-1,0 1 1,0-1-1,0 0 1,0 1 0,0-1-1,0 1 1,0 0-1,-1-1 1,1 1-1,0-1 1,0 4-1,-1 96-61,-1-99 81,0 0 0,0 0-1,0 0 1,0 0 0,0 0-1,0-1 1,0 1 0,-1 0-1,1 0 1,-1-1 0,1 1-1,-1-1 1,0 0 0,0 1-1,1-1 1,-1 0 0,0 0-1,0 0 1,-4 1 0,-45 18 102,47-18-99,-1-1 0,0 0 1,0 0-1,0-1 0,0 1 0,1-1 0,-1 0 1,0-1-1,0 1 0,0-1 0,0 0 0,0 0 1,1 0-1,-1-1 0,-5-2 0,8 3 21,-1-1 0,0 0 0,1 1 0,-1-1 0,1 0 0,0 0 0,0-1 0,0 1 0,0 0 0,0-1 0,0 0 0,0 1 0,1-1 1,0 0-1,-1 1 0,1-1 0,0 0 0,0 0 0,1 0 0,-1 0 0,0 0 0,1 0 0,0-1 0,0-3 0,0-68-827,0 73 674,1 0 0,-1 0 0,1 1 0,0-1 0,0 0 1,0 0-1,0 1 0,0-1 0,0 0 0,0 1 1,1-1-1,-1 1 0,0 0 0,1-1 0,-1 1 0,1 0 1,0 0-1,-1 0 0,1 0 0,0 0 0,-1 0 0,1 0 1,0 1-1,0-1 0,2 0 0,3-1-331,1 0 1,0 0-1,0 0 1,-1 1-1,11 0 0,-16 1 325,0 0 0,-1 0-1,1 1 1,-1-1-1,1 1 1,-1-1 0,0 1-1,1-1 1,-1 1 0,1 0-1,-1 0 1,0-1-1,0 1 1,1 0 0,-1 0-1,0 0 1,0 1-1,1 1 1,9 7-760,-9-8 742,0-1 1,0 1 0,-1 0 0,1 0-1,0 0 1,-1 1 0,0-1-1,1 0 1,-1 0 0,0 1-1,0-1 1,0 1 0,-1-1 0,1 1-1,-1-1 1,1 1 0,-1 0-1,0-1 1,0 1 0,0-1-1,0 1 1,0-1 0,-1 4 0,0 7-18,1-11 150,-1 1 0,0-1 1,0 0-1,0-1 0,0 1 0,0 0 0,-1 0 0,1 0 0,-1-1 1,1 1-1,-1 0 0,1-1 0,-1 0 0,0 1 0,0-1 0,1 0 1,-1 0-1,-3 1 0,-39 19 21,36-18 200,-1 0-1,0 0 1,0-1 0,0-1 0,0 0-1,0 0 1,0 0 0,-1-1-1,1-1 1,0 1 0,0-2 0,-15-3-1,-29-23 3452,-20-9-3740,42 26 241,0 1 0,0 2 0,0 1 0,-35-3 0,-130 1-143,178 10 45,-1 1 0,1 1 0,0 1 1,-25 9-1,-31 18-666,36-16 976,34-14 16,0 1 1,0-1-1,0 0 0,0 0 0,-1 0 1,1-1-1,0 0 0,-8 1 4288,-13-1-5681,-8 18 999,-5-1-10,31-14-28,-5 0 732,12-3-766,0 0 0,-1 0 0,1 0 0,0 0 0,0 0 0,-1 0 0,1 0 0,0 0 0,0 0 1,0 0-1,-1 0 0,1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4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35 2348,'0'0'184,"-16"-4"2490,11 4-2241,-3-1-140,0 1-1,1 0 1,-1 1 0,0 0 0,1 0-1,-1 0 1,1 1 0,-1 0-1,1 1 1,-9 3 0,-33 22 217,48-28-474,1 1 0,0-1 0,-1 1 0,1-1 0,0 1 0,-1 0 0,1-1 0,0 1-1,0 0 1,0-1 0,0 1 0,0 0 0,0-1 0,0 1 0,0 0 0,0-1 0,0 1 0,0 0 0,0-1 0,0 1 0,0 0 0,1-1 0,-1 1 0,0-1 0,0 1 0,1 0 0,0 0 0,44 4 1155,1-2 1,90-6 0,226-29-1406,-219 16 488,227-20-4553,-252 23 1260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23 2432,'0'0'41,"0"-1"0,-1 1 1,1-1-1,-1 1 0,1 0 0,-1-1 0,1 1 0,-1-1 0,1 1 0,-1 0 0,1 0 0,-1-1 0,1 1 1,-1 0-1,0 0 0,1-1 0,-1 1 0,1 0 0,-1 0 0,0 0 0,1 0 0,-1 0 0,-1 0 0,-19-1 2476,19 2-2190,1-2-208,0 1 1,0 0-1,0 0 0,-1-1 1,1 1-1,0 0 1,0-1-1,0 1 0,0-1 1,0 0-1,0 1 0,0-1 1,0 0-1,0 1 1,0-1-1,0 0 0,0 0 1,1 0-1,-1 0 0,0 0 1,1 0-1,-2-1 0,2 2-206,0 23-204,0 721 2699,-3-665-2449,-19 108 0,9-93 77,-58 397 496,67-465-460,-5 62 866,5-50-221,-8 45 0,7-63-436,-4 18-84,1 1-1,2 0 0,-1 47 0,6-73-212,0-1-1,-1 0 0,0 0 1,-6 18-1,-5 26-94,6-9-250,2-11 703,-3 57 1,8 6 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1256,'-2'3'191,"1"0"-1,-1 1 1,1-1 0,-1 1-1,1-1 1,0 1-1,1 0 1,-1-1 0,1 1-1,-1 0 1,1 0-1,0-1 1,1 8 0,0 2 778,-1-11-867,0 0 1,1 1 0,-1-1 0,1 0-1,0 0 1,-1 0 0,1 0-1,0 0 1,0 0 0,1 0-1,-1-1 1,0 1 0,1 0-1,-1-1 1,1 1 0,-1 0-1,4 1 1,35 23 870,-37-24-895,28 14 239,1-2 0,0-1 0,1-2 0,0-1-1,61 10 1,177 8-238,-246-27 45,1112 28 168,-971-29-330,1978 4 5258,-2143-4-5130,1 0-1,0 0 1,0 0 0,-1 0 0,1 0 0,0 0 0,-1-1 0,1 1 0,-1 0-1,1-1 1,0 0 0,-1 1 0,3-2 0,-3 1-69,-1 0 1,1-1-1,0 1 0,-1 0 1,1 0-1,-1-1 1,1 1-1,-1 0 1,0-1-1,0 1 0,0 0 1,0-1-1,0 1 1,0-1-1,0-1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6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75 220 2432,'-5'-5'432,"0"-1"-1,0 1 1,0-1-1,0 1 1,1-1-1,0-1 1,1 1-1,-1 0 1,1-1-1,0 0 1,1 0-1,-1 0 1,1 0-1,-1-9 1,-1 0 220,2-9 373,3 22-828,-1 1-1,0-1 1,0 1 0,0 0-1,0-1 1,-1 1 0,1 0-1,0-1 1,-2-3-1,0 2 69,0 0-1,1 0 1,-1 0-1,1-1 0,0 1 1,1-1-1,-1 1 1,1-10-1,0 27-939,0 1 742,1 0 0,0 0 0,1-1 0,1 1 0,0-1 0,1 0 0,10 25 0,-6-16 117,0 1 0,-1 1 0,-2-1 0,4 28 0,6 31 180,6 24-8,13 191 1,-26-199-425,28 403 328,-34-480-250,10 564-1179,-12-573 1044,-1 9-984,-1 0-1,-1 0 1,0-1 0,-2 1-1,-13 35 1,4-12-2396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87 5661,'-10'-47'1486,"5"29"231,1-3 2616,3 21-4285,1 0 0,0 0 1,0 0-1,-1 0 0,1 0 0,0 0 0,-1 0 0,1 0 0,0 0 0,0 0 0,-1 0 0,1 0 1,0 0-1,-1 0 0,1 0 0,0 0 0,0 0 0,-1 1 0,1-1 0,0 0 0,0 0 1,-1 0-1,1 0 0,0 0 0,0 1 0,0-1 0,-1 0 0,1 0 0,0 0 0,0 1 0,0-1 1,-1 0-1,1 0 0,0 1 0,0-1 0,0 0 0,0 0 0,0 1 0,0-1 0,-1 82 1195,14 288-285,-1-234-754,10 70-882,-6-47-4234,-14-109 1829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7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50 170 5048,'-31'-6'222,"13"3"6909,50 2-4927,1440 14-1682,602 12-888,-1112-72 446,-936 45-3,114-17 945,-121 15-853,0-1-1,0 0 1,-1-1 0,0-1 0,20-12 0,-32 16-154,-1-1 0,1 0 0,-1-1 0,0 1 0,6-9 0,-8 9-14,1 0 1,-1 0-1,1 0 1,0 1-1,0 0 1,0-1-1,1 1 1,-1 1-1,1-1 0,7-2 1,-1 2-12,0 0 0,0 1 0,1 0 0,-1 1 0,21 1 0,-31 0 2,2 4 37,-3-3 46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8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501 133 2104,'0'0'23,"0"0"0,0-1-1,0 1 1,0 0 0,0 0 0,0-1 0,0 1-1,0 0 1,0 0 0,-1 0 0,1-1-1,0 1 1,0 0 0,0 0 0,0-1-1,0 1 1,0 0 0,0 0 0,-1 0 0,1 0-1,0-1 1,0 1 0,0 0 0,0 0-1,-1 0 1,1 0 0,0-1 0,0 1-1,0 0 1,-1 0 0,1 0 0,0 0 0,0 0-1,-1 0 1,1 0 0,0 0 0,0 0-1,0 0 1,-1 0 0,1 0 0,0 0-1,0 0 1,-1 0 0,1 0 0,0 0 0,0 0-1,-1 0 1,1 0 0,0 0 0,0 0-1,0 0 1,-1 1 0,1-1 0,0 0-1,0 0 1,0 0 0,-1 0 0,1 1 0,0-1-1,0 0 1,0 0 0,0 0 0,0 0-1,-1 1 1,1-1 0,0 1 0,0-5 124,0 1 0,0-1 1,-1 1-1,1 0 0,-1-1 0,0 1 1,0 0-1,0 0 0,0 0 1,0-1-1,-4-4 0,4 4-82,0 1 0,0-1 0,0 0 0,1 0-1,-1 0 1,1 0 0,0 0 0,0 0 0,2-6 0,-2 0 77,0 8 301,3 2-964,283 7 1104,247-7 1553,-510-1-1789,0-2-1,0 0 1,32-9-1,-29 5 820,-25 7-1016,0 0 1,0 0-1,-1-1 0,1 1 0,0 0 1,0-1-1,-1 1 0,8-8 3208,-9 19-3483,1-7 27,0 0 0,1 0-1,-1 0 1,1 0 0,-1 0 0,1-1-1,0 1 1,1 0 0,-1-1 0,1 1 0,3 6-1,4 8 92,0 0-1,-1 1 0,-2 0 0,1 1 0,4 27 1,10 103 71,-21-144-58,34 622 62,-30-474-107,0 78 127,2 60 345,2 263 442,-8-427-726,-4-71-48,-2-1 0,-3 1 0,-22 78-1,16-85-11,10-36 162,0 1 0,1 0 1,0 0-1,-2 29 0,6-38 781,-2-11 658,-1-14-599,3 8-1333,0 24 82,0 24 129,1-34 25,1 0 0,0 0 0,-1 0 1,1-1-1,1 1 0,-1 0 0,3 2 1,3 4-17,0 3 28,-1-1 0,0 1 0,-1 1 0,0-1 0,-1 1 0,6 24 0,11 82-75,-18-71 110,-3 66-1,-1-60 340,-1-54-326,-1-1-52,0 1 0,1-1 1,-1 1-1,0-1 0,1 1 0,-1-1 0,1 0 0,-1 0 0,1 0 0,0 0 0,-1 0 0,1 0 0,0 0 0,-1 0 0,0-2 0,-15-19 51,17 21-58,-4-4 1,0 1 1,0 0-1,0 0 0,-1 0 0,0 0 1,1 1-1,-1-1 0,0 1 1,0 0-1,-1 1 0,1-1 0,-1 1 1,1 0-1,-7-1 0,-11-2-13,0 1 0,-27-2 0,47 6 17,-601-11-2011,45 44-4225,333-15 2335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2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28 900,'0'0'3696,"0"-28"539,0 30-4202,0 0 0,1 0-1,-1 1 1,1-1 0,0 0 0,0 0 0,0 0 0,0 0 0,0-1 0,0 1-1,0 0 1,0 0 0,3 2 0,24 24 270,-11-13-178,50 58 33,-3 2 0,-4 3 0,-3 3 0,-4 2 0,-3 3 0,-4 1 0,-4 3 0,52 161 0,-77-191-7,-3 1 0,-3 1 1,-3 0-1,2 110 0,-10-125 149,2-20-59,-2 0 0,-1 0 1,-1 0-1,-1 0 1,-13 49-1,3-41-188,-1-1 1,-2-1-1,-1-1 0,-2 0 0,-1-1 0,-1-1 0,-2-1 1,-1-1-1,-1-1 0,-1-1 0,-50 38 0,-45 20-1355,-3-8-4960,110-68 5286,-7 4-1035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4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39 1020,'0'-35'4060,"0"35"-4031,-1 0-1,1-1 0,-1 1 0,1 0 0,-1-1 0,1 1 1,-1 0-1,1 0 0,-1-1 0,1 1 0,-1 0 0,0 0 0,1 0 1,-1 0-1,1 0 0,-1 0 0,0 0 0,1 0 0,-1 0 1,1 0-1,-1 0 0,0 0 0,1 0 0,-1 0 0,1 0 0,-1 1 1,1-1-1,-2 1 0,-16 5-2,-35 36 942,23-7-685,2 0-1,2 2 0,-35 65 1,-45 130-769,78-161 661,3 1 0,3 1 0,4 1 0,2 1 0,4 0 1,-5 137-1,17-179-260,-1 6 47,2 0-1,2 1 1,10 52 0,-5-58 68,2-2-1,1 0 1,2 0 0,1-1 0,34 55-1,-22-49-553,0-1-1,3-2 0,1 0 0,34 29 0,-24-27-328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9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40 321 2024,'-39'9'1268,"43"-10"-543,0 1 1,0 1-1,1-1 1,-1 0-1,7 3 1,12 0-220,174-1 268,-106-3-511,480-20 416,-523 19-803,13-2 182,-58 4-124,-18 1-4559,3 0 3886,0 1 0,-20 6-1,18-4 631,0-1 1,-26 2-1,36-4 108,0-1 1,-1 0 0,1 0-1,-1 0 1,1-1 0,0 1 0,-1-1-1,1 0 1,0 0 0,0-1 0,-1 1-1,1-1 1,0 0 0,1 0 0,-1-1-1,0 1 1,1-1 0,-1 1-1,1-1 1,0 0 0,0-1 0,0 1-1,0 0 1,0-1 0,1 0 0,-1 1-1,1-1 1,0 0 0,1 0-1,-1 0 1,-1-6 0,-21-109 561,22 96 11,3 20-476,-1-1 1,0 0 0,-1 1-1,1-1 1,-1 0-1,-1-6 1,-8-12 378,7 18-190,1-1-1,0 0 1,0 0 0,0 1-1,1-1 1,0 0-1,0 0 1,0 0 0,0-8-1,-10 11 520,8-2 216,4 17-804,-1-12-220,1 0 1,-1 0-1,0 0 0,1 0 1,-1 0-1,1 0 0,-1 0 1,1 0-1,0 0 1,-1 0-1,1 0 0,0 0 1,0 0-1,0 0 0,0-1 1,-1 1-1,1 0 1,0-1-1,0 1 0,0-1 1,2 2-1,30 11-35,-20-8-30,320 103-1234,-48-18 2055,-284-90-692,0 0-1,0 0 1,-1 0-1,1 0 1,0 1 0,-1-1-1,1 0 1,0 0-1,-1 1 1,1-1-1,0 0 1,-1 1 0,1-1-1,-1 1 1,1-1-1,-1 1 1,1-1-1,-1 1 1,1-1-1,-1 1 1,1 0 0,-1-1-1,0 1 1,1 0-1,-1-1 1,0 1-1,0 0 1,1-1 0,-1 1-1,0 0 1,0-1-1,0 1 1,0 0-1,0 0 1,0-1 0,0 1-1,0 1 1,-5 1 200,-54 14-249,-126 41-9,160-48-291,0 1 0,1 1 0,0 1 0,1 1 0,-26 20 1,42-27-249,0-1-1,1 1 1,0 0 0,0 0 0,-7 12 0,-5 12-1512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4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0 2024,'-23'12'120,"-4"2"888,-5 6-792,-1 3 40,-5 4 756,-4 2-1692,-1 3 1552,1-1-768,-3 4-916,5-2 844,-2 1-800,0 0 744,3-1 68,0 1-108,4 0-184,1-1-304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5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1 1940,'-1'3'189,"0"0"0,0 0 0,0-1 1,0 1-1,0 0 0,-1-1 0,1 1 0,-1-1 0,0 1 0,1-1 0,-1 0 0,0 1 0,-3 1 0,-41 38 472,24-23-278,-147 127 1277,-70 68-1990,173-136-2555,62-73 2595,-15 19-936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5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763 0 2308,'0'0'155,"-13"0"1550,6 1-1528,0-1 0,0 1 0,0 1 1,0-1-1,0 1 0,1 1 0,-1-1 0,1 1 0,-11 6 0,-7 7 58,-25 19 0,21-14-107,-258 208 1034,25 27-4321,237-229 1959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5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741 8 2680,'0'-1'12,"0"1"0,0 0 1,0 0-1,0-1 0,0 1 0,0 0 0,0 0 0,0-1 0,0 1 0,0 0 0,0 0 0,0 0 0,0-1 1,0 1-1,0 0 0,0 0 0,0-1 0,0 1 0,-1 0 0,1 0 0,0 0 0,0 0 0,0-1 1,0 1-1,-1 0 0,1 0 0,0 0 0,0 0 0,0-1 0,-1 1 0,1 0 0,0 0 0,0 0 0,0 0 1,-1 0-1,1 0 0,-1 0 0,-10 4 499,-13 13 317,21-16-752,-153 112 914,-51 41-1189,172-125 442,-142 127 350,71-42-3949,90-94 2554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5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819 1 1900,'-3'0'257,"-7"0"112,0 1 1,0 1 0,0 0-1,1 0 1,-1 1 0,1 0-1,-1 1 1,-9 5-1,-74 45-489,76-43 115,-60 41 152,-137 122 1,-50 86-2645,235-228 1710,4-4-6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5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0 2512,'-8'8'1027,"0"-1"0,-1 0 0,-16 10 0,-13 10-839,-43 37-903,23-20 396,1 2 1,-94 103-1,142-138-266,2 1 0,-1 0 0,2 0 0,-10 25 0,11-28 148,4 2-118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509 20 2432,'35'-20'152,"-35"21"-23,0 0-1,0 0 0,1 0 1,-1 0-1,0 0 1,0 0-1,0 0 0,0 0 1,0 0-1,0 0 0,-1 0 1,1 0-1,0-1 1,0 1-1,-1 0 0,1 0 1,-1 1-1,-8 10 477,-2 0-1,-21 21 0,11-14-794,-221 186 901,128-115-1337,27-21-1605,62-47 1111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0 268,'-13'18'-20,"2"0"28,-1 1-24,-4-2 72,0 2 24,-3-1-80,-2 1 28,-3 0-88,0 0-44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0 230 2512,'6'3'344,"-1"-1"1,1 1-1,0-1 0,0 0 0,0-1 1,0 0-1,0 1 0,0-2 0,1 1 0,-1-1 1,0 0-1,0 0 0,0-1 0,1 0 0,-1 0 1,7-2-1,5-3 65,-2 0 0,1 0 1,0-2-1,21-13 0,-15 2 1398,-7 3-669,-13 14-1062,0-1-1,-1 1 1,1 0-1,-1-1 1,0 0 0,0 0-1,0 1 1,0-1-1,0-1 1,-1 1-1,1 0 1,-1 0-1,0 0 1,0-1 0,0 1-1,1-6 1,3-12-259,-3 15 187,-1-1 0,-1 0 0,1 0-1,-1 1 1,-1-14 0,0 0 287,0 19-292,1 0-1,-1 1 0,0-1 1,1 0-1,-1 1 0,0-1 1,0 0-1,0 1 0,1-1 1,-1 1-1,0 0 0,0-1 1,0 1-1,0 0 0,0-1 0,0 1 1,0 0-1,0 0 0,0 0 1,0 0-1,0 0 0,0 0 1,0 0-1,-1 0 0,-30 3-682,21 1 833,-1 1 1,1 0-1,0 1 0,0 1 0,1-1 0,0 2 1,0-1-1,-13 14 0,6-4-175,0 2 1,1 0 0,-17 27-1,29-39-40,0 1 0,0-1 1,1 1-1,0 0 0,0 0 0,1 0 0,0 0 1,-2 11-1,2 5-130,2 38 0,0-27 111,1-32 2,-1 0 0,1 0 0,0 1 1,0-1-1,0 0 0,0 0 0,1 0 1,-1 0-1,1-1 0,0 1 0,-1 0 0,1-1 1,1 1-1,-1-1 0,0 1 0,0-1 1,1 0-1,0 0 0,-1 0 0,1-1 1,3 3-1,8 4-827,0-1 1,1-1-1,16 6 0,8-1-875,6-4-235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301 100 740,'6'-3'150,"0"1"0,0-2 1,0 1-1,0 0 0,7-8 0,-11 10 59,0-1 0,0 0 0,-1 0 0,1 0 0,-1 0 0,1 0 0,-1 0-1,0 0 1,0 0 0,0 0 0,0-1 0,0 1 0,0 0 0,-1-1 0,1 1 0,-1-1 0,1-4 0,-1 6-101,0 0 0,0 0 0,0-1 0,0 1 0,0 0 0,0 0 0,0 0 0,0-1 0,0 1 0,-1 0 0,1 0 0,-1 0 0,1 0 0,-1 0 0,1-1 0,-1 1 0,1 0 0,-1 0 0,0 0 0,0 1 0,1-1 0,-1 0 0,0 0 0,0 0 1,-1-1-1,-1 2-44,0-1 0,0 1 1,1-1-1,-1 1 0,0 0 1,0 0-1,0 0 0,1 1 1,-1-1-1,0 1 0,-4 1 1,-12 3 115,0 1 0,0 1 1,1 0-1,0 2 0,-18 11 1,6-2-84,-53 46 1,71-55-77,2 1 0,-16 18 1,23-24-14,0-1 0,1 1 1,0-1-1,-1 1 1,2 0-1,-1 0 0,0 0 1,1 0-1,-1 1 0,1-1 1,1 0-1,-1 0 1,0 7-1,0 9-10,2 23 82,0-41-93,-1 0 1,1 0-1,-1 0 1,1 0-1,0 0 0,0 0 1,0 0-1,0 0 1,0 0-1,0 0 0,0 0 1,1-1-1,-1 1 1,0 0-1,1-1 1,3 3-1,5 2-391,0-1-1,0 0 1,1-1-1,-1 0 1,1 0 0,0-1-1,13 1 1,20 6-1662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1471 67 3008,'11'-5'994,"0"1"-1,-1-1 0,0-1 0,0 0 1,13-11-1,-21 16-862,3-6 2108,-5 7-2156,0 0 0,0 0 0,0-1-1,0 1 1,0 0 0,0-1 0,0 1-1,0 0 1,0 0 0,1-1 0,-1 1-1,0 0 1,0 0 0,0-1 0,0 1-1,1 0 1,-1 0 0,0 0 0,0-1-1,1 1 1,-1 0 0,0 0 0,0 0-1,1 0 1,-1 0 0,0 0-1,0 0 1,1-1 0,-1 1 0,0 0-1,1 0 1,-1 0 0,0 0 0,1 0-1,-1 0 1,0 0 0,0 0 0,1 0-1,-1 1 1,0-1 0,1 0 0,-1 0-1,0 0 1,0 0 0,1 0 0,-1 0-1,1 1 1,-9-3-49,0 0 0,1 0-1,-1 1 1,0 0 0,0 0-1,0 1 1,-14 2 0,-4-2 326,-1193-4-1102,1173 5 716,-47 8 0,4 6-4527,86-14 4252,3-1 229,-1 0 1,1 0-1,0 0 0,-1 0 1,1 0-1,-1 0 0,1 0 1,-1 0-1,1 0 0,0 0 1,-1 0-1,1 0 0,0 1 1,-1-1-1,1 0 0,0 0 1,-1 0-1,1 1 0,0-1 1,-1 0-1,1 1 0,0-1 1,-1 0-1,1 0 0,0 1 1,0-1-1,0 1 0,-1-1 1,1 0-1,0 1 0,0-1 1,0 0-1,0 1 0,15-13-5698,4 3 5005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8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517 295 3136,'9'-24'2572,"-2"9"-2113,2-35 789,-8 41-1050,0-1 1,0 0 0,-1 0-1,-1-12 1,0-3-50,1 21-129,-1-1 0,0 0 0,0 1 0,0-1 1,-1 1-1,1-1 0,-1 1 0,0 0 0,0-1 0,-1 1 1,1 0-1,-1 1 0,0-1 0,0 0 0,0 1 0,-5-4 1,3 2-19,-1 0 1,1 1-1,-1 0 1,0 0 0,1 1-1,-2 0 1,1 0-1,0 0 1,-1 1 0,-11-4-1,3 5 90,0-1 1,-1 2-1,1 0 0,0 1 1,0 0-1,0 2 0,0-1 1,0 2-1,-15 5 0,6 0 35,0 1 0,1 0-1,1 2 1,-35 24-1,43-27 0,1 2-1,1 0 0,-22 24 1,29-30-106,2 0 0,-1 0 0,0 0 0,1 0 0,0 1-1,0-1 1,1 1 0,-1 0 0,1 0 0,1 0 0,-1 0 0,1 0 0,-1 9 0,2 83-329,0-95 304,0-1-1,1 0 0,-1 0 1,1 1-1,-1-1 1,1 0-1,0 0 0,0 0 1,0 0-1,0 0 1,0 0-1,0 0 0,1 0 1,2 3-1,1 0-11,0-1 0,0 1 1,0-1-1,11 6 0,3 1-178,1-2 1,24 9-1,-15-8-1017,1-2-1,58 10 1,-33-12-827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8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0 900,'0'0'228,"0"6"12,0-1 60,0-2 704,0 4-804,12 0-44,3 1-64,-2-3-784,7 0 712,1 0 832,1 2-892,6-2 0,0 0-244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8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4788,'0'-5'-884,"0"-3"-20,0 3-8,0-1 20,0 2 872,9 1 60,0-1-12,1 1-196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9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49 215 2064,'-5'-3'-682,"-13"-2"7673,16 5-6710,-21 1 1215,23 0-1491,0-1 1,0 1-1,0-1 1,0 1 0,0 0-1,0-1 1,0 1 0,0-1-1,0 1 1,0 0-1,0-1 1,0 1 0,0-1-1,0 1 1,1-1 0,-1 1-1,0 0 1,0-1-1,1 1 1,-1-1 0,0 1-1,1-1 1,-1 1-1,1-1 1,-1 0 0,1 1-1,-1-1 1,0 0 0,1 1-1,0-1 1,-1 0-1,1 1 1,-1-1 0,1 0-1,-1 0 1,1 0 0,-1 1-1,1-1 1,0 0-1,-1 0 1,1 0 0,-1 0-1,1 0 1,0 0-1,-1 0 1,1 0 0,-1 0-1,2-1 1,0 1-41,529 6-218,-2-35 431,-389 20 79,1084-110 3922,-1209 117-4073,142-25 1817,-156 27-1902,-1 0 0,1 0 0,-1 0 0,1 0 0,-1 0 0,1-1 0,-1 1 0,0 0 0,1 0 1,-1 0-1,1 0 0,-1 0 0,1-1 0,-1 1 0,1 0 0,-1 0 0,0-1 0,1 1 0,-1 0 1,0-1-1,1 1 0,-1 0 0,0-1 0,1 1 0,-1-1 0,0 1 0,0 0 0,0-1 0,1 1 1,-1-1-1,0 1 0,0-1 0,0 1 0,0-1 0,0 1 0,0-1 0,0 1 0,0-1 0,0 1 0,0-1 1,0 1-1,0 0 0,0-1 0,0 0 0,0 1-30,-41-24-13915,26 19 12408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29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139 127 2268,'-9'-2'199,"0"-1"-1,0 0 1,1 0 0,-1-1-1,1-1 1,0 1-1,0-1 1,0 0-1,1-1 1,0 0 0,-12-12-1,16 15-38,1-1-1,-1 1 0,1 0 1,0-1-1,0 1 1,-2-5-1,-3-5 190,7 12-341,-1 1 1,1-1 0,-1 1-1,1-1 1,0 1-1,-1-1 1,1 0-1,0 1 1,-1-1-1,1 0 1,0 1-1,0-1 1,-1 0 0,1 1-1,0-1 1,0 0-1,0 1 1,0-1-1,0 0 1,0 1-1,0-1 1,0 0-1,1 0 1,-1 1 0,0-2-1,1 2 26,0-1-1,-1 1 1,1-1 0,0 1 0,-1 0-1,1-1 1,0 1 0,0 0-1,-1 0 1,1 0 0,0-1-1,0 1 1,-1 0 0,1 0-1,0 0 1,0 0 0,0 0 0,0 1-1,43 9 835,-40-9-954,37 10 252,55 5 0,-30-5 250,92 16-153,219 48 414,-376-75-640,0 0 0,-1 1 0,1-1 0,0 0-1,0 0 1,0 0 0,-1 0 0,1 1 0,0-1 0,-1 0-1,1 1 1,0-1 0,0 1 0,-1-1 0,1 1 0,-1-1-1,1 1 1,0-1 0,-1 1 0,1 0 0,-1-1 0,1 2-1,-1-2 5,0 1 0,-1 0 0,1-1 0,0 1 0,-1-1 0,1 1 0,0-1 0,-1 1 0,1-1 0,-1 1 0,1-1-1,-1 0 1,1 1 0,-1-1 0,1 0 0,-1 1 0,1-1 0,-1 0 0,1 1 0,-1-1 0,0 0 0,-42 13 919,41-12-977,-289 77 1648,235-59-2554,0 3 0,2 1 1,-55 34-1,79-38-886,-31 26 1,22-14 414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0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 5485,'0'-10'-633,"0"-5"185,0-2 100,0 6 2261,0 0-2582,0 5 29,0-3 584,0 3 464,0 1-1172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1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80 8617,'-6'-2'213,"1"1"0,0-1-1,0 0 1,1 0 0,-1 0 0,0 0 0,1-1 0,-1 0 0,1 0 0,0 0 0,0-1-1,-6-6 1,-12-9 2945,1 2-1498,19 12-2003,1 13 110,-2 4 252,0 1-1,1 0 1,1 1 0,0-1-1,0 0 1,1 0-1,3 14 1,-2 15-33,11 259-553,13-146-6109,-17-118 3707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1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57 225 3724,'-6'-5'467,"0"0"0,0 0-1,0-1 1,1 1 0,-9-14 0,12 15-142,0 0 0,0 0 1,0-1-1,1 1 0,-1-1 1,1 0-1,0 1 1,1-1-1,-1 0 0,1-9 1,1 13-317,-1 0 0,1 0 0,-1 0 0,1 0 1,-1 0-1,1-1 0,0 1 0,0 0 0,-1 1 0,1-1 1,0 0-1,0 0 0,0 0 0,0 0 0,0 1 1,0-1-1,0 0 0,0 1 0,1-1 0,-1 1 0,0-1 1,1 1-1,33-12-42,-31 11 45,75-18 237,117-14 0,85 9-1918,-216 19 1025,34-2-1222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1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8849,'0'10'21,"0"-8"614,-1-1-1,1 1 1,0 0-1,0-1 0,0 1 1,0 0-1,1-1 0,-1 1 1,0 0-1,1-1 0,-1 1 1,1-1-1,-1 1 1,2 2-1,9 2-1548,16 1 1143,0-1 0,51 3 1,60-5-186,-107-3-4,208-4-1865,2-9-3446,-121 5 1588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1900,'-5'5'313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666 56 2720,'9'-55'4286,"-9"76"-1122,0-12-2876,-2 8-196,2-16-96,-1 0 0,1-1 0,-1 1 0,0-1-1,1 0 1,-1 1 0,0-1 0,1 1 0,-1-1 0,0 0 0,1 0-1,-1 1 1,0-1 0,0 0 0,1 0 0,-1 0 0,0 0 0,0 0-1,1 0 1,-1 0 0,-1 0 0,0 0 4,-7 0-5,-1 0 0,1 0 0,0 1 0,-1 0-1,1 1 1,-16 4 0,-27 14 103,-203 80 62,185-68-232,-102 62 0,159-83-38,1-4 4443,12-8-4335,1 1-1,-1-1 1,1 0 0,-1 1 0,1-1-1,-1 0 1,1 1 0,-1-1-1,1 1 1,-1-1 0,1 1 0,0-1-1,-1 1 1,1-1 0,0 1-1,-1 0 1,1-1 0,0 1-1,-1 0 1,2-1 0,22-7-11,-13 5-5,7-3 12,0 1 1,1 0-1,-1 1 0,1 2 1,0 0-1,-1 0 1,1 2-1,30 3 1,12 5 28,77 20 0,-92-17-121,209 49-3665,-160-33 1236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3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8 384,'0'0'0,"0"-3"-32,0-2-16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08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47 158 2308,'0'1'8,"-2"13"275,2-14-260,0 0-1,0 1 1,0-1 0,-1 0 0,1 0-1,0 1 1,0-1 0,-1 0 0,1 0 0,0 1-1,0-1 1,-1 0 0,1 0 0,0 0 0,-1 0-1,1 1 1,0-1 0,-1 0 0,1 0 0,0 0-1,-1 0 1,1 0 0,0 0 0,-1 0 0,1 0-1,-1 0 1,-1 0 957,-1-2-464,1 1-492,1 0 0,-1-1 0,0 1 0,1-1 0,-1 1-1,1-1 1,-1 0 0,1 1 0,0-1 0,-1 0 0,1 0 0,-1-4 0,-3-2 608,5 7-495,-1 1-1,1-1 1,-1 1 0,1-1 0,-1 0-1,1 1 1,-1-1 0,1 0 0,0 1-1,0-1 1,-1 0 0,1 1-1,0-1 1,0 0 0,-1 0 0,1 1-1,0-1 1,0-1 0,0 2-38,0-1 1,0 1 0,0-1 0,-1 1-1,1-1 1,0 1 0,0-1 0,0 1-1,0-1 1,0 1 0,0-1-1,0 1 1,0-1 0,0 1 0,1-1-1,-1 1 1,0-1 0,0 1 0,0-1-1,0 1 1,1 0 0,-1-1-1,0 1 1,0-1 0,1 1 0,-1 0-1,0-1 1,1 1 0,-1 0 0,1-1-1,-1 1 1,0 0 0,1-1-1,-1 1 1,1 0 0,-1 0 0,1 0-1,-1-1 1,0 1 0,1 0 0,-1 0-1,1 0 1,-1 0 0,1 0-1,-1 0 1,1 0 0,-1 0 0,1 0-1,-1 0 1,1 0 0,-1 0 0,1 0-1,-1 1 1,2-1 0,0 0-342,94-8 1690,-30 0-1261,645-43-49,-3 14-2344,-561 28-3768,-130 9 3907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0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83 2680,'-23'-22'496,"16"14"-33,0 2 0,0-1 1,-1 1-1,-13-8 1,7 4 600,14 10-1042,0 0 0,0-1 0,0 1-1,0 0 1,0 0 0,0 0 0,0 0-1,0 0 1,0 0 0,0 0 0,-1-1-1,1 1 1,0 0 0,0 0 0,0 0-1,0 0 1,0 0 0,0 0 0,0-1-1,0 1 1,0 0 0,0 0 0,0 0 0,0 0-1,0 0 1,1 0 0,-1 0 0,0-1-1,0 1 1,0 0 0,0 0 0,0 0-1,0 0 1,0 0 0,0 0 0,0 0-1,0-1 1,0 1 0,0 0 0,1 0-1,-1 0 1,0 0 0,0 0 0,0 0-1,0 0 1,0 0 0,0 0 0,0 0-1,1 0 1,-1 0 0,29-2 1466,-10 1-1620,18 0 27,-1 1 1,64 8 0,72 23 782,-153-27-741,135 33-5,-122-27-97,-1 1 1,53 26 0,-82-36 256,-1 0-1,1 0 0,0-1 1,0 1-1,0 0 0,0 1 1,-1-1-1,1 0 0,0 0 1,-1 1-1,1-1 0,-1 1 1,0-1-1,0 1 1,1 0-1,-1 0 0,0-1 1,0 1-1,0 0 0,-1 0 1,1 0-1,0 0 0,-1 0 1,1 0-1,-1 0 1,0 0-1,0 0 0,0 0 1,0 0-1,0 1 0,0 1 1,0-1 47,-1-1 1,1 1 0,-1 0 0,1-1-1,-1 1 1,0-1 0,0 1-1,0-1 1,0 1 0,0-1 0,-1 1-1,1-1 1,-1 0 0,0 0-1,0 0 1,1 0 0,-1 0 0,-4 3-1,-5 2-109,0 1 0,-21 9 0,11-5 129,-41 20 22,-97 37 1,-73 11 347,-64 25-1661,246-83-286,1 1 1,1 3-1,-77 54 1,72-35-1331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12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33 624,'0'-4'2200,"0"-8"-285,0 8-1556,0 7-187,0-9-2819,0 6 2617,0 0 0,-1-1 1,1 1-1,0 0 0,-1 0 51,1-1 1,-1 1-1,1 0 0,0 0 0,-1 0 0,1 0 0,-1 0 0,1 0 1,0-1-1,-1 1 0,1 0 0,0 0 0,-1 0 0,1-1 1,0 1-1,-1 0 0,1-1 0,0 1 0,-1 0 0,1-1 0,0 1 1,0 0-1,0-1 0,-1 1 0,1 0 0,0-1 0,0 1 1,0-1-1,0 1 0,0 10-1004,0-10 961,0 12-78,0-9 159,0-7 35,0 3-83,0-6-1005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29 121 1860,'-28'-7'12321,"28"8"-12151,0 0 43,0 1-161,0-2-59,0 0 0,0 1-1,-1-1 1,1 0 0,0 0 0,0 0 0,0 0 0,0 1 0,0-1 0,0 0 0,0 0 0,0 0 0,0 1 0,0-1 0,0 0 0,0 0 0,0 0 0,0 1-1,0-1 1,0 0 0,0 0 0,1 0 0,-1 1 0,0-1 0,0 0 0,0 0 0,0 0 0,0 0 0,0 0 0,0 1 0,1-1 0,-1 0 0,0 0 0,0 0-1,0 0 1,0 0 0,1 0 0,-1 1 0,0-1 0,0 0 0,0 0 0,1 0 0,167-16 429,-73 5-431,1479-68 553,-1567 78-548,0 0 0,0 0 0,0 0 0,12-5 0,-5 2 626,-1 0-3965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4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30 115 2104,'-30'2'3361,"40"2"-2733,45 4-250,1-1 1,0-4 0,75-3 0,-52-1 282,416-18-582,-186 5 372,-276 13-387,627-29 266,-629 28 276,-1-2 0,35-8 1,-62 11-402,-1 1 1,1-1-1,-1 0 1,1 0 0,-1 0-1,0 0 1,0 0-1,0-1 1,0 1 0,0-1-1,0 1 1,0-1-1,2-2 1,0-2 280,-3 6-489,-1 0 0,1-1 1,-1 1-1,1-1 0,-1 1 0,1-1 1,-1 1-1,0-1 0,1 1 0,-1-1 1,0 1-1,1-1 0,-1 0 0,0 1 0,0-1 1,0 1-1,1-1 0,-1 0 0,0-1 1,0 2-6,0 0 0,0-1 0,0 1-1,0 0 1,0 0 0,0-1 0,0 1 0,0 0 0,0-1 0,0 1 0,0 0 0,0-1 0,0 1 0,0 0 0,0 0 0,1-1 0,-1 1 0,0 0 0,0-1 0,0 1 0,1 0 0,-1 0 0,0 0 0,0-1 0,1 1 0,-1 0 0,0 0 0,0 0 0,1-1 0,-1 1-39,1 0 1,-1 0 0,0 0 0,1-1 0,-1 1 0,0 0 0,0 0 0,1-1 0,-1 1 0,0 0 0,0 0 0,1-1 0,-1 1 0,0 0 0,0-1 0,0 1 0,0 0 0,0 0-1,1-1 1,-1 1 0,0 0 0,0-1 0,0 1 0,0-1 0,0 1 0,0 0 0,0-1 0,0 1 0,0-1 0,6-1-2311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83 304 6821,'-1'0'-77,"0"1"0,1 0 0,-1 0 0,0-1 0,0 1 0,0 0 0,0-1 0,0 1 1,0-1-1,0 0 0,0 1 0,0-1 0,0 0 0,0 1 0,0-1 0,-2 0 0,-23 4 1861,44-4-1443,10 1-169,0-2-1,0-2 1,33-6-1,-52 7-67,0 0 0,0-1 1,0 0-1,-1 0 0,1-1 0,-1-1 0,0 1 0,0-1 0,0 0 0,-1-1 0,0 0 0,0 0 0,10-13 0,-14 16-47,0-1 0,-1 0 1,0 0-1,0-1 0,0 1 1,-1 0-1,1-1 0,-1 1 0,0-1 1,0-5-1,1-50 263,-2 40-257,-1 16-48,0 0-1,0 1 1,0-1-1,0 0 1,-1 1-1,0-1 1,1 0-1,-1 1 1,-1 0-1,1-1 1,0 1-1,-1 0 1,0 0-1,1 1 1,-1-1-1,0 0 1,-1 1-1,1 0 0,-7-4 1,3 1-42,-1 1 0,0 0 0,0 1 0,0-1 0,0 1 0,0 1-1,-1 0 1,-11-2 0,13 4 54,0 0 0,0 1 0,0 0-1,0 0 1,0 1 0,0-1 0,0 1-1,1 1 1,-1 0 0,1 0 0,0 0-1,-1 0 1,1 1 0,1 0-1,-1 1 1,-9 8 0,4-2-92,1 1 0,0 0 0,0 0 0,1 1 0,1 0 0,-12 25 0,16-28 102,1 1 0,1 0-1,0-1 1,0 1 0,1 0 0,0 0-1,1 0 1,1 13 0,0 0-50,-1-17-5,1 1 0,-1-1 0,2 0 0,-1 0 0,1 0 0,0 0 0,0 0 0,1 0 1,0-1-1,8 13 0,-4-8-38,0-2-1,1 1 1,0-1 0,1 0 0,0-1 0,10 8-1,0-2-312,0-2-1,1 0 0,1-1 0,0-1 0,0-1 1,33 9-1,-30-11-550,0 0 1,1-2 0,0 0-1,0-2 1,0-1 0,0-1-1,30-3 1,-51 2 908,0-1 0,0 0 0,1 0 0,-1-1 0,0 1-1,0-1 1,-1 0 0,1 0 0,0 0 0,-1 0 0,1-1 0,-1 1 0,1-1 0,-1 0-1,0 0 1,0 0 0,-1 0 0,1-1 0,-1 1 0,1-1 0,-1 0 0,0 1 0,-1-1-1,1 0 1,-1 0 0,3-8 0,-1-8 192,0 1 0,-1-1 0,0 1 0,-3-32 0,0 20 231,2 21-175,-1 0 0,-1 0 0,0 0-1,0 0 1,-1 0 0,0 0-1,-6-16 1,-13-34 346,15 41 440,-15-35-1,20 54-985,1-1 1,-1 1-1,1-1 0,-1 1 0,1-1 0,0 1 1,-1-1-1,1 1 0,0-1 0,-1 0 0,1 1 1,0-1-1,0 0 0,0 1 0,0-1 0,0 0 1,0 1-1,-1-1 0,2 0 0,-1 1 0,0-1 1,0 0-1,0 1 0,0-1 0,0 0 0,0 1 1,1-1-1,-1 0 0,0 1 0,1-2 0,0 2 9,0 0 0,0 0-1,0 0 1,0 0 0,1 0 0,-1 0-1,0 0 1,0 0 0,0 0-1,0 1 1,0-1 0,0 0 0,0 1-1,0-1 1,2 1 0,39 23 180,-15-3-218,-1 1 0,-1 1 0,0 1 0,-2 1-1,-1 1 1,-2 1 0,0 1 0,-2 1 0,19 39 0,-26-39 113,3 5-562,11 18-270,-20-41 747,-1-1 0,1 0 0,7 10 1,-12-19-26,1 0 1,-1-1 0,1 1-1,-1 0 1,0-1-1,1 1 1,-1 0 0,0 0-1,0-1 1,1 1 0,-1 0-1,0 0 1,0 0-1,0-1 1,0 3 0,0-3-6,0 0 1,0 1-1,0-1 0,0 0 1,0 0-1,0 1 1,0-1-1,0 0 1,0 1-1,0-1 0,0 0 1,0 1-1,0-1 1,0 0-1,0 0 0,1 1 1,-1-1-1,0 0 1,0 1-1,0-1 1,0 0-1,1 0 0,-1 0 1,0 1-1,0-1 1,1 0-1,-1 0 0,0 0 1,0 0-1,1 1 1,-1-1-1,0 0 1,1 0-1,-1 0 0,0 0 1,1 0-1,-1 0 1,0 0-1,0 0 0,1 0 1,-1 0-1,1 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1 237 820,'0'-155'4358,"0"154"-4383,0 0 0,0 0-1,1 0 1,-1 0 0,0 0-1,1-1 1,-1 1-1,1 0 1,-1 0 0,1 0-1,-1 0 1,1 0 0,0 0-1,0 1 1,-1-1-1,1 0 1,0 0 0,0 0-1,2 0 1,22-14-195,-10 8-60,-13 5 305,1 1-1,0 0 1,-1 0 0,1 0-1,0 0 1,0 0 0,0 1-1,0-1 1,0 1 0,0 0-1,0-1 1,-1 2 0,1-1-1,0 0 1,0 0 0,0 1-1,0 0 1,0 0 0,0 0-1,0 0 1,-1 0 0,1 0-1,0 1 1,-1-1 0,3 3-1,0-1 47,-1 0 0,0 0-1,0 1 1,0-1 0,0 1-1,-1 0 1,1 0-1,-1 1 1,0-1 0,-1 1-1,1-1 1,-1 1 0,0 0-1,2 5 1,-2-3-20,1 0 1,-1 0 0,1-1-1,7 12 1,3 4 8,-9-12 3,-1 0 0,5 19 1,-1-4 363,7 10-545,-10-25-8,0-1 0,-1 1-1,0 0 1,0-1 0,-1 2 0,2 17 0,2-1 529,-5-23-297,0-1-1,0 0 1,0 1-1,0 0 1,-1-1-1,1 7 1,1 2 2116,-2-12-2195,1-1 1,0 1-1,-1 0 0,1 0 0,-1 0 0,1-1 1,-1 1-1,1 0 0,-1-1 0,1 1 1,-1 0-1,1-1 0,-1 1 0,0-1 0,1 1 1,-1-1-1,1 1 0,-1-1 0,0 1 0,0-1 1,1 1-1,-1-1 0,0 1 0,0-1 0,0 1 1,1-1-1,-1 0 0,0 1 0,0-1 1,0 1-1,0-1 0,0 0 0,0 1 0,0-1 1,0 1-1,-1-1 0,1 0 0,0 1 0,0-1 1,0 1-1,-1-1 0,1-3-67,-1 6-286,1 0 346,0 0-1,0 1 1,0-1 0,0 0-1,0 0 1,1 0 0,-1 0-1,0 0 1,2 4 0,-1-5-4,0-1 0,0 0 0,0 1 0,-1-1 1,1 1-1,0-1 0,0 1 0,-1-1 0,1 1 0,0 0 1,-1-1-1,1 1 0,-1 0 0,1 0 0,0 1 1,1 18-446,-1-16 447,1 0 1,-1 0-1,1-1 0,0 1 0,0 0 0,0-1 1,1 0-1,-1 0 0,1 0 0,0 0 0,0 0 1,0 0-1,4 2 0,10 7-4,33 14-1,-43-24 56,0 1-1,0-1 1,1 0-1,-1 0 0,1-1 1,-1 0-1,12 0 1,-10-2-137,0-1 0,0 0-1,-1 0 1,1-1 0,0 0 0,-1-1 0,1 1 0,-1-2 0,0 1 0,-1-1 0,10-8 0,-3 2 106,0 0-1,-1-1 1,-1 0-1,0-1 1,0-1 0,-2 0-1,1 0 1,-2-1-1,8-17 1,-13 23 38,0-1 0,-1 1 0,-1-1-1,0 0 1,2-21 0,-3-53 585,-1 50-829,0 31 173,0 1-1,-1-1 1,1 0-1,-1 1 1,0-1 0,1 1-1,-3-5 1,-3-15 582,6 20-600,-1 1 0,1 0 0,-1-1 0,1 1 0,-1 0 0,1-1-1,-1 1 1,0 0 0,1 0 0,-1 0 0,0 0 0,0 0 0,0 0 0,0 0 0,0 0 0,0 0-1,0 0 1,0 1 0,-1-1 0,1 0 0,0 1 0,0-1 0,-1 1 0,1-1 0,0 1 0,-3-1-1,3 0-29,-1 1 0,1-1 0,-1 1 0,1 0 0,-1-1-1,1 1 1,-1 0 0,1 0 0,-1 0 0,0 0 0,1 0-1,-1 1 1,1-1 0,-1 0 0,1 1 0,-1-1 0,1 1-1,-1-1 1,1 1 0,-3 1 0,-18 19 105,16-16-59,1 0-1,0 0 0,-10 12 0,10-9 0,-1 2-1,2-1 1,-1 1-1,1-1 1,1 1-1,0 0 1,0 0-1,1 1 1,0-1-1,1 1 1,0-1-1,1 1 1,0 11-1,0-3-10,0-10-3,0 0 0,0 0 0,1-1 0,2 11 0,-2-15 5,0-1 0,0 1 0,1-1 0,-1 1 0,1-1 0,0 0 0,0 1 0,1-1 0,-1 0-1,0 0 1,1-1 0,5 6 0,4 0 39,0 1 0,0-1-1,1-1 1,0 0 0,1-1-1,-1-1 1,1 0 0,18 4 0,-13-5 439,1 0 0,-1-1 0,1-2 0,0 0 0,31-2 0,-41 0-395,0-1 1,0 0-1,0-1 0,-1 0 0,1-1 1,-1 1-1,0-2 0,16-9 1,-23 12 20,0 0 0,0 0 0,0 0 0,0 0 0,-1 0 0,1 0 0,-1 0 0,3-5 0,6-9 80,-8 12-205,0-1 0,-1 1 0,1-1 0,-1 1 0,0-1 0,0 0-1,0 1 1,0-1 0,-1 0 0,0 0 0,0 0 0,0 1 0,-2-8 0,1-8-228,1 16 248,-1 0-1,1 0 1,-1 0-1,0 1 1,-1-1 0,1 0-1,0 0 1,-1 1-1,0-1 1,0 1 0,-3-4-1,-32-39 36,22 28-18,-89-97-259,94 96 484,9 18-251,1 0-1,-1-1 1,1 1 0,-1 0-1,0-1 1,1 1-1,-1 0 1,0 0-1,0 0 1,-2-3-1,3 4-93,-1 0-1,1 0 1,0 0-1,-1-1 0,1 1 1,0 0-1,0-1 1,-1 1-1,1 0 1,0-1-1,0 1 0,-1 0 1,1-1-1,0 1 1,0 0-1,0-1 0,0 1 1,0-1-1,0 1 1,0 0-1,0-1 1,-1 1-1,1-1 0,1 1 1,-1 0-1,0-1 1,0 1-1,0 0 0,0-1 1,0 1-1,0-1 1,0 1-1,0 0 1,1-1-1,-1 1 0,0 0 1,0-1-1,0 1 1,1 0-1,-1-1 1,0 1-1,1 0 0,-1 0 1,0-1-1,1 1 1,12-9-449,-13 9 558,19-10 64,0 1 1,0 1-1,1 1 0,0 1 1,1 1-1,-1 0 0,1 1 1,31-1-1,-50 6-77,1-1-1,-1 1 1,0 0 0,0 0-1,0 0 1,1 0 0,-1 0-1,0 0 1,0 1-1,0-1 1,-1 1 0,1-1-1,0 1 1,0 0 0,-1 0-1,1 0 1,-1 0 0,0 0-1,0 0 1,1 0-1,0 3 1,8 10-40,-6-8 189,-1 0 0,0-1-1,0 1 1,-1 0-1,1 1 1,-2-1-1,1 0 1,0 8 0,1 1-339,7 49-431,-1 27 1334,-5-57-1150,-3-26 287,-1 0 0,2 1 0,4 16 0,-6-23 78,1-1 0,0 0 0,0 0 0,0 0-1,0 0 1,0 0 0,1 0 0,-1 0 0,1-1-1,-1 1 1,1 0 0,-1-1 0,1 1-1,0-1 1,0 0 0,0 1 0,0-1 0,0 0-1,0 0 1,4 1 0,-3-1 28,-1-1 0,1 1 0,0-1 0,0 0 0,-1 0 0,1 0 0,0 0 0,0 0 0,0 0 0,-1-1 0,1 1 0,0-1-1,0 0 1,3-2 0,-1 1 80,1-2 0,0 1 0,-1-1 0,1 1 0,8-9 0,0-4-24,0 1 0,21-31 0,-30 37 192,1-1-1,-2 1 1,1-1-1,-1 0 1,-1 0-1,0 0 1,0 0-1,2-19 1,-2-6 1295,-1-44 0,-2 70-1367,0 8-137,0 0-1,0 0 1,0 0-1,0 0 1,0 1-1,-1-1 1,1 0-1,0 0 1,-1 0-1,1 0 1,-1 0-1,1 0 1,-1 0-1,1 0 1,-1 1-1,1-1 1,-1 0-1,0 0 1,0 1-1,1-1 1,-1 1-1,0-1 1,0 0-1,0 1 1,0-1-1,0 1 1,0 0-1,1-1 1,-3 1 0,-29-4-252,31 5 271,-1-1 0,1 0 0,0 1 1,0 0-1,-1-1 0,1 1 0,0 0 0,0-1 0,0 1 0,-1 0 1,1 0-1,0 0 0,0 0 0,1 0 0,-1 0 0,0 0 0,0 1 1,0-1-1,1 0 0,-1 0 0,0 3 0,0-2-17,-5 8-21,4-7-146,0 1 0,0 0 0,0-1 1,1 1-1,-1 0 0,1 0 0,0 0 0,0 0 0,1 0 0,-1 0 0,1 6 0,2 9-890,-2-19 1059,0 0 0,0 1 0,0-1 0,0 0 0,0 0-1,1 1 1,-1-1 0,0 0 0,0 0 0,0 1 0,0-1 0,1 0 0,-1 0 0,0 1 0,0-1 0,1 0 0,-1 0 0,0 0-1,0 0 1,1 1 0,-1-1 0,0 0 0,0 0 0,1 0 0,-1 0 0,0 0 0,1 0 0,-1 0 0,3-1 8,-1 0 0,1 0 1,-1 0-1,1 0 1,-1-1-1,0 1 0,0-1 1,0 1-1,3-3 0,1-2-2,9-6 527,-1-2-1,-1 0 1,20-27 0,-27 33-73,21-39 1247,-24 40-1504,-3 7-184,0 0-1,0 0 1,0 0 0,0 1 0,0-1 0,0 0 0,1 0 0,-1 0 0,0 0-1,0 0 1,0 0 0,0 1 0,1-1 0,-1 0 0,0 0 0,0 0-1,0 0 1,0 0 0,1 0 0,-1 0 0,0 0 0,0 0 0,0 0 0,1 0-1,-1 0 1,0 0 0,0 0 0,0 0 0,1 0 0,-1 0 0,0 0-1,0 0 1,0 0 0,0 0 0,1 0 0,-1-1 0,0 1 0,0 0 0,0 0-1,0 0 1,1 0 0,-1 0 0,0 0 0,0-1 0,0 1 0,0 0-1,0 0 1,0 0 0,0 0 0,1-1 0,-1 1 0,0 0 0,0 0 0,0 0-1,0 0 1,0-1 0,0 1 0,0 0 0,0 0 0,0 0 0,0-1-1,0 1 1,0 0 0,0 0 0,0 0 0,0-1 0,0 1 0,0 2 186,1 0-1,0 0 1,-1 0 0,1 0 0,-1 0 0,0 0 0,0 0 0,1 0 0,-1 0 0,-1 0 0,1 4 0,0 19 1085,11 11-1189,-3 0 0,-1 1 0,-2-1 0,1 59 0,7 59 380,-1 0-757,-4-22-292,0 16-2269,-8-96-1091,0-32 1562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62 3724,'-9'-18'617,"8"15"-536,0 0 0,0 0 0,0 0 0,-1 0 0,0 0 0,1 1 0,-1-1 0,0 1 0,0-1 0,-4-2 0,-5-4 343,9 7-130,-1 3-33,3-1-250,-1 1 7,0-1 0,-1 0 0,1 1-1,0-1 1,0 1 0,0-1 0,0 1-1,0 0 1,0-1 0,0 1 0,0 0 0,0 0-1,0 0 1,1 0 0,-1 0 0,0 0 0,0 0-1,1 0 1,-1 0 0,1 0 0,-1 0 0,1 0-1,-1 0 1,1 0 0,0 0 0,-1 2 0,1-1 24,0-1 1,0 0 0,0 0 0,0 0-1,-1 0 1,1 0 0,0 0 0,-1 0 0,1 0-1,-1 0 1,1 0 0,-1 0 0,0 0-1,1 0 1,-2 1 0,1-1-11,0 0-1,1 0 1,-1 0 0,0 0 0,1 0 0,-1 0-1,1 0 1,-1 0 0,1 0 0,0 0-1,-1 1 1,1-1 0,0 0 0,0 0 0,0 2-1,-13 85-198,13-77 353,0-8-161,-1-1 0,1 1 1,0-1-1,0 0 0,0 1 1,0-1-1,1 1 0,-1-1 0,0 1 1,1-1-1,0 0 0,0 1 1,-1-1-1,1 0 0,1 0 0,-1 0 1,0 1-1,0-1 0,1 0 1,-1-1-1,1 1 0,3 3 0,1 0-134,1-1-1,0 1 0,0-1 1,0 0-1,1-1 0,-1 0 0,1 0 1,0 0-1,0-1 0,0 0 1,0-1-1,0 0 0,1 0 1,-1-1-1,0 0 0,0 0 0,1-1 1,-1 0-1,0-1 0,0 1 1,0-1-1,0-1 0,0 0 0,-1 0 1,1 0-1,-1-1 0,0 0 1,0-1-1,0 0 0,9-7 0,-5 1 587,0 0-1,0-1 0,16-23 0,-20 24 1055,0-1-1,7-19 0,-11 24-1096,-1 0-1,-1 0 0,1-1 0,-1 1 0,0 0 1,-1-1-1,0-7 0,0 143 365,-9-3-396,9 121-155,1-225-234,1 1 1,1 0-1,1-1 0,11 37 1,37 80-193,-42-115-174,7 20-446,-10-10-1078,12 1-1012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6505,'9'-1'-455,"-8"0"510,0 1 1,0-1-1,0 1 1,0 0 0,1-1-1,-1 1 1,0 0-1,0 0 1,0-1-1,0 1 1,0 0-1,0 0 1,1 0-1,-1 0 1,0 1-1,0-1 1,2 0-1,17 17 1327,-19-17-1362,2 3 0,1 0 0,0-1 0,0 1-1,0-1 1,0 0 0,1 0 0,-1-1 0,1 1 0,-1-1 0,1 0 0,-1 0 0,1 0 0,-1-1 0,1 1 0,0-1-1,5-1 1,13-1-135,-1-1-1,28-7 1,6-1 544,110-4-1612,-136 14-245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2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1100,'0'0'4730,"-5"14"-4609,-3-12-611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29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3892,'-29'11'215,"21"-8"263,-1 1 1,1-1-1,0-1 0,-1 0 0,0 0 0,-11 1 1,20-3-361,-1 0 1,1 0 0,-1 0-1,1 0 1,-1 0-1,1 1 1,-1-1 0,1 0-1,0 0 1,-1 0-1,1 1 1,-1-1 0,1 0-1,-1 1 1,1-1-1,0 0 1,-1 1 0,1-1-1,0 0 1,-1 1 0,1-1-1,0 1 1,-1-1-1,1 1 1,0-1 0,0 1-1,0-1 1,0 1-1,-1-1 1,1 1 0,-1 18 3972,1-18-4243,168-12-476,-87 4 163,41-4-3455,-59 3 795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30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76 7137,'-7'0'82,"4"1"92,-1-1 0,1 0 1,-1 0-1,0 0 1,1-1-1,-1 1 1,1-1-1,-1 0 1,1 0-1,-7-3 1,10 4-148,0 0 0,0 0 0,0 0 0,-1-1 0,1 1 0,0 0 0,0 0 0,0 0 0,-1 0 0,1 0 0,0 0 0,0 0 0,-1 0 0,1 0 0,0 0 0,0 0 0,0 0 0,-1 0 0,1 0 0,0 0 0,0 0 0,-1 0 0,1 0 0,0 0 0,0 0 0,0 0 0,-1 0 0,1 1 0,0-1 0,0 0 0,0 0 0,-1 0 0,1 0 0,0 0 0,0 0 0,0 1 0,0-1 0,0 0 0,-1 0 0,1 0 0,0 1 0,0-1 0,-3 14 1245,2-13-1118,1 0 0,0 0 0,0 0 0,0 1 0,0-1 0,0 0 0,0 0 0,0 0 0,0 0 0,0 0 0,0 0 0,1 0 0,-1 0 0,0 0 0,1 0 0,-1 0 0,1 0 0,0 1 0,14-9-110,-1 1 0,1 0-1,0 1 1,0 0 0,21-3-1,84-7-4,-91 12-330,78-5 305,56-7-182,-100 10-4580,-61-4 1380,2-4 1111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31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20 176 4316,'0'-33'4111,"0"33"-4098,0 0-1,0-1 1,0 1 0,0 0 0,0 0 0,0 0-1,0 0 1,0 0 0,0 0 0,0 0 0,0-1 0,0 1-1,0 0 1,0 0 0,0 0 0,0 0 0,0 0-1,0 0 1,0 0 0,0-1 0,0 1 0,0 0-1,0 0 1,0 0 0,0 0 0,-1 0 0,1 0 0,0 0-1,0 0 1,0 0 0,0 0 0,0 0 0,0-1-1,0 1 1,0 0 0,-1 0 0,1 0 0,0 0-1,0 0 1,0 0 0,0 0 0,0 0 0,0 0 0,-1 0-1,1 0 1,0 0 0,0 0 0,0 0 0,0 0-1,0 0 1,0 0 0,0 0 0,-1 1 0,1-1-1,0 0 1,0 0 0,0 0 0,0 0 0,0 0 0,-5 9-100,-5 53 281,10 197-753,0-251 546,1-1-1,0 1 0,0-1 1,1 1-1,0-1 0,0 0 1,1 1-1,0-1 1,0-1-1,1 1 0,0 0 1,0-1-1,10 12 0,-7-8 277,-6-8-215,0 1-1,1-1 0,0 0 1,-1 0-1,1 1 1,0-1-1,0-1 0,3 3 1,-4-3-74,0-1 1,0 1 0,0-1-1,0 0 1,0 0 0,0 0-1,0 1 1,0-1 0,0 0-1,0 0 1,0-1 0,0 1-1,0 0 1,0 0-1,0 0 1,0-1 0,0 1-1,0 0 1,0-1 0,0 1-1,0-1 1,0 1 0,0-1-1,0 0 1,-1 1 0,1-1-1,1-1 1,7-7 145,0-1 0,0 0 0,-1 0 0,-1-1 0,0 0-1,0 0 1,-1-1 0,-1 1 0,8-22 0,-10 4 79,-4 24-317,0 20 321,1 154 137,1-165-399,-1 0 0,1 0 0,-1 0 0,1 0 0,0-1 0,1 1 0,-1 0 0,1-1 1,-1 1-1,1-1 0,0 1 0,4 4 0,5 4 42,20 21 1,-20-22 205,-8-8-171,0 0 1,1 0-1,-1-1 0,0 1 0,1-1 1,0 0-1,-1 0 0,1 0 0,0 0 1,0 0-1,0-1 0,0 0 0,1 0 1,-1 0-1,0 0 0,0-1 0,1 0 1,-1 0-1,0 0 0,0 0 0,1-1 1,-1 1-1,0-1 0,0 0 0,0 0 1,0-1-1,0 1 0,0-1 0,0 0 1,0 0-1,0 0 0,-1-1 0,1 1 1,5-7-1,5-2 377,-1-1 0,0-1 1,-1 0-1,-1-1 0,0-1 0,-1 1 1,0-1-1,11-26 0,-11 20-201,-2 1 1,0-2-1,-1 1 1,-2-1-1,5-30 1,0-226 459,-10 269-661,-2 1 0,1 0 0,-1 0 0,-1 0 0,1 0 0,-1 1-1,-1-1 1,-4-8 0,-8-19-673,14 15 215,2 6-439,-1 14 848,1-1 1,0 1 0,0 0-1,0 0 1,0-1 0,-1 1-1,1 0 1,0-1 0,0 1-1,-1 0 1,1 0 0,0-1-1,0 1 1,-1 0 0,1 0-1,0-1 1,-1 1 0,1 0-1,0 0 1,-1 0 0,1 0-1,0 0 1,-1 0 0,1-1-1,-1 1 1,1 0 0,0 0-1,-1 0 1,0 0 0,-15 11-6671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32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152 235 2104,'0'-37'708,"0"29"-841,0 28 637,0 160 462,-1-172-932,0 0 1,0-1-1,0 1 0,-1 0 1,-5 12-1,-3 16 872,8-28-521,0-1 1,0 0-1,-1 0 0,-4 9 1,-8 21 919,15-35-1259,-1 0-1,1 0 1,-1 0-1,1 0 1,-1 0-1,0 0 1,0 0-1,0-1 1,0 1-1,0 0 1,0-1-1,0 1 1,-1 0-1,1-1 1,0 1-1,-1-1 1,0 0-1,1 0 0,-1 1 1,0-1-1,1 0 1,-1 0-1,-4 1 1,6-2-28,-1 0 1,1 0-1,-1 0 1,1 0-1,-1 0 1,1 0-1,-1 0 0,0 0 1,1 0-1,-1 0 1,1 0-1,-1 0 1,1 0-1,-1 0 1,1 0-1,-1-1 0,1 1 1,-1 0-1,1 0 1,-1-1-1,1 1 1,-1 0-1,1-1 1,-1 1-1,1-1 0,0 1 1,-1-1-1,-9-15 615,6 10-523,-8-10-112,9 13-47,1 0-1,0 0 0,-1 0 0,1 0 1,0 0-1,0-1 0,1 1 1,-1-1-1,1 1 0,0-1 0,0 1 1,0-1-1,0 0 0,0 0 1,1-6-1,0-123 58,0 127-77,1 1 0,0 0 0,0 0 1,0 0-1,1 0 0,0 0 0,0 0 0,0 1 1,1-1-1,-1 1 0,1-1 0,0 1 0,0 0 1,7-7-1,-4 4 90,0 0 0,-1 0 0,6-11 1,-9 15-36,1 0 0,-1-1 0,1 1 0,0 1 1,0-1-1,0 0 0,0 1 0,1 0 1,-1-1-1,1 1 0,-1 0 0,1 1 0,0-1 1,0 1-1,-1 0 0,1 0 0,0 0 1,5-1-1,-3 1-1,-1 1-1,1-1 1,0 1 0,-1-1 0,1 2-1,0-1 1,-1 1 0,1-1 0,0 2 0,-1-1-1,1 1 1,-1-1 0,6 4 0,2 1-57,-1 1 0,0 1 0,0 0 0,0 0 1,-1 1-1,-1 1 0,1 0 0,-1 0 0,-1 1 1,10 15-1,15 38-35,-15-25 369,-16-34-111,1 0 1,-1 0-1,1-1 0,0 1 1,0-1-1,7 5 0,-11-9-98,1 0-1,0 1 0,-1-1 0,1 0 1,0 0-1,0 0 0,-1 1 0,1-1 1,0 0-1,0 0 0,0 0 0,-1-1 1,1 1-1,0 0 0,0 0 0,-1 0 1,1 0-1,0-1 0,-1 1 0,1 0 1,0-1-1,1 0 0,17-16 76,8-24 166,-23 34-5,-1 1-1,-1-1 1,1-1 0,-1 1-1,0 0 1,-1-1 0,1-10-1,-1-57 294,-1 44-764,-1 26 183,1 1 0,-1-1 0,0 1 1,0-1-1,-1 1 0,1 0 0,-1-1 0,0 1 0,0 0 0,-4-6 1,-33-40-403,25 32-641,3 6-13,10 11 815,-1 0 0,0-1 0,1 1 0,0 0 1,-1-1-1,1 0 0,0 1 0,0-1 0,0 0 0,0 0 0,0 1 0,0-1 0,1 0 0,-2-3 0,0 1-1167,2 4 1361,0 0 0,0-1 1,0 1-1,0 0 0,0-1 1,0 1-1,0 0 0,0-1 1,0 1-1,0-1 0,0 1 1,0 0-1,0-1 0,0 1 1,0 0-1,0-1 0,0 1 1,1 0-1,-1-1 0,0 1 1,0 0-1,0-1 0,1 1 1,-1 0-1,0 0 0,0-1 1,1 1-1,-1 0 0,0 0 1,1-1-1,-1 1 0,1 0 1,9-10-178,29-7-338,-19 7 567,29-9-1,-35 16 266,1 1 0,-1 0 0,1 1 0,21 0 0,-29 1 33,-5 1-194,-1-1-1,0 0 0,1 1 0,-1-1 0,0 1 1,0 0-1,0-1 0,1 1 0,-1 0 0,0 0 0,0 0 1,0-1-1,0 1 0,0 0 0,0 1 0,0-1 1,-1 0-1,1 0 0,0 0 0,1 2 0,9 24 385,-6-9-259,-1-1 1,0 1 0,-1 0-1,-1 0 1,-1 19 0,-1 327 659,1-357-899,1 0 0,-1 0 0,1 0 0,0 0 0,1 0 0,0-1 0,0 1 0,0-1 0,1 0-1,0 0 1,0 0 0,1 0 0,-1-1 0,1 1 0,0-1 0,11 8 0,-14-12-146,0 0 1,-1-1-1,1 1 0,0 0 1,0-1-1,0 1 0,0-1 1,0 0-1,-1 1 0,1-1 1,0 0-1,0 0 0,0 0 1,0-1-1,0 1 1,0 0-1,0-1 0,-1 1 1,1-1-1,0 0 0,0 1 1,0-1-1,-1 0 0,1 0 1,-1 0-1,1 0 0,0 0 1,-1-1-1,0 1 0,1 0 1,-1-1-1,0 1 0,0-1 1,2-2-1,13-19-1765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32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47 221 3260,'-7'-16'706,"1"0"-1,1 0 1,1-1-1,-3-18 1,0 2 437,3-11-39,4 38-1075,0 0 1,-1 0-1,1-1 1,-1 1-1,-2-6 1,4 27 421,-1 0 0,-1 20 0,-1 1-589,4 36 0,8 28 616,11 83 1407,-10-30-1313,-7-68-277,-3 27-133,2 16-100,7 139-4374,-10-124-601,0-113 3595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3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88 134 3808,'11'-20'540,"-5"11"-120,-1-1-1,1 1 1,-2-1 0,1 0-1,-2-1 1,1 1-1,-1-1 1,-1 1 0,2-14-1,-4 26-576,1-1 207,-1 1 1,1 0 0,-1 0-1,0 0 1,1 0 0,-1 0-1,0 0 1,0 0 0,-1 0-1,1 0 1,0 0 0,-1-1-1,1 1 1,-2 4-1,-13 23-315,12-23 310,0 0 0,0 0 0,1 0 0,0 1 0,-2 7 0,3-7 61,-1-1-1,0 1 0,-1-1 0,-3 8 0,3-10-71,-3 6-92,0 1-1,1-1 1,0 1 0,0 0-1,-3 17 1,-42 178 304,48-176 1424,2-19 806,0-13-1890,-1-23 103,0 18-674,0 0-1,1 0 1,0 0 0,0 0 0,1 0-1,0 0 1,0 0 0,0 0 0,1 0-1,4-12 1,1 8 17,-5 8-44,0-1 0,0 1 0,0 0 0,0 0 0,1 0 1,-1 0-1,4-2 0,-5 4 12,1 0 0,-1 0 0,0 1 1,0-1-1,1 1 0,-1-1 0,0 1 1,1 0-1,-1-1 0,1 1 0,-1 0 0,0 0 1,1 0-1,-1 0 0,1 0 0,-1 0 0,1 0 1,-1 1-1,0-1 0,1 0 0,-1 1 0,0-1 1,1 1-1,1 1 0,6 4-12,-1 0-1,0 1 1,0-1 0,-1 2 0,0-1-1,9 13 1,1-1-39,99 132 226,8 8-3171,-93-127 886,-3-4-985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44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14 780,'0'0'149,"0"-1"0,0 0 0,0 0 0,0 0 0,0 0 0,0 1 0,0-1 0,0 0 0,0 0 0,0 0 0,-1 1 0,1-1 0,0 0 0,0 0 0,-1 0 0,-1 1 250,2-1-460,0 1 1,0 0-1,-1 0 1,1 0-1,0 0 1,0 0-1,-1 0 1,1 0-1,0 0 1,0 0-1,0 0 0,-1 0 1,1 0-1,0 0 1,0 0-1,-1 1 1,1-1-1,0 0 1,0 0-1,0 0 1,-1 0-1,1 0 1,0 0-1,0 0 0,0 1 1,-1-1-1,1 0 1,0 0-1,0 0 1,0 1-1,0-1 1,0 0-1,0 0 1,-1 0-1,1 1 1,0-1-1,0 0 1,0 0-1,0 0 0,0 1 1,0-1-1,0 0 1,0 0-1,0 1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18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38 549 1496,'-5'5'217,"-12"11"-243,2-12 2917,14-8-2513,1 1-1,0 0 1,0 0-1,1 0 1,-1 0-1,1 0 1,0-4-1,7 3-414,-1 1 0,1-1 1,0 2-1,0-1 0,9-2 0,21-6 593,-13 1-352,-1-2-1,0 0 0,24-17 0,-40 23-164,1 0-1,-1-1 1,-1 0-1,1 0 1,-1-1-1,0 1 1,-1-2-1,0 1 1,0-1-1,-1 0 1,5-11-1,-7 14 22,0-1-103,0 0 0,-1 0 1,1 0-1,-1 0 0,-1 0 0,0 0 0,1-10 0,9-68 147,-11 61 152,1 0-1,5-32 1,-4 43-142,-1 0 0,-2-22 0,1 12-1064,0 22 1184,-1 4-163,0 1 1,1 0 0,-1-1 0,1 1-1,0 0 1,0-1 0,0 1 0,2 4-1,-1 7-153,0-2 291,0-1 1,1 1-1,5 18 1,0 1-104,9 28 23,-10-40-81,-1 0 1,4 23-1,-4-13-3,1 0 0,13 38 1,-9-34-121,1 3-276,3 7 476,-3 0 0,7 46 0,-15-65-22,-1-3-44,7 31-1,-4-23 230,-1 0 0,-1 1-1,-2-1 1,-2 34-1,0-10 2080,1-53-2368,0-1-1,0 0 1,0 1 0,0-1 0,0 1-1,0-1 1,0 0 0,0 1 0,0-1-1,-1 0 1,1 1 0,0-1 0,0 0-1,0 0 1,0 1 0,0-1 0,-1 0-1,1 1 1,0-1 0,0 0 0,-1 0 0,1 1-1,0-1 1,0 0 0,-1 0 0,1 0-1,0 1 1,-1-1 0,1 0 0,0 0-1,-1 0 1,1 0 0,0 0 0,-1 1-1,-15-5-410,12 3 358,0-1 0,0 0 0,0-1 0,0 1 0,-5-5 0,-12-17 243,1 0 0,-25-42 0,41 59-170,1 0 0,0-1 0,1 0 0,-1 0 0,1 0-1,1 0 1,0 0 0,0 0 0,0 0 0,1 0 0,1-10 0,0 16-5,-1 0 1,1 0-1,0 1 1,-1-1 0,1 0-1,0 0 1,0 1-1,0-1 1,0 1-1,1-1 1,-1 1 0,0-1-1,1 1 1,-1 0-1,0-1 1,1 1-1,0 0 1,-1 0 0,1 0-1,0 0 1,0 0-1,2 0 1,5-3 95,1 0 0,-1 1 1,12-2-1,5 1-174,1 0 0,-1 2 0,0 2 0,45 3 1,107 24-802,-106-15 556,-51-8 419,-1 1 1,0 1-1,0 1 1,0 0-1,36 21 1,-43-21-308,-6-4 296,0 0 1,-1 1-1,1 0 0,-1 1 0,10 8 0,-15-12-92,0 0-34,0 1 1,0-1-1,1 0 0,-1 1 1,0-1-1,0 0 0,1 0 1,-1 0-1,1 0 0,-1 0 1,1-1-1,0 1 0,-1 0 1,1-1-1,0 1 0,2 0 1,-3-1 52,-1 0 0,1 1 0,-1-1 1,1 0-1,-1 1 0,0-1 0,1 0 0,-1 1 0,0-1 1,1 1-1,-1-1 0,0 0 0,1 1 0,-1-1 1,0 1-1,0-1 0,0 1 0,1-1 0,-1 1 1,0-1-1,0 1 0,0-1 0,0 1 0,0-1 1,0 1-1,0 0 0,0-1 0,0 1 0,0-1 1,0 1-1,0-1 0,-1 1 0,1-1 0,0 1 1,0 0-1,0 14 195,0-15-257,0 0 0,0 1 1,0-1-1,0 0 0,1 1 0,-1-1 1,0 0-1,0 1 0,0-1 1,1 0-1,-1 1 0,0-1 0,0 0 1,1 1-1,-1-1 0,0 0 1,1 0-1,-1 0 0,0 1 1,1-1-1,-1 0 0,0 0 0,1 0 1,-1 0-1,0 1 0,1-1 1,-1 0-1,1 0 0,-1 0 0,0 0 1,1 0-1,0 0 37,-1 0-1,0 0 1,0 0 0,1 0 0,-1 0-1,0 0 1,0 0 0,0 0-1,1 0 1,-1 0 0,0 0-1,0 0 1,0 0 0,1 1-1,-1-1 1,0 0 0,0 0 0,0 0-1,0 0 1,1 0 0,-1 1-1,0-1 1,0 0 0,0 0-1,0 0 1,0 0 0,0 1-1,0-1 1,1 0 0,-1 0-1,0 0 1,0 1 0,-1-4-64,1 2 153,0 19 981,0-4-4825,0-6 1255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1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94 2968,'-37'25'1573,"36"-24"-1432,0 0-1,0-1 1,0 1-1,0-1 1,0 1-1,0-1 1,-1 1-1,1-1 1,0 0-1,0 1 0,0-1 1,0 0-1,-1 0 1,1 0-1,0 0 1,0 0-1,0 0 1,-1-1-1,1 1 1,0 0-1,0 0 1,0-1-1,0 1 0,-1-1 1,1 1-1,0-1 1,0 1-1,0-1 1,0 0-1,0 0 1,-1 0-1,1 0-100,1-1 0,-1 1 1,0 0-1,0 0 0,0 0 0,1 0 0,-1-1 0,1 1 0,-1 0 0,1-1 1,-1 1-1,1 0 0,0-1 0,-1 1 0,1-1 0,0 1 0,0 0 0,0-1 1,0 1-1,1-1 0,-1 1 0,0 0 0,1-3 0,1 2-59,-1 0 0,0 0 0,1 1 0,0-1 0,-1 0 0,1 1 0,0-1-1,0 1 1,0 0 0,0-1 0,0 1 0,0 0 0,0 0 0,4-1 0,32-11 80,0 2 1,0 1-1,1 2 0,55-4 1,12 7-2891,-77 5 746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 3468,'-72'47'1173,"42"-28"803,-33 27 0,62-45-1943,1-1 0,-1 1-1,0 0 1,0 0 0,0-1-1,1 1 1,-1 0 0,1 0-1,-1 0 1,0 0 0,1 0-1,-1 0 1,1 0 0,0 0-1,-1 0 1,1 0 0,0 0-1,0 0 1,0 0 0,-1 0-1,1 0 1,0 0 0,1 0-1,-1 0 1,0 0 0,0 1-1,0-1 1,0 0 0,1 0-1,-1 0 1,1 0 0,-1 0-1,1 0 1,-1-1-1,1 1 1,-1 0 0,1 0-1,0 0 1,-1 0 0,1-1-1,0 1 1,0 0 0,0 0-1,0-1 1,-1 1 0,1-1-1,0 1 1,0-1 0,0 1-1,0-1 1,0 0 0,0 1-1,1-1 1,-1 0 0,0 0-1,1 0 1,38 7-81,0-1 0,1-3 0,-1-1 0,71-6 0,5-11-2520,-58 4-67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6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104 457 5485,'-13'-5'-324,"1"0"1,-1-1-1,-16-11 1,26 15 342,1 0 0,-1 0-1,0 0 1,1 0 0,0 0-1,0-1 1,-1 1 0,1-1 0,1 1-1,-1-1 1,0 0 0,1 0 0,-1 0-1,1 0 1,0 0 0,0 0 0,0 0-1,0 0 1,1 0 0,-1-6-1,1 2-43,1-1-1,1 0 1,0 0-1,0 1 1,0-1-1,1 1 0,0-1 1,0 1-1,0 0 1,1 0-1,1 0 1,-1 1-1,1 0 0,0 0 1,0 0-1,1 0 1,8-6-1,7-6 30,2 2-1,-1 0 0,44-21 1,-15 13 84,2 2 1,0 2-1,2 2 1,-1 3 0,2 2-1,69-6 1,-30 10-233,1 5-1,181 15 1,-215-5 267,0 3 1,-1 3-1,0 2 0,106 40 1,-139-42-98,0 1 1,-1 1-1,-1 1 1,0 1 0,-1 2-1,0 0 1,-2 2 0,0 1-1,-1 0 1,-2 2 0,33 44-1,-37-39 64,0 0 1,-2 1-1,-1 1 0,-1 1 0,-2-1 0,-1 2 1,-1-1-1,-2 1 0,-1 0 0,-2 0 0,-1 1 1,-2-1-1,0 1 0,-3-1 0,0 1 0,-15 57 1,0-34 437,-3-1-1,-1-1 1,-3-1 0,-3-1 0,-66 96 0,53-94 107,-3-1 0,-2-2-1,-2-2 1,-101 77 0,116-102-521,-1-2 1,-2-1-1,0-2 1,-1-1-1,-1-2 1,0-2-1,-1-1 1,0-2-1,-1-2 1,-1-1-1,1-2 1,-1-2-1,0-2 1,-69-5-1,83-1-82,0 0 0,1-2 0,-1-1 0,2-1 0,-1-1 0,1-1 0,0-2 0,-33-20 0,28 12-10,1-1 0,1-2 0,1 0-1,1-2 1,-42-52 0,34 31-110,2-1 1,3-2-1,1-1 1,3-1-1,2-1 1,3-2-1,-28-109 1,37 108-430,2 0 0,2 0-1,1-71 1,7 85-337,2 0-1,1 0 0,2 0 1,2 1-1,15-44 0,6 4-1756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5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223 416 2552,'-3'3'135,"1"-1"-1,-1 0 1,0-1-1,0 1 1,-1-1 0,1 1-1,0-1 1,0 0-1,-1 0 1,1 0-1,0-1 1,-1 1-1,1-1 1,-1 0 0,1 1-1,-1-2 1,1 1-1,0 0 1,-1-1-1,1 0 1,-1 1-1,1-1 1,0-1 0,0 1-1,-1 0 1,-4-4-1,6 4-86,0-1 0,0 1 0,-1 0 0,1 0 0,-1 0 0,1 0 0,0 1 0,-1-1 0,0 0 0,1 1 0,-1 0 0,1 0 0,-1 0 0,1 0 0,-1 0-1,0 0 1,1 0 0,-1 1 0,1 0 0,-1-1 0,1 1 0,-1 0 0,1 0 0,0 0 0,0 1 0,-1-1 0,1 0 0,0 1 0,0 0 0,0-1 0,0 1 0,0 0 0,1 0 0,-1 0 0,1 0 0,-1 0 0,1 0-1,-2 4 1,-3 7-73,0-1 0,1 1 0,1 0 0,0 0 0,-4 26 0,3 4 191,1 87 0,5-97-170,-1-28 36,1 0 0,0 1 1,0-1-1,1 0 1,0 1-1,0-1 0,0 0 1,0 0-1,1 0 0,0-1 1,0 1-1,0-1 0,0 0 1,1 1-1,0-1 0,0-1 1,0 1-1,0-1 0,1 1 1,5 2-1,-9-5-26,1-1 0,-1 1 0,1 0 0,0-1 0,0 0 0,-1 1 0,1-1 0,0 0 0,-1 0 0,1 0 0,0 0 0,0 0 0,-1 0 0,1 0 0,0-1 0,0 1 0,-1 0 0,1-1 0,0 0 0,-1 1 0,1-1 0,-1 0 0,1 0 0,-1 0 0,1 0 0,-1 0 0,0 0 1,1 0-1,-1-1 0,0 1 0,0 0 0,0-1 0,2-2 0,3-5-4,-1 0 0,0-1 1,0 0-1,4-11 0,-8 17-3,4-8 38,0 0-235,0 0 0,-1 0 0,0-1 0,-1 1 0,3-25 0,-6 36 204,0 0 0,0 0 0,0-1-1,1 1 1,-1 0 0,0 0 0,1 0 0,-1 0 0,1-1 0,-1 1-1,1 0 1,1-1 0,2-9 525,-3 10-566,0 1 1,-1 0-1,1 0 1,0 1-1,0-1 0,-1 0 1,1 0-1,0 0 1,-1 0-1,1 0 1,0 1-1,-1-1 1,1 0-1,-1 1 0,1-1 1,0 0-1,-1 1 1,1-1-1,-1 1 1,1-1-1,-1 1 1,1 0-1,13 34 251,1-2 0,1 0 1,2-1-1,2 0 0,22 28 0,-34-50-243,0-1-1,1 0 0,0-1 1,0 1-1,1-2 0,-1 0 1,2 0-1,-1 0 0,1-1 1,0-1-1,0 0 0,1-1 1,-1 0-1,1 0 0,0-1 0,0-1 1,1 0-1,21 0 0,-21-2 148,1-1-1,-1 0 1,1-1-1,-1-1 1,0 0-1,0-1 1,0 0-1,-1-1 0,1 0 1,-1-1-1,0 0 1,21-17-1,-20 13 191,-1 0-1,-1-1 1,0-1 0,0 0 0,-1-1-1,-1 0 1,0 0 0,-1-1-1,0 0 1,10-25 0,-14 23-116,0-1 0,-1 1 1,0-1-1,-2 0 0,0 0 1,-2-31-1,0 11-289,0 23 128,0-1 0,-1 1 0,-1 0 1,0 0-1,-1 0 0,0 1 0,-1-1 0,-1 1 0,-10-17 0,-10-13 11,-41-53 1,36 54-120,10 13 70,-92-134 72,111 160-246,0 0 0,1 0 0,-1 1 1,1-1-1,0 0 0,0 0 1,0 0-1,0 0 0,0-1 0,0-4 1,1 8 73,0 0 1,-1-1 0,1 1-1,0 0 1,-1 0 0,1-1-1,-1 1 1,1 0 0,0 0 0,-1 0-1,1 0 1,-1 0 0,1 0-1,-1-1 1,1 1 0,-1 0-1,1 0 1,0 0 0,-1 0-1,1 1 1,-1-1 0,1 0 0,-1 0-1,1 0 1,-1 0 0,1 0-1,0 0 1,-1 1 0,1-1-1,-1 0 1,1 0 0,0 1 0,-1 0-1,1 32-2207,0-7 282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6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59 278 2432,'-3'16'894,"3"-17"-819,-1 1 0,1-1 0,-1 1-1,1 0 1,0-1 0,0 1 0,-1-1 0,1 1-1,0-1 1,0 1 0,-1-1 0,1 1-1,0-1 1,0 1 0,0-1 0,0 1-1,0-1 1,0 1 0,0-1 0,0 1 0,0-1-1,0 1 1,0-1 0,0 1 0,0-1-1,1 0 1,-10-65 1810,0-2-1757,9 66 501,0 30-97,0-24-546,0 0 0,1 0 0,0 0 0,0 0 0,0 0 0,0 0 0,3 6 0,5 17 37,-2 52 352,-4 137 0,-4-116 1148,0-102-1519,1 0 1,-1 1-1,1-1 0,-1 1 1,0-1-1,1 0 0,-1 1 1,0-1-1,0 1 0,0 0 1,0-1-1,0 1 0,-1 0 1,0-2-1,0 2 1,0-1 1,1 0-1,-1 0 1,1 0-1,-1 0 1,1-1-1,0 1 1,-2-4-1,-4-19-53,0 0-34,1 0 0,2 0 0,0-1-1,0-28 1,4-75-277,0 124 346,0 0 0,1 0 1,0 0-1,0 0 0,1 0 1,-1 1-1,1-1 0,0 0 0,0 1 1,0 0-1,1-1 0,0 1 0,5-7 1,10-15 587,-13 15 88,0 4-351,9 6-281,-10 1-83,0 1-1,1 0 1,-1 0 0,0 0 0,0 0 0,0 1-1,0 0 1,0 0 0,-1 0 0,1 0 0,0 0-1,-1 1 1,1 0 0,-1 0 0,0 0 0,0 0 0,0 0-1,4 7 1,13 11 206,-16-16-121,0-1 0,0 0-1,-1 1 1,6 8-1,-6-8-95,0-1 0,0 1 0,0-1-1,8 7 1,-3-3 90,-1-1 1,0 1-1,-1 0 1,0 1-1,0-1 1,-1 1-1,0 0 1,0 1-1,-1-1 1,0 1-1,-1 0 1,0 0-1,-1 0 1,0 0-1,0 1 1,-1-1-1,-1 21 1,0-399 498,0 365-484,0 0-1,1 0 0,-1 0 0,1-1 1,0 2-1,-1-1 0,1 0 0,1 0 1,-1 0-1,0 0 0,3-3 1,2-5 51,-3 5-244,0 0 1,0 0-1,1 1 0,0-1 1,0 1-1,7-6 0,-11 10 135,1 0 0,0 0-1,0 0 1,0 1 0,0-1-1,0 0 1,-1 1 0,1-1-1,0 1 1,0-1 0,1 1-1,-1 0 1,0-1 0,0 1-1,0 0 1,0 0 0,0-1-1,0 1 1,0 0 0,0 0-1,0 0 1,1 0 0,-1 1-1,0-1 1,0 0 0,0 0-1,0 1 1,0-1 0,0 1-1,0-1 1,0 1 0,0-1-1,0 1 1,0-1 0,0 1-1,0 0 1,-1 0 0,1-1-1,0 1 1,0 0 0,-1 0-1,1 0 1,0 0 0,-1 0-1,1 1 1,25 33-206,-18-25 110,-1 0 0,0 0 0,9 19 0,3 15 264,10 23-27,-24-57-137,-1 1 0,0-1 0,4 20 0,-2-4 818,-2-10-396,4 7-550,-3-10-193,-5-12 296,0 0 0,0 1 0,0-1 0,1 0 0,-1 0 0,1 0 0,-1 0 0,1 0 0,-1 0 0,1 0 0,-1 0 0,1 0 0,0 0 0,1 1 0,-1-1 67,-1-1 0,1 1-1,0 0 1,-1-1 0,1 1-1,0 0 1,-1 0 0,1 0-1,-1-1 1,1 1 0,-1 0-1,1 0 1,-1 0 0,0 0-1,0 0 1,1 0 0,-1 0-1,0 0 1,0 0 0,0 0-1,0 0 1,0 3 1433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1 260 2432,'0'0'161,"0"-8"668,0-235 9722,0 243-10508,0-1 0,0 1 0,0 0 0,0-1 1,0 1-1,0 0 0,1-1 0,-1 1 0,0-1 0,0 1 1,0 0-1,0-1 0,1 1 0,-1 0 0,0-1 0,0 1 1,1 0-1,-1 0 0,0-1 0,0 1 0,1 0 1,-1 0-1,0-1 0,1 1 0,-1 0-41,1 0 0,-1 0 1,0 0-1,0 0 0,1 0 0,-1 0 0,0 0 0,0 0 1,0 0-1,1 0 0,-1 0 0,0 0 0,0 0 0,0 0 1,0 0-1,1 1 0,-1-1 0,0 0 0,0 0 0,0 0 1,0 0-1,1 0 0,-1 1 0,0-1 0,0 0 0,0 0 0,0 0 1,0 0-1,0 1 0,1-1 0,-1 0 0,0 0 0,0 0 1,0 0-1,0 1 0,0-1 0,0 0 0,0 0 0,0 1 1,0-1-1,0 0 0,0 0 0,0 0 0,0 1 0,0-1 1,0 0-1,0 0 0,0 1 0,0 3 95,0 1 0,1 0 0,0-1 0,0 1 0,0 0-1,1-1 1,2 7 0,4 8 257,7 18 139,6 19-527,-10-8-756,6 81 0,-5-32 867,-6-45-45,3 19-30,1-24-152,-2 1 0,4 89 0,-3 38-5413,-7-138 3312,5-8-270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38 229 2720,'-1'-1'37,"-1"0"150,-1 0 0,1 0 0,0-1 1,0 1-1,0-1 0,0 0 1,0 1-1,0-1 0,0 0 0,0 0 1,1 0-1,-1 0 0,1-1 1,-1 1-1,1 0 0,0-1 0,0 1 1,0-1-1,0 1 0,1-1 0,-1 1 1,0-1-1,1-5 0,0-75 404,0 82-584,0 0 0,0 0-1,1 0 1,-1 0 0,0 0 0,1 0 0,-1 0 0,1 0-1,-1 0 1,1 0 0,0 0 0,-1 0 0,1 0-1,0 1 1,-1-1 0,1 0 0,0 0 0,0 1-1,0-1 1,0 0 0,0 1 0,0-1 0,0 1-1,0 0 1,0-1 0,0 1 0,2-1 0,38-6-275,-21 4 212,94-20-344,196-12 0,-268 35-1330,-4 9-177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8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59 2104,'-34'20'306,"-8"7"4222,42-26-4446,0-1 0,-1 0 1,1 0-1,0 0 0,0 1 1,0-1-1,0 0 0,0 0 1,0 1-1,0-1 0,0 0 1,0 0-1,0 0 0,0 1 1,0-1-1,0 0 0,0 0 1,0 1-1,0-1 0,0 0 1,1 0-1,7 3 1291,11-3-1037,158-34 75,-107 19-456,9-3 261,84-15-228,-53 21-3128,-56 11 881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8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42 209 7641,'-4'1'184,"1"-1"-1,0 1 1,-1-1 0,1 1 0,0-1 0,-1 0 0,1-1 0,0 1 0,-5-1 0,7-2 165,1 0 1,-1 1-1,1-1 1,-1 0 0,1 0-1,0 0 1,0 1 0,0-1-1,1-5 1,0-2 1079,-2-5-627,1 12-819,-1 0-1,1-1 1,0 1-1,0 0 1,0 0-1,0 0 1,0 0-1,1 0 1,-1 0-1,1 0 1,0 0-1,0 0 1,0 0-1,1 0 1,-1 0-1,1 0 1,3-4-1,10-6 349,11-12 1,-21 21-356,-1-1 0,1 1 0,1 0 0,-1 0 1,0 1-1,1-1 0,11-4 0,4-3-1575,-17 9 901,5-2-614,1 3-2858,-1 1 1757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29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62 133 2552,'-10'1'5255,"10"-1"-5162,1-13 522,-1 11-563,1 0 0,-1 0 0,0 0 0,0 0-1,0 0 1,-1 0 0,1 0 0,0 0 0,-1 0 0,1 0 0,-1 0 0,0 0 0,0 1 0,0-1 0,0 0 0,0 0 0,0 1 0,-2-3 0,2 1 40,0 0 0,1 1 0,-1-1 0,1 0 1,-1 0-1,1 0 0,0 0 0,0 0 1,0 1-1,0-1 0,1-3 0,0-5 1636,-1 10-1657,1 0 0,-1 0 0,0 0 0,0 1 0,0-1 0,0 0-1,0 0 1,0 0 0,0 1 0,0-1 0,0 0 0,-1 0 0,1 0 0,0 1-1,0-1 1,-1 0 0,1 0 0,0 1 0,-1-1 0,1 0 0,-1 0-1,1 1 1,-1-1 0,1 1 0,-1-1 0,0 0 0,1 1 0,-1-1-1,0 1 1,1 0 0,-2-1 0,-1-8 66,4 7-340,-1 8 972,0 14-937,0-9 63,0 11 165,0-21-45,0-1 1,0 1-1,0-1 0,-1 1 1,1-1-1,0 1 0,0-1 1,0 1-1,-1-1 0,1 0 0,0 1 1,0-1-1,-1 1 0,1-1 1,0 0-1,-1 1 0,1-1 1,0 0-1,-1 1 0,1-1 1,-1 0-1,1 0 0,0 1 1,-1-1-1,1 0 0,-1 0 1,1 0-1,-1 1 0,1-1 0,-1 0 1,1 0-1,-1 0 0,0 0 1,-1 0 533,2-5 130,0 5-734,0-1 1,1 0 0,-1 0 0,0 0-1,0 1 1,0-1 0,0 0 0,0 0-1,-1 0 1,1 0 0,0 1-1,0-1 1,0 0 0,-1 0 0,1 1-1,-1-2 1,1 1 49,-1 1 0,1 0 0,-1 0-1,1 0 1,0 0 0,-1 0 0,1 0 0,0 0 0,-1 0 0,1 0-1,-1 0 1,1 1 0,0-1 0,-1 0 0,1 0 0,0 0-1,-1 0 1,1 0 0,0 1 0,-1-1 0,1 0 0,0 0 0,-1 1-1,1-1 1,0 0 0,0 0 0,-1 1 0,1-1 0,0 0-1,0 1 1,0-1 0,-1 0 0,1 1 0,0-1 0,0 0-1,0 1 1,0-1 0,0 0 0,0 1 0,0-1 0,0 1 0,0 0-1,0 1 447,0-16-152,0-17-417,0 30-245,0-5-825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0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610 386 2184,'0'-18'1052,"0"-72"3384,-14 3-3737,14 79-618,-1 0 0,0-1 0,-1 1 0,0 0 0,0 0-1,0 0 1,-1 1 0,0-1 0,-1 1 0,0-1 0,0 1 0,-6-7 0,4 6 42,-1-1-1,0 2 1,0-1 0,-1 1-1,0 0 1,0 0 0,0 1-1,-19-10 1,23 14-137,0 1 0,-1 0 0,1 0-1,0 0 1,-1 0 0,1 1 0,-1 0 0,1 0 0,-1 0 0,1 0-1,-1 1 1,1-1 0,0 1 0,-1 0 0,1 1 0,0-1 0,0 1 0,-1 0-1,-5 4 1,-7 4-97,0 0 0,1 2-1,-16 14 1,3-2 955,8-8-712,1 2 0,-36 39 0,51-51-103,0 1 1,1 0 0,-1 0-1,1 0 1,1 1 0,-1 0-1,1-1 1,0 1 0,1 0 0,0 1-1,1-1 1,-1 0 0,1 16-1,1 66-1097,0-89 1082,0 0 0,0-1 0,0 1 0,0 0-1,0 0 1,1-1 0,-1 1 0,0 0 0,1 0 0,-1-1 0,0 1 0,1 0 0,-1-1 0,1 1 0,-1-1 0,1 1 0,-1-1 0,1 1 0,0 0 0,-1-1 0,1 0 0,0 1 0,-1-1 0,1 1 0,0-1 0,-1 0 0,1 0 0,0 1 0,1-1 0,3 2 177,10 6-231,0 0-1,0-1 1,1-1-1,-1-1 1,22 5-1,-14-4-166,18 4 452,-31-9-288,-1 1 0,1 1 0,0 0 0,-1 0 0,0 0 1,0 1-1,10 7 0,-15-9 31,-1 0 22,-1 0 0,0-1 0,0 1 0,1-1 0,-1 1 0,1-1 0,0 0 0,-1 0 0,1 0 0,0-1 0,0 1 0,-1-1 0,6 1 0,-6-1-17,-1 0 1,1 1-1,-1-1 0,0 0 0,1 0 0,-1 1 0,0-1 1,1 1-1,-1 0 0,0-1 0,0 1 0,1 0 0,-1 0 0,0-1 1,0 1-1,0 0 0,0 0 0,0 0 0,0 0 0,1 2 0,5 5 231,-6-7-236,0-1 0,1 1 1,-1-1-1,0 1 1,0-1-1,0 0 0,0 1 1,1-1-1,-1 0 0,0 0 1,0 0-1,1 0 1,-1 0-1,0 0 0,2-1 1,9 1 123,15 7 254,-26-7-382,0 1-1,0-1 0,-1 1 1,1 0-1,0-1 0,0 1 1,-1-1-1,1 1 1,-1 0-1,1 0 0,0-1 1,-1 1-1,0 0 0,1 0 1,-1 0-1,1 0 0,-1 0 1,0-1-1,0 1 0,1 0 1,-1 0-1,0 0 1,0 0-1,0 0 0,0 0 1,0 0-1,0 0 0,0 1 1,-1 40 2558,1-29-1193,0-12-1321,-1 0 1,1 1 0,0-1 0,0 1 0,-1-1 0,1 1-1,-1-1 1,1 0 0,-1 1 0,1-1 0,-1 0-1,0 0 1,0 0 0,0 1 0,0-1 0,0 0 0,0 0-1,-2 1 1,0 1-2,-1-1 0,0 1 0,1-1 0,-1 0 0,0 0 0,-6 1 1,-7 2 101,-1-1 1,-22 3 0,34-7-26,-63 7 263,-121-6 0,90-3-2881,63 2-25,2 0-112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6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72 2552,'0'-30'1508,"0"24"921,0 20-255,0 17-1236,0-23-385,0-25 902,0 42-1426,-2-18 2707,1-7-2729,1 0 0,-1 0 1,1 0-1,-1 0 0,1 0 0,-1 0 0,1 0 1,0 0-1,-1 1 0,1-1 0,-1 0 1,1 0-1,-1 1 0,1-1 0,0 0 0,-1 0 1,1 1-1,0-1 0,-1 1 0,1-1 0,0 0 1,0 1-1,-1-1 0,1 0 0,0 1 0,0-1 1,0 1-1,-1-1 0,1 1 0,0-1 1,0 1-1,0-1 0,0 1 0,0 16 300,1-14-251,-1 6-105,0-21-267,0-3 126,0 12 265,0 7 180,0-3-148,-3-3-566,-21-25 384,22 25 320,2 2-235,-1-1 1,1 1 0,-1 0-1,1 0 1,-1 0-1,1 0 1,-1 0 0,1-1-1,0 1 1,-1 0 0,1 0-1,-1 0 1,1 0 0,-1 1-1,1-1 1,-1 0-1,1 0 1,-1 0 0,1 0-1,-1 0 1,1 1 0,-1-1-1,1 0 1,0 0 0,-1 1-1,1-1 1,0 0-1,-1 1 1,1-1 0,-1 0-1,1 1 1,0-1 0,0 0-1,-1 1 1,1-1 0,0 1-1,0-1 1,0 1-1,-1-1 1,1 1 0,0-1-1,0 1 1,-12 3 0,12-3-1,-10 8-109,6-9 0,1-9-7,3 7 88,0 1 0,0 0 0,0 0 0,-1 0 0,1 0 0,0 0 0,-1 0 0,1 0 0,-1 0 0,1 0 0,-1 0 0,-1-1 0,1 0-21,0 1 0,1 0 0,-1 0 1,0 0-1,1 0 0,-1-1 0,1 1 0,-1 0 1,1 0-1,-1-1 0,1 1 0,0-3 1,0-24 43,0 26 504,0-29-5210,0 26 4019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6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2 428,'2'-2'1371,"9"2"-1730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6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50 387 900,'-1'-7'40,"0"0"0,0 0 0,0 1 0,1-1 0,0 0 0,0 0 0,3-10 0,-2 14 6,0-1 0,0 1 1,1 0-1,0 0 1,-1-1-1,1 1 0,0 0 1,1 1-1,-1-1 0,0 0 1,1 1-1,0-1 0,-1 1 1,1 0-1,6-4 1,1 1-9,1 0 1,-1 0 0,1 1 0,0 1 0,0-1 0,0 2 0,0 0 0,1 0 0,-1 1 0,15 0 0,-1 1-9,0 2 0,1 0 1,37 9-1,-15 1 260,79 30 0,-101-31-260,-1 1 0,-1 1 1,0 1-1,35 27 0,-51-35 230,0 1 0,-1 0 0,0 0 0,0 1 0,-1 0 0,0 0 0,0 1 0,-1 0 0,7 13 0,-10-17-85,-1 0-1,1 0 0,-1 0 1,0 0-1,0 1 1,0-1-1,-1 0 0,1 0 1,-1 1-1,-1-1 1,1 0-1,-1 0 0,0 0 1,0 1-1,0-1 1,-1 0-1,0 0 0,0-1 1,-5 10-1,-3 2 226,-1-1 0,-1 0-1,0-1 1,-1 0 0,-1 0 0,0-2-1,0 1 1,-2-2 0,1 0 0,-1-1-1,-1-1 1,-18 8 0,15-8-304,0-2 1,-1 0 0,0-2-1,0 0 1,0-1-1,0-1 1,-1-1 0,1-1-1,-1-1 1,-31-4-1,39 2-42,0-1-1,1-1 1,-1 0-1,1 0 1,-1-2-1,1 1 1,1-2-1,-1 0 1,1 0-1,1-1 1,-1-1-1,1 0 1,1 0-1,-19-22 1,18 18-119,1-1 0,1 0 0,0 0 1,1-1-1,0 0 0,1-1 0,1 0 0,1 0 0,0 0 0,1-1 0,1 1 1,-2-21-1,4 8-651,1-1-1,1 1 1,1 0 0,2 0 0,1 0 0,1 0-1,2 1 1,1 0 0,1 0 0,1 1-1,1 0 1,2 1 0,19-29 0,4 2-1214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1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63 167 7229,'-4'0'53,"2"1"-9,0-1 0,0 0 0,0 0 1,0 0-1,0 0 0,0 0 0,0 0 0,0-1 0,1 1 0,-1-1 1,0 1-1,0-1 0,0 0 0,0 0 0,1 0 0,-1 0 0,0 0 1,1 0-1,-1 0 0,1 0 0,-1-1 0,1 1 0,-1-1 0,1 1 1,0-1-1,0 1 0,0-1 0,-1-2 0,-1 0 300,2 4-338,1 0 0,-1-1 0,1 1 1,0-1-1,-1 1 0,1 0 0,-1-1 1,1 1-1,0-1 0,-1 1 0,1-1 1,0 0-1,-1 1 0,1-1 0,0 1 1,0-1-1,0 1 0,0-1 0,0 0 1,-1 1-1,1-1 0,0 1 0,0-1 1,0 0-1,0 1 0,1-1 0,-1 0 1,0 1-1,0-1 0,0 1 0,0-1 1,1 1-1,-1-1 0,0 0 0,1 1 1,-1-1-1,0 1 0,1-1 0,-1 1 1,11-7 76,0 1 1,-1 0-1,2 1 1,-1 0 0,1 1-1,20-4 1,-4-1-49,103-27-645,-86 24-468,22-7-673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0 3468,'-30'24'379,"12"-10"76,0 1 1,-29 30 0,46-44-366,1-1 1,0 0 0,-1 1-1,1-1 1,0 0-1,-1 1 1,1-1-1,0 1 1,0-1 0,-1 1-1,1-1 1,0 1-1,0-1 1,0 1 0,0-1-1,-1 1 1,1-1-1,0 1 1,0-1 0,0 1-1,0 0 1,0-1-1,0 1 1,0-1-1,1 1 1,-1-1 0,0 1-1,0-1 1,1 1-1,-1 0-38,1 0 0,0-1 0,0 1 0,0 0 0,-1-1 0,1 1 0,0-1 0,0 1 0,0-1 0,0 1-1,0-1 1,0 0 0,2 1 0,36 2-27,-38-3 73,37 0-269,-1-1 0,73-13-1,-62 3-1018,3 0-382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4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0 375 2308,'0'-50'1661,"0"43"412,0 32 72,0 222 114,1-233-2469,1-1 0,0 0 0,5 21 0,-3-21 438,-1 1 0,-1-1 0,2 22 0,-4-31-234,1 0 1,0 0 0,0 0 0,0 0 0,1 0-1,-1 0 1,1 0 0,0 0 0,0-1-1,1 1 1,4 5 623,-7-11-488,2-15-365,0 0 1,1 0-1,1 1 1,0-1 0,1 1-1,10-23 1,-5 15 613,11-46-1,-19 59-284,0 0 0,1 0 0,0 0 0,1 1 0,0-1 0,1 1 0,8-15 0,28-42 265,30-45-127,-51 83-247,-20 27-28,1 0 0,0 0 1,0 0-1,0 1 0,0-1 0,1 0 0,-1 0 0,0 1 0,1-1 0,-1 0 0,1 1 0,0 0 0,-1-1 0,3 0 0,0 1-118,-1 0 0,0 0 0,1 0 0,-1 1 0,1-1 0,-1 1 0,8 0 0,-10 0 133,0 0 1,1 0 0,-1 0-1,0 0 1,1 0 0,-1 0-1,0 0 1,1 1 0,-1-1-1,0 1 1,1-1 0,-1 1 0,0-1-1,0 1 1,1-1 0,-1 1-1,2 1 1,-3 0 95,1-1 0,0 0 0,-1 0 0,1 1 1,-1-1-1,1 0 0,-1 1 0,0-1 0,1 0 0,-1 1 0,0 2 0,0-2 11,0 1-1,1-1 0,-1 1 1,1-1-1,-1 1 0,1-1 1,0 0-1,2 5 0,15 16 396,-7 0-944,4 8-107,-11-25 552,-1 0 0,0 0 0,0 1-1,0-1 1,2 13 0,8 16 164,-11-29 23,0-1 1,0 1-1,0 0 1,-1 0-1,0 0 1,0 0-1,0 0 1,-1 1-1,0 7 1,0-12-203,0 0 1,0 0 0,1 0-1,-1 0 1,1 0-1,-1 0 1,1 0 0,0-1-1,-1 1 1,1 0 0,0 0-1,0-1 1,3 3-1,-3-2 172,0-1 0,0 1 0,0-1-1,0 1 1,0 0 0,-1-1-1,1 1 1,0 0 0,-1-1 0,1 1-1,-1 0 1,0 0 0,1 3 1619,-1-13-1404,1-13-306,0 0 0,2 0 0,0 0 0,2 1 0,0-1 0,1 1 0,15-33 0,-16 41-148,7-18 47,1 0 0,2 1 0,26-41 0,-40 68 59,1 1 0,-1-1 0,0 0 0,0 1 0,1-1 0,-1 1 0,1-1 0,-1 1 0,1 0 0,0-1 0,0 1-1,3-1 1,-4 2 17,1 0 0,0 0-1,0 0 1,-1 0 0,1 0-1,0 0 1,-1 1-1,1-1 1,0 1 0,-1 0-1,1-1 1,-1 1 0,1 0-1,-1 0 1,1 0 0,-1 0-1,1 0 1,1 2-1,39 33-874,-38-32 952,-1-1 1,1 1-1,-1 0 0,0 0 0,-1 0 0,1 1 0,-1-1 0,0 1 0,2 4 0,-2-3-138,1 1-1,-1-1 0,2 0 0,-1-1 1,5 7-1,-5-6 30,1-1 1,-1 0-1,0 1 1,0 0-1,-1-1 1,2 8-1,4 22 667,-2-9-1358,0 0-1,14 35 1,-18-57 486,0 0-1,1-1 1,-1 1 0,1 0 0,-1-1 0,1 0 0,0 0 0,0 0 0,1 0 0,-1 0 0,1-1 0,-1 1 0,1-1 0,0 0 0,0 0 0,0 0 0,0-1 0,0 1 0,0-1 0,0 0 0,0 0 0,1 0 0,-1-1 0,0 0 0,1 0 0,-1 0-1,0 0 1,1 0 0,-1-1 0,0 0 0,8-2 0,4-5 106,-1 0-1,0-1 1,0 0-1,-1-1 1,-1-1-1,1 0 1,-2-1-1,0 0 1,17-22 0,-9 6 1069,0-1 0,-2-1 0,25-55 0,-41 80-832,0 0 0,-1 0-1,0-1 1,1 1-1,-2 0 1,1-1-1,-1 1 1,0-8 0,0 10 26,-2 3 22,0 1-102,1-1 0,-1 1 0,1 0 0,-1 0 0,1 0 0,-1 0 0,1 0 0,0 0 1,-1 0-1,1 0 0,0 0 0,0 1 0,0-1 0,-1 2 0,-14 13 25,-5 0-504,-38 38 1,53-47 492,0 0 1,0 0 0,1 0-1,0 0 1,0 1 0,1 0 0,0 0-1,0 0 1,-4 16 0,7-17-65,0 1 1,1-1-1,0 14 1,1-6-735,-1-14 706,0-1 0,0 1 0,0-1 0,0 1-1,0-1 1,0 1 0,0-1 0,0 0-1,1 1 1,-1-1 0,0 1 0,0-1 0,0 0-1,1 1 1,-1-1 0,0 0 0,1 1 0,-1-1-1,0 0 1,1 1 0,-1-1 0,0 0 0,1 0-1,-1 1 1,0-1 0,1 0 0,-1 0-1,1 0 1,0 1 0,17-1-471,-13 0 354,0-1 1,-1 0-1,1 0 0,-1-1 1,0 0-1,5-2 0,-7 3 147,-1 0 0,1 0 0,-1 0 0,0 0 0,1 0 0,-1 0 0,0-1 0,0 1 0,0-1 0,0 1 0,1-3 0,9-12 383,45-35 298,-46 41-895,0-2 0,-1 1 0,0-1 0,-1-1 0,-1 1 0,11-24 0,-17 34 180,1-8-15,1 0-1,1 0 0,0 1 0,0-1 0,11-15 0,0 0 213,-1-1 1,-1 0 0,-1-1-1,12-39 1,-9 142 885,18 163-1517,-19-116 688,-5-13 1006,-5 125 0,-4-160-1111,1 43-40,-13 264 302,-37-1 775,-33-7-1030,82-371-124,-9 26 433,-14 33-1,20-56-253,0 0 0,0 1 0,0-1 0,-1 0 0,0-1-1,-1 1 1,1-1 0,-1 1 0,0-1 0,0-1 0,-8 6 0,10-8-119,0-1 1,0 0-1,0 0 1,0 0-1,0 0 0,0 0 1,-1-1-1,1 0 1,0 1-1,-1-1 0,1 0 1,0-1-1,0 1 0,-1-1 1,1 1-1,0-1 1,0 0-1,0 0 0,0 0 1,-6-4-1,-3-1-13,0-1-1,0-1 1,-16-13-1,15 9-99,0 0 0,1-1-1,1-1 1,0 0 0,0 0 0,2-1-1,-1-1 1,2 1 0,0-2 0,1 1-1,1-1 1,1 0 0,-5-23 0,0-12-372,3 1 1,2-2-1,1-66 1,6 63 88,3 0 1,2 0-1,2 1 1,18-61-1,-3 37-307,4 1 0,43-86 0,-45 110-554,3 0-1,2 2 0,3 2 1,1 1-1,81-85 0,-70 92-698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4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46 7505,'-18'5'-194,"10"-2"475,1-1-1,-1-1 1,0 1-1,-9-1 1,16-1-219,1 1-1,0-1 1,-1 0-1,1 0 1,0 0-1,-1 0 1,1 0 0,0 0-1,-1 0 1,1 0-1,0-1 1,-1 1-1,1 0 1,0 0-1,-1 0 1,1 0 0,0 0-1,-1-1 1,1 1-1,0 0 1,-1 0-1,1 0 1,0-1-1,0 1 1,-1 0 0,1 0-1,0-1 1,0 1-1,0 0 1,0 0-1,-1-1 1,1 1-1,0 0 1,0-1 0,0 1-1,0 0 1,0-1-1,0 1 1,0 0-1,0-1 1,0 1-1,0 0 1,0-1 0,0 1-1,0 0 1,0-6 2228,0-27-1196,0 29-1281,0-4-80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7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1 945 1220,'0'-47'1907,"15"44"-640,-7-2-1158,0 0 0,0 0 0,0-1-1,9-9 1,-3 3-81,50-49-34,-42 38 489,32-26 1,-25 23-683,-2 0 0,-1-2 0,-1-1 1,42-64-1,-60 82 254,0-1 0,-1 0 0,0 0 1,-1 0-1,0-1 0,-1 0 0,-1 0 0,3-14 0,-2-8 549,-1-62 1,-3 83-354,-1 3-33,0-1 0,-1 1 0,0 0 0,-5-15 0,3 15 53,1 0 0,1 1 0,0-1 0,0-15 0,1 18-114,0 0 0,-1 0 0,1 1 0,-1-1 0,-1 0 0,-5-12 0,4 10-220,3 8 51,0 1 1,0-1-1,0 1 0,0-1 0,0 1 0,0-1 0,0 1 1,0-1-1,0 1 0,0 0 0,-1 0 0,1 0 0,-1 0 0,1 0 1,-1 0-1,-2-1 0,2 13 72,2-10 0,0 42 665,-1-5-751,2 0 0,10 71 0,2-17 995,4 13-770,57 346-285,-59-55 1544,-15-327-981,-1-66-341,1-1 1,0 1-1,-1-1 0,0 1 1,1 0-1,-1-1 1,0 0-1,0 1 1,0-1-1,-1 1 1,-2 3-1,-5 11-122,7-47-293,6 17 260,1-1-1,0 1 0,1 0 1,0 0-1,1 1 0,12-19 1,1 0 299,-19 28-263,4-5 52,0 0-1,0 0 0,1 0 1,10-11-1,-14 17-51,0 1 1,0-1-1,0 0 0,0 1 0,0 0 0,0-1 0,0 1 0,1 0 0,-1 0 0,0 0 1,1 0-1,-1 1 0,1-1 0,-1 1 0,1-1 0,-1 1 0,1 0 0,-1 0 1,1 0-1,0 1 0,-1-1 0,1 0 0,2 2 0,-2-1-24,1 2 0,-1-1 0,1 0 1,-1 1-1,0-1 0,0 1 0,0 0 0,0 0 0,-1 0 0,1 0 0,-1 1 0,3 3 0,5 7-297,112 159-500,-111-159 845,0 0-1,20 19 1,-6-6-1270,-23-25 923,1 0 0,-1 0 0,0 0 0,1 0 0,-1 0 0,1 0 0,5 2 0,3 2-1159,5 10-1418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1 464,'-7'13'28,"2"-13"-8,-2 10-8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39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1536,'7'2'9256,"-1"1"-9152,1 0 0,-1-1 0,1 1 0,0-1 0,0-1 1,0 1-1,0-1 0,0 0 0,0-1 0,9 0 0,5 1-174,453 8 2138,-310-10-2178,1087-12 410,-38-16-338,-1067 24 1113,-135 28-437,-11-23-618,0 0 0,1 1-1,-1-1 1,0 0 0,1 0 0,-1 0 0,0 1-1,0-1 1,1 0 0,-1 0 0,0 0 0,1 0-1,-1 0 1,1 0 0,-1 0 0,0 0-1,1 0 1,-1 0 0,0 0 0,1 0 0,-1 0-1,0 0 1,1 0 0,-1 0 0,0 0 0,1 0-1,-1-1 1,1 1-20,-1 0 0,0 0 0,1 0 0,-1 0 1,0 0-1,1-1 0,-1 1 0,0 0 0,1 0 0,-1 0 0,0 0 0,1 0 0,-1 0 0,0 0 0,1 0 0,-1 0 0,1 0 0,-1 0 1,0 0-1,1 1 0,-1-1 0,0 0 0,1 0 0,-1 0 0,0 0 0,0 0 0,1 1 0,-1-1 0,0 0 0,1 0 0,-1 1 0,0-1 1,0 0-1,0 0 0,1 1 0,-1-1 0,0 0 0,0 1 0,0-1 0,1 0 0,-1 1 0,0-1 0,0 0 0,0 1 0,0-1 1,15 6-526,-12-4 601,-3-9-436,1 0 0,0-1 0,0 1 1,3-10-1,0 3-953,-4 13 1187,0 0-1,0 0 1,0 0-1,0 0 1,0-1 0,1 1-1,-1 0 1,0 0-1,1 0 1,-1 0-1,1 0 1,-1 1 0,1-1-1,-1 0 1,2-1-1,-1 1-33,-1 0 0,1 0 0,0-1-1,-1 1 1,1 0 0,-1 0 0,0 0-1,1 0 1,-1 0 0,0-1 0,0 1 0,0 0-1,0 0 1,0-1 0,0 0 0,0 1 82,0 1 0,0 0 0,0-1 1,0 1-1,0-1 0,-1 1 0,1-1 0,0 1 1,0 0-1,0-1 0,0 1 0,1-1 1,-1 1-1,0-1 0,0 1 0,0-1 0,0 1 1,0 0-1,0-1 0,1 1 0,-1-1 1,0 1-1,0 0 0,1-1 0,-1 1 0,0 0 1,1-1-1,-1 1 0,0 0 0,1 0 1,-1-1-1,0 1 0,1 0 0,-1 0 0,1-1 1,-1 1-1,0 0 0,1 0 0,-1 0 1,1 0-1,0 0 10,-1 0 1,0 0-1,0 0 1,1 1-1,-1-1 1,0 0-1,0 0 1,0 0-1,1 1 1,-1-1-1,0 0 1,0 0-1,0 1 1,0-1-1,0 0 1,1 0 0,-1 1-1,0-1 1,0 0-1,0 1 1,0-1-1,0 0 1,0 0-1,0 1 1,0-1-1,0 0 1,0 1-1,0-1 1,0 0-1,0 0 1,-1 1-1,1 0-212,0 7-682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40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6641,'0'2'-91,"0"0"0,-1 0 1,1-1-1,0 1 1,-22 15 9153,22-1-8457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40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25 5224,'0'0'23,"0"1"0,0-1 0,0 0-1,0 0 1,0 0 0,0 0 0,0 0-1,0 0 1,0 1 0,0-1-1,0 0 1,0 0 0,0 0 0,0 0-1,0 0 1,0 1 0,0-1 0,0 0-1,0 0 1,0 0 0,0 0-1,0 1 1,0-1 0,0 0 0,0 0-1,0 0 1,0 0 0,0 0 0,0 0-1,0 1 1,-1-1 0,1 0-1,0 0 1,0 0 0,0 0 0,0 0-1,0 0 1,0 0 0,0 0 0,-1 1-1,1-1 1,0 0 0,0 0-1,0 0 1,0 0 0,0 0 0,-1 0-1,1 0 1,0 0 0,0 0 0,0 0-1,0 0 1,0 0 0,-1 0-1,1 0 1,0 0 0,0 0 0,0 0-1,0 0 1,0 0 0,-1-1 0,1 1-1,0 0 1,0 0 0,0 0-1,0 0 1,0 0 0,-1 0 0,-4-12 164,5-6 1771,0 29-2858,2-6-333,7 2-212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40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5881,'0'3'-117,"0"-1"1,-1 1 0,1 0-1,-1-1 1,1 1 0,-1-1-1,0 1 1,0-1 0,-1 1 0,1-1-1,0 0 1,-1 1 0,-3 3-1,-6 12-879,10-15 1376,1-22 312,-1 24-818,3 2 939,2-5-561,-3-2-272,0 1 1,-1-1-1,1 1 0,0-1 1,-1 0-1,1 1 1,0-1-1,-1 0 1,1 1-1,0-1 1,0 0-1,-1 0 0,1 0 1,0 0-1,0 0 1,-1 0-1,1 0 1,0 0-1,0 0 1,-1 0-1,1 0 0,0 0 1,0 0-1,0-1 1,-1 1 3,0 0 1,1 0 0,-1-1-1,0 1 1,0 0 0,0 0-1,1 0 1,-1 0 0,0 0-1,0 0 1,1-1 0,-1 1-1,0 0 1,0 0 0,0 0-1,1 0 1,-1 0 0,0 0-1,0 0 1,1 0 0,-1 0-1,0 0 1,0 0-1,1 0 1,-1 0 0,0 0-1,0 0 1,1 0 0,-1 1-1,0-1 1,0 0 0,0 0-1,1 0 1,-1 0 0,0 0-1,0 0 1,0 1 0,1-1-1,-1 0 1,0 0 0,0 0-1,0 1 1,0-1 0,0 0-1,1 0 1,-1 0 0,0 1-1,7 12-818,-7-12 636,8 21-1286,-6-12 1027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24 477 3468,'-3'-2'679,"1"0"-1,0-1 1,0 1 0,0-1-1,0 0 1,0 1-1,0-1 1,-1-6-1,2 8-636,1 0-1,-1 0 0,1-1 1,-1 1-1,1 0 0,0 0 0,0-1 1,-1 1-1,1 0 0,0 0 1,0-1-1,0 1 0,1 0 0,-1 0 1,0-1-1,0 1 0,1 0 1,-1 0-1,1 0 0,-1-1 1,1 1-1,-1 0 0,1 0 0,0 0 1,1-2-1,9-13 637,-10 14-651,0 1 1,-1-1 0,1 1-1,0-1 1,1 1 0,-1-1-1,0 1 1,0-1 0,1 1-1,1-2 1,28-21-908,14-8 1694,-41 29-898,1 1 1,-1 0-1,0 1 1,1-1-1,-1 1 1,1 0 0,-1 0-1,1 0 1,8 0-1,-12 5 59,0 0 0,0 0 0,0 0 0,-1 0 0,0-1 0,0 1 0,0 0 0,0 0 0,-1 0 0,0 6 0,-9 4 35,0 1 1,-1-2-1,0 0 0,-1 0 1,-16 13-1,25-23 187,1-1 0,-1 0 0,0 1 0,1-1-1,-1 0 1,0 0 0,0 0 0,-1-1 0,1 1 0,0-1 0,-7 2 0,8-6-112,1-1 0,0 1 1,0-1-1,0 1 0,0-1 0,1 1 1,0-1-1,-1-4 0,1 1-96,0 0 8,0 0 0,0 0 1,1-1-1,0 1 0,0 0 1,0 0-1,1 0 1,3-9-1,9-14-2,1 1 0,36-50 0,-42 66-30,0 2 0,1-1 0,1 1-1,0 0 1,0 1 0,1 1 0,1 0 0,17-10 0,-28 18-33,-1 0 1,1 0-1,0 0 1,-1 1-1,1-1 1,0 1 0,-1-1-1,1 1 1,0 0-1,0-1 1,-1 1 0,1 0-1,0 0 1,3 1-1,-4-1 54,0 1 0,0-1 0,0 0 0,0 1 0,0 0 0,0-1 0,0 1 0,0-1 0,-1 1 0,1 0-1,0 0 1,0 0 0,-1-1 0,1 1 0,-1 0 0,1 0 0,-1 0 0,2 2 0,0 4 137,0 0 1,-1 0 0,0 0-1,0 0 1,0 15 0,1 2 379,-1-18-480,0 0-1,0 0 1,-1 0-1,0 0 1,0 0 0,0 0-1,-1 0 1,0 0-1,0 0 1,0 0-1,-1 0 1,0-1-1,0 1 1,-1 0 0,1-1-1,-1 0 1,0 0-1,-1 0 1,1 0-1,-1 0 1,0-1-1,0 1 1,-7 5 0,10-9-1,0-1 0,0 1 1,0 0-1,0-1 0,0 1 1,0-1-1,0 1 1,0-1-1,0 1 0,0-1 1,0 0-1,0 0 0,-1 1 1,1-1-1,0 0 0,0 0 1,0 0-1,0 0 1,0 0-1,-1-1 0,1 1 1,0 0-1,0 0 0,0-1 1,0 1-1,0-1 0,0 1 1,0-1-1,0 1 1,0-1-1,0 0 0,0 1 1,0-1-1,0 0 0,0 0 1,1 0-1,-1 1 0,0-1 1,1 0-1,-1 0 1,0 0-1,1 0 0,-1 0 1,1 0-1,0-1 0,-1-1 1,-2-3-1,1 0-1,0-1 1,1 1 0,-1-1 0,1 1 0,0-12 0,0 3-69,1 0 0,1 0-1,0 0 1,1 0 0,0 1 0,2-1 0,7-23 0,-6 27 86,0 1 0,0 0 1,1 1-1,0-1 0,1 1 0,0 1 0,10-11 1,-14 16-52,0 0 0,0 0 0,1 0 0,-1 1 0,1-1 0,-1 1 0,1 0 0,0 0 0,0 0 0,0 0 0,0 1 0,0 0 0,1-1 0,-1 1 0,0 1 0,0-1 0,1 1 0,-1 0 0,0 0 0,1 0 0,7 2 0,-8-1 20,-1 0-1,1 1 1,-1 0 0,1 0-1,-1 0 1,0 0 0,0 1 0,0-1-1,0 1 1,0 0 0,-1 0-1,1 0 1,-1 0 0,1 0-1,-1 0 1,0 1 0,-1-1-1,1 1 1,-1 0 0,1-1 0,0 5-1,1 5-49,0 0 0,0 0 0,-1 0 0,0 27 0,-2-15 43,0 24 119,0-45-121,-1 0 0,1-1 0,-1 1 0,0-1-1,0 1 1,-1-1 0,1 1 0,-1-1 0,1 0 0,-5 6-1,-3 3-250,3-4 441,0 0 0,0-1 1,0 0-1,0-1 0,-9 7 0,14-12-146,-1 0 1,1 0-1,-1 0 1,1 0-1,-1 0 1,0 0-1,0-1 1,0 1-1,1-1 1,-1 1-1,0-1 1,0 0-1,0 1 1,0-1-1,0 0 0,0 0 1,0 0-1,0-1 1,1 1-1,-1 0 1,0-1-1,0 1 1,0-1-1,0 0 1,1 1-1,-1-1 1,0 0-1,1 0 1,-1 0-1,-1-2 1,-2-1-37,0 0 0,0-1 0,1 0 1,0 1-1,0-1 0,0-1 0,1 1 1,0-1-1,0 1 0,0-1 0,0 0 1,-2-9-1,2 1-172,0 0 0,1 0 1,0 0-1,1-23 0,2 30-218,1-1 1,0 0-1,0 1 0,0-1 1,1 1-1,0 0 0,0 0 0,1 0 1,0 0-1,9-11 0,-5 6-416,-1 2-208,1 0 1,0 0-1,15-13 1,4-3-1293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0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5802 1660,'0'20'13598,"0"-65"-12515,3 4-871,0 1 1,11-44-1,4-34 38,1-102-198,64-834 920,-61-238 397,-22 1092-968,-10-198-34,-8 21-167,14 71 20,4 305-220,-4-125 31,1-111-38,5 207-28,7-44 0,0 10 43,22-736-50,-36 770 24,5 25 22,0 0 1,0 0-1,-1 1 0,1-1 0,-1 0 0,-3-7 1,3 6-1,0-1 1,0 0 0,0 1 0,1-1 0,0 0 0,2-10 0,-1-7-71,-1 12 19,0 1 69,0-1-1,0 0 0,-5-19 1,0-20-63,2 38 5,3 12 17,0-1 1,0 0-1,-1 1 1,1-1-1,-1 1 1,1-1 0,-1 1-1,1-1 1,-1 1-1,0-1 1,-1-1-1,1 3 10,1 0 0,0 0-1,-1 0 1,1 0 0,-1 0-1,1 0 1,-1-1 0,1 1-1,0 0 1,-1 1 0,1-1-1,-1 0 1,1 0 0,0 0-1,-1 0 1,1 0 0,-1 0-1,1 0 1,0 1 0,-1-1-1,1 0 1,0 0 0,-1 0 0,1 1-1,0-1 1,-1 0 0,1 1-1,0-1 1,-1 0 0,1 1-1,-15 15 100,6-6-149,-26 19 62,2 1 0,0 2 0,3 1-1,-52 72 1,53-65 11,21-31-80,1 0-1,0 1 1,0 0-1,1 0 1,1 0 0,0 1-1,0 0 1,-4 16-1,8-9 94,1-18-22,1 0 0,-1 0 0,0 0 0,0 0 0,0 0 0,1 1 0,-1-1 0,0 0 1,0 0-1,0 0 0,1 0 0,-1 0 0,0 0 0,0 0 0,1 0 0,-1 0 0,0 0 0,0-1 0,0 1 0,1 0 0,-1 0 0,0 0 0,0 0 1,0 0-1,1 0 0,-1 0 0,0 0 0,0-1 0,0 1 0,0 0 0,1 0 0,-1 0 0,0 0 0,0-1 0,0 1 0,0 0 0,0 0 1,0-1-1,21-28 88,-20 28-108,82-112 7,-36 51-44,-46 60 51,25-33-64,1 0-1,39-38 1,-42 55-315,-24 17 317,1 26-111,36 67-161,44 103-3603,-69-151 2770,-1-7-467,-8-30 1062,1-1 1,-1 1-1,10 10 0,-9-12 169,23 35-2534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0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96 624,'-15'-22'36,"6"-1"64,-2 7 28,-1 5 32,3 2-92,-1 4-48,-1 1-60,2 1-80,9 1-36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06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151 392 704,'-6'-30'974,"6"16"-522,-1 10-431,1 0 0,0 1 0,-1-1 0,1 0 0,1 0 0,-1 1 0,1-1 0,-1 0 0,1 1-1,0-1 1,0 1 0,1-1 0,-1 1 0,1-1 0,0 1 0,0 0 0,0 0 0,0 0 0,4-4 0,20-17 33,0 2-1,2 1 1,1 1 0,44-23-1,-28 20-204,2 2-1,67-20 1,-53 23 310,83-13 0,-110 27-215,-1 0 1,1 3-1,0 0 1,41 6 0,202 35 247,-257-38-174,0 1-1,0 1 1,-1 1-1,0 1 1,0 1-1,0 0 1,-1 2-1,0 0 1,0 1-1,19 14 1,28 28 1497,85 86-1,-130-116-1295,0 0 0,-2 2 0,-1 0 0,0 1 0,-2 1 0,-1 0 0,16 46 0,-22-47 120,-1 1 0,-1 0 0,-2 1 0,-1-1 0,0 1 0,-3 28 1,0-44-347,1 0 60,-1 1 0,0-1 0,-1 0 0,0 1 0,0-1 0,-2 0 0,1 0 0,-1 0 0,-1 0 0,-6 12 0,-9 9 871,13-24-450,1 1 0,0-1 0,1 1 0,-7 18 0,9-22-443,0 0 1,0 0-1,0 0 0,-1-1 1,0 1-1,0 0 0,-7 7 1,-32 31-361,15-17 344,-5 7 354,-2-2 0,-1-1 1,-2-2-1,-54 33 0,60-44-251,0-1 0,-2-1 0,1-2 0,-2-1 0,1-2 0,-48 8 1,25-10-73,-1-2 1,0-2 0,0-3-1,0-2 1,0-3 0,1-2-1,-1-3 1,-80-23 0,57 8 30,-109-48 1,158 58-55,1-1-1,0-2 1,1-1 0,1-2 0,1 0-1,-33-34 1,50 44-44,0 0-1,1-1 0,0 0 1,1-1-1,1 0 1,0 0-1,0 0 1,1-1-1,1 0 0,0 0 1,1-1-1,0 0 1,1 1-1,0-1 0,0-21 1,2-18-80,1-43 75,1 84-112,0-1 0,1 0 0,1 0 0,0 1 0,6-15 0,8-14-45,3 1 0,1 1 0,3 1 0,0 1 1,3 1-1,0 1 0,3 2 0,0 1 0,64-51 0,-53 52 128,2 1 0,1 2 1,1 2-1,1 2 0,2 2 0,0 2 0,1 2 1,55-12-1,-78 25 40,-1 0 0,1 2 1,0 0-1,0 2 0,-1 1 1,1 1-1,0 2 0,0 0 0,39 11 1,-45-8 76,0 1 0,-1 0 1,0 2-1,0 1 0,-1 0 1,0 1-1,-1 1 0,0 0 0,-1 1 1,0 1-1,-1 1 0,17 21 1,-15-13-126,-1 1 1,0 0 0,-2 1-1,-1 1 1,-1 0 0,-1 1-1,-2 0 1,0 0 0,-2 1-1,-1 1 1,-1-1 0,1 55 0,5 90 166,-11-146 21,1-12-31,-1-1 0,0 0 1,-1 1-1,-1-1 0,0 0 0,-1 0 1,-4 14-1,-5 0-10,0 0 0,-2-1 1,-1-1-1,-1 0 0,-28 33 0,28-41-7,-1 0 0,-1-1-1,0-1 1,-1-1 0,-1-1-1,0 0 1,-28 13 0,19-13 110,0-2 0,-1 0 0,0-2 0,0-2 0,-1 0 0,-50 4 0,55-10-158,0-1-1,0-1 0,0-2 1,1 0-1,-1-2 0,0 0 1,1-2-1,-37-14 1,38 10-40,0-1 1,0-1-1,1-2 1,1 0-1,0-1 0,1-1 1,1-2-1,0 1 1,2-2-1,0-1 1,1 0-1,1-1 1,0-1-1,2 0 1,1-1-1,-16-38 1,19 35-97,0 0 0,2-1 0,1 0 0,1 0 0,1 0 0,2-1 0,-1-46 0,4 66 62,0-5-45,0 1 0,0-1 0,1 1 0,1 0 1,0 0-1,1 0 0,4-14 0,5-1-30,1 0 1,0 1 0,2 1 0,2 0 0,0 1-1,28-30 1,-18 26 92,2 1 0,0 2 0,2 1 0,46-29 0,-29 26-422,1 2 0,1 2 0,1 2 0,2 2 0,-1 3 0,2 2 0,56-7 0,-61 14 308,-1 2 1,1 3-1,49 3 1,-78 0 188,0 1 1,0 1 0,0 1-1,-1 1 1,1 0-1,-1 2 1,-1 0-1,1 1 1,-1 1-1,19 12 1,-28-14-34,0 0 0,0 0 0,-1 0 0,0 1 0,-1 1 0,0-1 0,0 1 0,0 1 0,-1-1 0,-1 1 0,0 0 0,0 0 0,4 13 0,7 65-191,-12-62 260,0 1 0,-2-1 0,-2 49 0,0-34 734,-1-29-582,0 0 0,-1-1-1,0 1 1,-1-1 0,-7 20 0,-6 26 497,15-47-711,-1 1 1,-1-1-1,1 0 0,-2 0 0,1 0 0,-1-1 0,-11 18 1,-67 110-113,-33 51 783,87-148-351,-1-1 1,-52 53 0,51-63 37,0-1 0,-2-2 1,-1-1-1,-52 31 0,65-46-207,-1 0-1,0-1 1,0-1 0,-1-1-1,0-1 1,0-1 0,-1 0-1,1-2 1,-39 0 0,33-3-110,1-1 1,-1-2 0,1-1 0,0-1-1,0-1 1,0-1 0,1-2-1,-27-12 1,28 9-55,1-1 0,0-1 0,1-1 0,0-1-1,2-1 1,0-1 0,1-1 0,1 0 0,-28-36 0,34 37-102,1 0 1,1-1-1,1 0 0,0-1 1,2 0-1,0 0 1,1-1-1,1 0 1,1 0-1,1 0 1,1-1-1,-1-35 0,4 43-10,-1-4-22,1-1 0,1 1 0,0-1 0,2 1-1,0 0 1,10-33 0,-1 24-44,0 0 0,2 1 1,1 0-1,1 1 0,1 1 0,1 1 0,41-41 0,-29 36-835,52-37-1,44-14-5087,-97 62 2801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08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57 109 624,'4'-13'-21,"-4"12"20,0 1 1,0-1-1,0 0 0,0 1 1,0-1-1,0 0 1,0 1-1,0-1 1,1 0-1,-1 1 0,0-1 1,1 0-1,-1 1 1,0-1-1,1 1 1,-1-1-1,1 1 0,-1-1 1,1 1-1,0-1 1,0 0 42,-1 5-69,0-1 33,0 0-1,0 0 1,1 0 0,0 0-1,0 0 1,0 0-1,0 0 1,0 0 0,0 0-1,1 0 1,-1 0-1,5 4 1,4 12 96,-7-10-23,-1-6 77,-1 0 0,1 0 1,-1 0-1,0 1 1,0-1-1,-1 1 0,2 5 670,-2-31 1451,0-50 2130,-8 78-4250,7-6 34,0 0-208,1 0 0,-1 0 1,1 0-1,0 0 0,-1 0 1,1 0-1,0 0 0,-1 0 0,1 0 1,-1 0-1,1 0 0,0 0 1,-1-1-1,1 1 0,0 0 1,-1 0-1,1 0 0,0-1 1,-1 1-1,1 0 0,0 0 1,0-1-1,-1 1 0,1 0 1,0-1-1,0 1 0,-1 0 1,1-1-1,0 1 0,0 0 1,0-1-1,0 1 0,0 0 1,-1-1-1,1 1 0,0 0 1,0-1-1,0 0 0,0 1 31,0-1 1,0 1-1,0-1 0,0 1 1,0-1-1,0 1 0,0 0 1,-1-1-1,1 1 0,0-1 1,0 1-1,0 0 0,-1-1 0,1 1 1,0 0-1,-1-1 0,1 1 1,0 0-1,-1-1 0,1 1 1,0 0-1,-1-1 0,1 1 1,-1 0-1,1 0 0,-1-1 1,0 1-19,1 0 0,-1 0 0,0-1 0,1 1 0,-1 0 0,1-1 0,-1 1 0,0 0 0,1-1 0,-1 1 0,1-1 0,0 1 0,-1-1 0,1 1 0,-1-1 0,1 1 0,0-1 0,-1 1 0,1-1 0,0 0 0,-1 1 0,1-1 0,0 0 0,0 1 0,0-1 0,0 0 0,0 1 0,0-1 0,0 0 0,0 1 0,0-1 0,0 0 0,0 1 0,0-2 0,0 1 5,0 1 0,0 0 0,0-1 0,-1 1 1,1-1-1,0 1 0,0-1 0,-1 1 0,1 0 0,0-1 0,-1 1 0,1 0 0,0-1 0,-1 1 0,1 0 0,0-1 0,-1 1 0,1 0 0,-1 0 1,1 0-1,-1-1 0,1 1 0,0 0 0,-1 0 0,1 0 0,-1 0 0,1 0 0,-1 0 0,0 0 0,0 0 4,1 0-17,0-1 0,0 1-1,-1 0 1,1 0 0,0 0 0,0 0 0,0 0 0,0 0 0,0 0-1,0 0 1,-1 0 0,1 0 0,0 0 0,0 0 0,0 0 0,0-1-1,0 1 1,0 0 0,0 0 0,0 0 0,0 0 0,-1 0 0,1 0-1,0-1 1,0 1 0,0 0 0,0 0 0,0 0 0,0 0-1,0 0 1,0-1 0,0 1 0,0 0 0,0 0 0,0 0 0,0 0-1,0 0 1,0-1 0,0 1 0,0 0 0,0 0 0,1 0 0,-3-5-104,1 5 127,0 0 0,0 0 0,0 0 0,0-1 0,0 1 0,0-1 0,0 1 0,0 0 1,0-1-1,1 0 0,-1 1 0,0-1 0,0 1 0,1-1 0,-1 0 0,0 0 0,1 1 0,-1-1 0,1 0 0,-1 0 1,1 0-1,-1 0 0,1 0 0,0 1 0,-1-1 0,1 0 0,0 0 0,-1-2 546,2 3-549,-1-1-1,0 1 0,0 0 0,0-1 1,0 1-1,0-1 0,0 1 1,0-1-1,0 1 0,0 0 1,0-1-1,0 1 0,0-1 0,-1 1 1,1 0-1,0-1 0,0 1 1,0 0-1,0-1 0,-1 1 1,1-1-1,-4 0 93,4 1-117,0 0 0,-1 0 0,1 0 0,0 0 0,0 0 0,0 0-1,-1 0 1,1 0 0,0 0 0,0 0 0,0 0 0,-1 0 0,1 0-1,0 0 1,0-1 0,0 1 0,0 0 0,-1 0 0,1 0-1,0 0 1,0 0 0,0 0 0,0-1 0,0 1 0,-1 0 0,1 0-1,0 0 1,0-1 0,0 1 0,0 0 0,0 0 0,0 0 0,0-1-1,0 1 1,0 0 0,0 0 0,0 0 0,0-1 0,0-1 889,0 0-1888,-23-3-5277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4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683 185 1780,'-1'1'54,"1"0"-1,-1 0 1,1 0-1,-1 0 1,0 0-1,1 0 1,-1 0-1,0 0 0,0-1 1,0 1-1,1 0 1,-1 0-1,0-1 1,0 1-1,0-1 1,0 1-1,-2 0 1,-23 11 712,19-9-451,-19 9 685,-66 35 1444,81-41-2479,0-1 1,0 0-1,0-1 0,-20 5 0,-15 4 86,23-4 18,0-1 1,-28 5 0,42-11-75,1-1 0,-1-1 0,0 1 0,0-1-1,0-1 1,0 0 0,1 0 0,-1-1 0,-12-3 0,-26-6 273,38 9-222,-1 1-1,1-2 0,0 1 0,-1-1 1,1-1-1,-11-5 0,-40-20 110,59 28-141,0 0 0,0 1 0,0-1 0,0 0 0,0 0 0,0 0 0,0 0 0,0-1 0,0 1 0,1 0 0,-1 0 1,0 0-1,1-1 0,-1 1 0,1 0 0,-1 0 0,1-1 0,0 1 0,-1-1 0,1 1 0,0-2 0,0-38 336,1 22-820,-1 16 453,0 1 0,1-1 1,-1 1-1,1 0 0,0-1 0,0 1 0,0 0 0,0 0 0,0-1 1,0 1-1,0 0 0,1 0 0,-1 0 0,1 0 0,0 1 0,-1-1 1,1 0-1,0 1 0,0-1 0,4-1 0,5-4-128,1 0 0,21-7 0,-11 4 217,-6 2-88,-4 2-7,-1 1 0,1 0 0,22-6 0,66-7-393,-80 14 258,0 0 1,0 2 0,32 0 0,-7 0 381,-30 1-319,1 0 1,-1 1-1,0 1 1,25 4-1,18 3 47,-37-5 280,36 8 0,-30-4-158,-17-5-173,0 1-1,-1 0 1,0 0-1,1 1 1,13 7 0,39 28 522,-61-38-445,0-1-1,0 1 1,0 0 0,0 0-1,0 0 1,0 1 0,0-1 0,0 0-1,-1 0 1,1 0 0,0 1-1,-1-1 1,1 0 0,-1 1 0,1-1-1,-1 0 1,0 1 0,0-1-1,1 1 1,-1-1 0,0 1 0,0-1-1,-1 0 1,1 1 0,0-1-1,0 1 1,-1 1 0,0 11 591,1-14-580,0 1-1,0 0 1,0 0 0,-1 0-1,1-1 1,0 1 0,0 0-1,-1-1 1,1 1-1,-1 0 1,1 0 0,-1-1-1,1 1 1,-1-1 0,1 1-1,-1 0 1,1-1-1,-1 1 1,0-1 0,1 0-1,-1 1 1,0-1-1,0 1 1,-1-1 0,-25 9-164,10-4 341,5 0 177,1 1 0,0 0 0,-12 8 1,14-7-263,0-2 0,-1 1-1,1-1 1,-20 7 0,18-9-73,-13 4 99,0 0 0,-28 14-1,43-16-18,0 0-1,0-1 0,-1-1 0,0 1 0,1-1 1,-1-1-1,0 0 0,-21 1 0,-31 3-137,40-2-256,20-4 319,0 0 1,0 0-1,-1-1 0,1 1 0,0 0 1,-1-1-1,1 1 0,0-1 0,0 0 1,0 0-1,0 1 0,0-1 1,0-1-1,0 1 0,0 0 0,0-1 1,0 1-1,0-1 0,1 1 0,-1-1 1,1 0-1,-1 1 0,1-1 0,0 0 1,0 0-1,-1 0 0,1 0 1,1 0-1,-1 0 0,0-1 0,0 1 1,1 0-1,0 0 0,-1-1 0,1 1 1,0 0-1,0-4 0,0-87 196,1 90-255,0 0 1,0 0-1,0-1 0,0 2 1,1-1-1,-1 0 1,1 0-1,0 0 0,0 1 1,0-1-1,0 1 1,0-1-1,0 1 0,1 0 1,-1 0-1,1 0 1,0 0-1,4-2 0,14-9 151,29-12 0,-40 20-9,11-6-121,1 2 1,0 0-1,0 2 0,1 0 0,-1 1 0,2 2 1,-1 0-1,0 1 0,1 2 0,-1 0 1,31 3-1,-40 1-9,0 0 1,0 1-1,-1 0 1,1 1-1,-1 1 1,0 0-1,15 10 1,-26-14-1,0-1-1,0 1 1,-1 0 0,1 0 0,0 0 0,-1 0 0,1 0-1,-1 0 1,0 0 0,1 1 0,-1-1 0,0 1 0,-1-1-1,1 1 1,0-1 0,0 5 0,2 46-431,-3-52 487,0 40 523,0-39-549,0 0 0,-1-1-1,1 1 1,-1 0 0,1 0 0,-1-1-1,0 1 1,1-1 0,-1 1-1,0 0 1,0-1 0,0 0 0,0 1-1,-1-1 1,1 0 0,0 1 0,-1-1-1,-1 1 1,-31 20-370,21-15 413,-11 8 476,-34 14-1,49-25-381,-1 0 0,0-1 0,0 0 0,0-1 0,0 0 0,0-1 0,-11 1 1,12-2-106,0 1 0,0 0-1,-17 6 1,17-5-93,0 0-1,1 0 1,-19 0 0,8-2 99,-1 0 0,1-2 1,-1 0-1,1-1 1,0-1-1,0-1 1,1 0-1,-1-2 1,1 0-1,-20-11 1,36 16-85,0 0 0,0 0 0,0 0 0,1 0 0,-1-1 0,1 1 0,-1 0 0,1-1 0,0 1 0,0-1 0,0 1 0,0-1 0,0 1 0,1-1 0,-1-3 0,-3-7 251,2 6-141,1 0 0,0 0-1,1 0 1,-1 0 0,1-1-1,2-8 1,-1-6-40,-1 18-42,1 0 0,0 0 1,0 1-1,0-1 0,1 0 1,-1 1-1,1-1 1,0 1-1,0 0 0,0-1 1,0 1-1,0 0 0,1 0 1,0 0-1,-1 1 0,1-1 1,0 1-1,0-1 1,4-1-1,4-4-251,0 2 0,1-1 0,0 1-1,20-7 1,-18 9 226,1-2-106,1 1 0,-1 1 1,1 0-1,1 1 0,30-2 0,-44 5 158,255-10 1600,-224 8-1816,37 2 0,-31 0-19,-29 0 215,0 1-1,0 0 1,0 1-1,0 0 0,-1 0 1,1 1-1,-1 1 0,1 0 1,-1 0-1,0 1 1,-1 0-1,1 1 0,-1 0 1,0 0-1,0 1 1,13 14-1,-19-18-24,0 1-1,-1-1 1,1 1 0,-1-1-1,0 1 1,0 0 0,0 0-1,-1 0 1,1 0 0,-1 0-1,1 7 1,-2-10 28,1 1-1,-1-1 1,0 1 0,0-1 0,0 1-1,-1-1 1,1 1 0,0-1-1,0 0 1,-1 1 0,1-1 0,-1 1-1,1-1 1,-1 0 0,0 0 0,1 1-1,-1-1 1,0 0 0,0 0-1,0 0 1,0 0 0,0 0 0,0 0-1,0 0 1,0 0 0,-1 0 0,1 0-1,0-1 1,0 1 0,-1 0 0,1-1-1,0 1 1,-1-1 0,1 1-1,-1-1 1,-1 0 0,-22 4-11,20-4 196,-1 1 0,1 0 0,0 0 0,-1 0 0,1 1 0,-8 4 0,6-4-55,1 0-1,-1 0 1,0 0 0,0 0-1,0-1 1,0-1 0,-11 1 0,-19 2 97,13 1-212,-115 13 907,120-16-869,-1-1 1,0 0 0,0-2 0,-38-7 0,36 4-172,10 2 93,0 0 0,0 0-1,0-1 1,-17-9 0,26 12 18,0-1 1,0 1 0,0-1-1,1 0 1,-1 0-1,1 0 1,-1 0-1,1 0 1,0 0-1,0-1 1,0 1 0,0-1-1,0 0 1,0 1-1,-1-5 1,1 0-16,1 0 0,0-1-1,0 1 1,0 0 0,1-14 0,1 18 77,0 1 1,0-1-1,-1 1 0,2-1 1,-1 1-1,0 0 0,0-1 1,1 1-1,-1 0 1,1 0-1,-1 0 0,1 0 1,0 0-1,0 1 1,0-1-1,0 0 0,4-1 1,45-28 7,-50 31-77,13-7-185,1 1 0,0 1 0,26-6 1,-11 3 115,-6 4 190,1 0-1,-1 1 1,0 2 0,35 1-1,-24 0-195,-7 2-65,0 0 0,0 2 1,31 8-1,-31-4-133,42 19 0,-17-5 575,-41-17-325,0 0-1,-1 1 0,0 1 1,0 0-1,19 16 1,-29-21 73,0-1 1,0 0-1,0 1 1,0-1 0,0 0-1,0 1 1,0 0-1,0-1 1,-1 1-1,1-1 1,-1 1 0,1 0-1,-1-1 1,1 1-1,-1 2 1,0 31 314,-1-18-199,0-14-142,1 0 1,-1 0 0,0 0-1,0 0 1,0 0 0,0 0-1,0 0 1,-1 0-1,1 0 1,-1-1 0,0 1-1,0-1 1,0 1 0,0-1-1,-1 0 1,1 1-1,0-1 1,-1 0 0,-3 2-1,-5 3-49,0 0-1,-1-1 0,-18 7 0,12-5 154,10-4-95,-1 0 0,0-1 0,-1 0 0,-12 2 0,-81 5 83,1-4-1,-1-5 1,0-4-1,-105-18 1,166 18 228,33 3-352,1-1-1,-1 1 1,1-1-1,-1-1 1,1 0-1,0 0 1,-1 0-1,-14-8 1,19 8 36,1 0 0,0 0 0,0 0 0,-1 0 0,1-1 0,0 1 0,1-1 0,-1 0 0,1 0 0,-1 0 0,1 0 0,0-1 0,-3-6 0,2 4-13,1 0-1,1-1 1,-1 1 0,1-1-1,0 0 1,1 1 0,0-10-1,0 14 11,0 1 0,1-1 0,-1 1 0,0-1 1,1 1-1,-1-1 0,1 1 0,0 0 0,-1-1 0,1 1 0,0 0 0,0-1 0,0 1 0,0 0 0,0 0 0,0 0 0,0 0 0,0 0 1,3-1-1,30-18-77,-19 13 165,22-12-220,1 2 0,0 2 1,1 1-1,76-16 0,-53 19-6,0 3 0,97 1-1,-133 8 43,-1 1-1,0 2 0,0 0 1,-1 2-1,1 0 0,-1 2 1,-1 1-1,1 0 0,-2 2 1,1 1-1,-1 0 0,-1 2 1,27 22-1,-46-34 149,-1-1-1,0 1 1,1-1 0,-1 1-1,0 0 1,0-1 0,0 1-1,0 0 1,-1 0 0,1 0-1,0 0 1,-1-1 0,1 1-1,-1 0 1,1 3 0,-2 34 652,0-20-788,1-17 68,0 0 1,0 0 0,-1 0-1,1 0 1,-1 0-1,1 0 1,-1 0 0,0-1-1,0 1 1,0 0-1,0 0 1,0-1 0,0 1-1,0-1 1,-1 1-1,1-1 1,-1 0 0,1 1-1,-1-1 1,1 0-1,-1 0 1,1 0 0,-1 0-1,0 0 1,0 0-1,0-1 1,1 1 0,-1-1-1,0 1 1,-4 0-1,-7 1 19,0 0 0,0-1 0,-21-1-1,26 0 257,-327 0 814,308-1-1084,-42-8-1,-6 0 508,60 9-485,0-2-1,0 0 1,0 0 0,1-1 0,-1-1-1,1 0 1,0-1 0,0-1 0,0 0-1,-14-10 1,26 15 10,0-1-1,0 1 0,0-1 1,1 0-1,-1 1 0,0-1 1,1 0-1,0 0 1,-1 0-1,1 0 0,0 0 1,0-1-1,0 1 0,0 0 1,0 0-1,0-4 1,-1-4-82,1 1 1,1 0-1,-1-11 1,1 20 37,1-2-42,0 1 1,-1 0-1,1-1 0,0 1 1,-1 0-1,1 0 1,0-1-1,0 1 1,0 0-1,0 0 1,1 0-1,-1 0 1,0 0-1,0 0 1,0 1-1,1-1 1,-1 0-1,0 1 1,1-1-1,-1 1 1,1-1-1,-1 1 1,1-1-1,1 1 1,17-9-116,1-3 352,1 1 0,0 1 0,33-11-1,73-14-194,-87 25-61,-19 6-85,1 0-1,-1 2 1,1 1-1,-1 0 0,39 5 1,-32-2 156,-13 1-39,-1-1 0,1 2 0,-1 0 0,1 1 0,-1 1 0,-1 0 0,1 1 0,-1 0 0,0 1 0,20 16 0,-10-11 544,-22-12-470,0-1 0,-1 1 0,1-1 0,-1 1 0,1 0 0,0 0 0,-1 0 0,0 0 0,1 0 0,-1 0 0,0 0 0,1 0 0,-1 0 1,0 1-1,0-1 0,0 0 0,0 1 0,0-1 0,0 1 0,0-1 0,-1 1 0,1 0 0,-1-1 0,1 1 0,-1 0 0,1-1 0,-1 1 0,0 0 0,0-1 0,0 1 0,0 3 0,0 3 112,0-6-134,1 0 0,-1-1 0,0 1 0,0 0 0,0 0 0,0-1 0,0 1 0,0 0 0,0-1 0,-1 1 0,1 0 0,-1-1 0,1 1 0,-1 0 0,0-1 0,1 1 0,-1-1 0,0 1 0,0-1 0,0 1 0,0-1 0,0 0 0,-1 1 0,1-1 0,0 0 0,0 0 0,-1 0 0,1 0 0,-1 0 0,-2 1 0,-21 9 119,0-1 1,0-1-1,-1-2 1,0 0-1,-1-1 0,-30 1 1,-164 1-402,204-8 117,-14-1 113,0-2-1,-31-7 1,9 1 459,-16-9 99,67 18-486,1 0 1,-1 0-1,1-1 1,0 1 0,-1-1-1,1 1 1,0-1 0,0 1-1,-1-1 1,1 0 0,0 1-1,0-1 1,0 0 0,0 0-1,0 0 1,0 0 0,0 0-1,0 0 1,0 0 0,-1-2-1,1 0 5,0-1 0,1 1-1,-1 0 1,1 0 0,0 0-1,0-1 1,0-4 0,0 2 60,0 5-117,0 0 1,0-1 0,1 1 0,-1 0 0,1-1 0,-1 1-1,1 0 1,-1 0 0,1 0 0,0-1 0,-1 1-1,1 0 1,0 0 0,0 0 0,0 0 0,0 0 0,0 0-1,0 1 1,0-1 0,0 0 0,0 0 0,2 0-1,34-14-455,-18 7 386,5 0-21,1 0-1,-1 1 1,1 1 0,1 2-1,-1 0 1,0 2 0,40 1 0,28-7 525,-71 5-512,0 1 0,0 1 0,1 0 0,23 4 0,145 20 548,-180-20-543,1 0 0,-1 1 1,0 0-1,-1 1 0,13 7 0,12 5 76,-33-17 55,0 1 1,-1 0-1,1 0 1,-1 0 0,1 0-1,-1 0 1,1 0-1,-1 0 1,0 0 0,1 0-1,-1 1 1,0-1 0,0 0-1,0 1 1,0-1-1,0 1 1,0-1 0,0 1-1,0 2 1,0 1 6,0-1-1,-1 1 1,1 0 0,-1 0 0,-1 7 0,1 5-817,-1-16 780,1 1 1,0-1-1,-1 0 0,1 0 1,-1 1-1,1-1 0,-1 0 1,1 0-1,-1 0 0,0 0 1,0 0-1,0 0 1,0 0-1,1 0 0,-1 0 1,-3 2-1,-21 14 505,19-13-238,-8 3-149,1-1-1,-1 0 1,-1-1-1,1-1 1,-1 0-1,-19 2 1,-18 5 59,18-5 71,-1-1 0,0-2 0,1-1 0,-53-4-1,13 0-205,59 2-77,-1 0 0,1-1 0,0-1 0,0 0 1,0-1-1,-22-8 0,-43-20 69,79 31-54,0-1 0,0 0 1,0 0-1,0 0 0,0 0 0,0 0 1,0 0-1,0 0 0,1-1 0,-1 1 1,0 0-1,1 0 0,-1-1 0,1 1 0,-1 0 1,1-1-1,0 1 0,-1 0 0,1-1 1,0 1-1,0-1 0,0 1 0,0 0 1,0-1-1,0 1 0,1-1 0,0-1 1,-1-8 180,0 10-143,0 0 0,1 0 0,-1 0 0,1 0 0,-1 0 0,1 0 0,-1 0 0,1 0 0,0 0 0,-1 0 0,1 0 0,0 0 0,0 1 0,0-1 0,0 0 0,0 1 0,0-1 0,-1 0 0,1 1 0,2-1 0,27-13 5,-21 10 72,16-6-219,1 2 0,-1 0 1,2 2-1,-1 0 0,37-1 0,136 1-69,-163 6-96,-30 0 322,0 0 0,0 0-1,1 1 1,-1 0 0,0 0 0,0 1-1,0-1 1,0 1 0,-1 1 0,1-1 0,-1 1-1,1 0 1,5 4 0,-11-6-45,1 0 1,-1 0-1,1 0 1,-1 0-1,0 1 0,1-1 1,-1 0-1,0 0 1,0 0-1,0 0 1,0 1-1,0-1 0,0 0 1,0 0-1,-1 0 1,1 0-1,0 1 1,0-1-1,-1 0 0,1 0 1,-1 0-1,0 2 1,-25 0-59,1-1-1,-46-3 1,29 1 712,-220 0-1288,261 0 697,0 0-1,0 0 1,0-1-1,0 1 1,-1 0-1,1 0 0,0-1 1,0 1-1,0-1 1,0 1-1,0-1 1,0 1-1,0-1 1,0 0-1,0 1 1,0-2-1,-7-3 68,5-2 32,2 4-346,-3 0-197,-2-2-65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54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14 308,'-3'-12'563,"0"11"-128,2 9-372,1 649 1279,15-346-126,8-180-441,-17 94 1545,-2-55-1253,6 793-370,-11-618-503,1 793 2777,-1-1135-4373,1-3 1373,0 1-1,0-1 1,0 1-1,1-1 0,-1 1 1,0-1-1,0 1 1,0-1-1,0 1 1,1-1-1,-1 0 1,0 1-1,4 1-90,-4-1 8,1-1 1,0 0 0,0 1 0,-1-1 0,1 1 0,0-1 0,-1 1 0,1-1 0,0 1-1,-1 0 1,1-1 0,-1 1 0,1-1 0,-1 1 0,0 0 0,1 0 0,-1-1 0,0 1-1,1 0 1,-1 0 0,0-1 0,0 1 0,1 0 0,-1 0 0,0 0 0,0 0 0,0 0 52,0-1 1,0 0-1,0 1 1,0-1-1,0 0 1,1 0-1,-1 1 1,0-1-1,0 0 1,0 0-1,1 1 1,-1-1-1,0 0 1,0 0-1,0 1 1,1-1-1,-1 0 1,0 0-1,1 0 1,-1 0-1,0 0 1,0 1-1,1-1 1,-1 0 0,0 0-1,1 0 1,-1 0-1,0 0 1,1 0-1,-1 0 1,0 0-1,1 0 1,-1 0-1,0 0 1,0 0-1,1 0 1,-1 0-1,1-1 1,1 1-310,5 0-1324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55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0 268,'1'1'36,"0"1"-1,-1-1 1,1 0 0,0 1-1,0-1 1,0 0 0,0 0-1,0 0 1,0 0-1,0 0 1,0 0 0,0 0-1,0 0 1,1 0 0,-1-1-1,0 1 1,1 0 0,-1-1-1,3 1 1,36 14 122,-31-12-118,292 85 338,-276-82-607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55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53 2348,'2'-1'96,"-1"1"-1,0-1 1,0 0 0,0 0-1,0 0 1,0 0-1,0 0 1,-1 0-1,1 0 1,0 0 0,0 0-1,-1 0 1,1 0-1,0-1 1,-1 1-1,0 0 1,1 0 0,-1-1-1,0 1 1,1 0-1,-1-1 1,0 1-1,0 0 1,0-3 0,1-14 983,-2 14-504,-1 5 48,-4 8-332,0 0 1,0 0-1,-8 8 0,-13 19-414,-61 84 421,22-32-266,-48 65-3810,75-106 1997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5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3680,'0'-77'5261,"0"42"-11061,0 24 4447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4:57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366 101 112,'0'0'23,"-12"0"43,7 0-50,-7 0-15,1 0 1,0 0-1,-1-1 0,1 0 0,0-1 0,0-1 1,0 1-1,-16-8 0,4-1-22,-8-4 7,1 2 0,-2 0 0,-52-12 0,52 20-53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1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71 140 1940,'-9'-4'361,"1"-2"0,0 1 0,1-1 0,-1-1 0,-11-12 0,19 18-311,-1 1-37,0-1 1,0 1 0,1-1-1,-1 0 1,0 1 0,1-1-1,-1 0 1,0 0 0,1 0-1,-1 1 1,1-1 0,-1 0-1,1 0 1,-1 0 0,1 0-1,0 0 1,0 0 0,-1 0-1,1 0 1,0 0 0,0 0-1,0 0 1,0 0 0,0 0-1,0 0 1,0 0 0,0 0-1,0 0 1,1 0-1,-1 0 1,0 0 0,1 0-1,-1 1 1,1-1 0,-1 0-1,1-1 1,8-9-499,1 1 0,-1 0-1,19-14 1,-24 21-779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03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5 192,'-3'-1'-12,"1"-1"12,2 0-40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3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50 1616,'-10'3'900,"9"-3"-835,1 0 0,0 0 1,-1 0-1,1 0 0,0 0 0,-1 0 1,1 0-1,-1 0 0,1 0 1,0 0-1,-1 0 0,1 0 1,0 0-1,-1 0 0,1 0 0,0 0 1,-1-1-1,1 1 0,0 0 1,-1 0-1,1 0 0,0-1 1,0 1-1,-1 0 0,1 0 0,0-1 1,0 1-1,-1 0 0,1 0 1,0-1-1,0 1 0,0 0 1,-1-1-1,1 0 0,-4-7 1051,3 7-986,1 1 0,-1-1 0,0 0 1,1 1-1,0-1 0,-1 0 0,1 1 0,-1-1 1,1 0-1,0 0 0,-1 1 0,1-1 0,0 0 0,0 0 1,0 0-1,0 1 0,0-3 195,-1 4-302,1-1 0,0 0 0,0 0 0,0 1 0,0-1 0,0 0 0,0 0 0,0 0 0,0 1 0,0-1 0,0 0 0,0 0 0,0 1 0,0-1 0,0 0 0,0 0 0,0 1 0,0-1 0,0 0 0,0 0 0,0 1 0,0-1 0,0 0 0,0 0 0,1 0 0,-1 1 0,0-1 0,0 0 0,0 0 0,0 0-1,0 1 1,1-1 0,-1 0 0,0 0 0,0 0 0,0 0 0,1 0 0,-1 0 0,0 1 0,5 2 62,-1 0 0,0 1-1,1-2 1,-1 1 0,1 0-1,0-1 1,0 0 0,9 3-1,50 10 336,-45-11-370,61 12 560,108 6 0,83-11-1018,-224-9 260,1244 3 148,502-49 1157,-1697 41-645,381-24 168,-464 26-984,-4 0 422,-1 0 0,1 0 0,-1-1 0,10-2 0,-17 3-274,1 1-1,-1-1 1,1 1 0,-1-1-1,0 0 1,1 0 0,-1 1-1,0-1 1,0 0-1,0 0 1,0 0 0,0 0-1,0-1 1,0 1 0,0 0-1,0 0 1,0-1 0,0 1-1,-1 0 1,1-1 0,-1 1-1,1 0 1,-1-1 0,1 1-1,-1-1 1,0 1 0,0-1-1,0-1 1,0-5-1751,0-1-453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4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46 3260,'-9'-2'1698,"10"-7"-307,-1 7-1243,0 1-1,0-1 0,1 1 0,-1-1 0,0 1 0,0-1 0,0 1 0,0-1 0,-1 1 1,1-1-1,0 1 0,-1-1 0,1 1 0,-1-1 0,1 1 0,-1-1 0,0 1 0,0 0 0,1-1 1,-1 1-1,0 0 0,-1-1 0,0 2-59,1 0 1,0 0-1,0 0 1,-1 0-1,1 0 0,0 0 1,0 0-1,0 1 1,0-1-1,-1 0 0,1 1 1,0-1-1,0 1 1,0 0-1,0-1 0,0 1 1,0 0-1,0-1 1,0 1-1,0 0 0,1 0 1,-1 0-1,0 0 1,0 1-1,-26 31 2511,24-29-2534,-192 216-308,4-5-3780,162-175 1107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53 3724,'13'-9'549,"14"-11"-195,-25 19-235,-1 0-1,0 0 1,0 0 0,0 0 0,0 0 0,0 0-1,0 0 1,0-1 0,0 1 0,-1 0-1,1-1 1,0 1 0,-1-1 0,1 1-1,-1-1 1,1-2 963,-1 23 314,0-16-1317,-1-1 0,1 0 0,-1 0 0,1 1 0,-1-1 0,0 0 0,0 0 0,0 0 0,0 0 0,0 0 0,-2 3 0,-7 14 703,4-5-841,0-1 0,-1 0 0,0 0 0,-2 0 0,1-1 0,-1-1 0,-16 17 0,-2 3-99,-134 144-106,106-117-2140,19-21-197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576 0 3344,'0'5'150,"0"-1"1,0 0-1,-1 1 0,0-1 0,0 0 0,0 0 0,0 0 1,0 1-1,-1-1 0,0 0 0,0-1 0,0 1 0,0 0 0,-1 0 1,1-1-1,-1 0 0,0 1 0,-4 2 0,-108 122 1316,-166 204-181,189-213-3008,54-70-1455,22-29 1295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5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273 126 1900,'7'-2'31,"0"0"0,0 0 1,0 0-1,0 1 0,12-1 0,1 4 4575,-58 28-3696,22-17-942,-22 19 0,-100 126 938,115-127-1667,0 2-1,3 0 0,-22 48 0,40-77 402,0 0 0,1 0 0,0 1-1,0-1 1,0 0 0,1 1-1,-1-1 1,1 8 0,1-12 336,-1 1 0,0-1 0,1 1 0,-1-1 0,1 1 0,-1-1 1,0 1-1,1-1 0,-1 1 0,1-1 0,-1 0 0,1 1 0,-1-1 1,1 0-1,0 1 0,-1-1 0,1 0 0,-1 0 0,1 0 0,-1 0 1,1 1-1,0-1 0,-1 0 0,1 0 0,0 0 0,-1 0 1,1 0-1,-1 0 0,1-1 0,0 1 0,-1 0 0,1 0 0,-1 0 1,1-1-1,0 1 0,0-1 0,28-7-219,-28 8 212,132-52-70,132-73 0,-120 53 562,-45 25 96,200-102 2766,-279 138-2794,-1-2 1,0 0-1,-1-2 0,28-26 1,-26 10-159,-20 30-420,1 22 153,10-4-398,0 0 0,1-1 0,1-1-1,26 24 1,-36-36 130,1 0-1,0 0 1,0-1 0,0 0 0,0 1 0,0-2-1,0 1 1,0 0 0,1-1 0,10 1-1,58 1-1605,-63-3 1713,-4 0 74,6 0 412,0 0 1,0 0-1,-1-2 1,21-4-1,-29 5-329,-1 0 0,1 0 0,-1-1 0,1 1 0,-1-1 0,0 0 0,0 0 0,0 0 0,0-1 0,0 1-1,-1-1 1,1 0 0,-1 1 0,1-1 0,-1 0 0,0 0 0,0-1 0,0 1 0,-1 0 0,2-5 0,-1 2 119,0 1-1,0-1 1,-1 0 0,0 0 0,0 0 0,-1 0 0,1-7 0,-2 16-166,1-1 1,0 1-1,-1-1 1,0 1 0,0-1-1,1 0 1,-1 1 0,-1-1-1,1 0 1,0 0 0,-1 0-1,1 1 1,-1-1 0,1-1-1,-1 1 1,0 0 0,0 0-1,0-1 1,0 1 0,0-1-1,-4 3 1,-15 12-10,-91 88-398,-148 134-1738,229-211-281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17 440 2184,'-1'-1'67,"-1"0"0,1 0 0,0 0 0,0-1 0,0 1 0,-1 0 0,1 0 0,1-1 0,-1 1 0,0-1 0,0 1 0,0-1 0,1 1 0,-1-1 0,1 0 0,-1 1 0,1-3 0,0 3-39,0 0 1,0 0 0,1-1-1,-1 1 1,0 0 0,1 0-1,-1-1 1,1 1 0,-1 0-1,1 0 1,-1 0 0,1 0-1,0 0 1,0 0 0,0 0-1,-1 0 1,1 0 0,0 0-1,0 1 1,0-1 0,0 0-1,2 0 1,30-18 91,0 2-1,0 1 1,2 2 0,37-10 0,149-26 432,-73 30 345,237-2 0,-316 22-860,-1 2-1,0 4 1,0 2 0,0 4-1,-1 2 1,-1 3 0,80 33-1,-112-35 177,-1 1-1,0 2 0,-1 1 1,-1 2-1,38 33 0,-51-38-115,-1 0 0,-1 1 0,0 1 0,-1 1 0,-1 0 0,-1 1 0,-1 0-1,0 1 1,12 33 0,-18-31 200,-1-1 0,-1 1 0,-1 0 0,-1 0 0,-1 0-1,-3 34 1,1-7 798,1-42-938,-1-1 0,0 1 0,0-1-1,0 1 1,-1-1 0,0 1 0,-1-1-1,1 0 1,-6 10 0,-3 0 121,0 1 1,-16 17-1,6-8-31,-19 26 124,-3-2-1,-2-1 1,-101 85-1,123-116-159,-1-2 0,-1 0 0,-1-2 0,0-1 0,0-1 0,-2-1-1,1-2 1,-2 0 0,1-2 0,-1-1 0,-41 4 0,27-8-140,-1-2 0,0-3-1,1-1 1,-1-2 0,1-1 0,0-3 0,1-2 0,0-1 0,-71-32 0,81 29-145,1-2 1,0-1-1,1-1 0,1-2 1,2-1-1,0-1 1,1-1-1,1-1 1,1-1-1,1-2 1,2 0-1,-26-45 0,31 43-126,2 0 0,0-1 0,2 0 0,2-1 0,1-1 0,1 1 0,2-2 0,1 1-1,-1-50 1,7 56 55,0 1-1,2-1 0,0 0 0,2 1 0,1 0 0,2 0 0,0 0 1,1 1-1,2 0 0,0 1 0,2 1 0,21-31 0,-7 18-167,1 2 0,1 0-1,57-47 1,-55 55-476,1 1 1,2 2-1,0 2 0,2 1 0,0 1 1,1 2-1,51-16 0,-70 28 182,0 1 0,21-3 0,34 5-1502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2:55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10 4576,'-26'2'248,"1"-2"785,5 0 215,1 0-204,19-7-48,-12 2-100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2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25 2184,'-1'0'40,"0"0"0,0-1 0,0 1 0,0 0 0,0 0 0,0-1 0,0 1-1,0 0 1,0-1 0,1 1 0,-1-1 0,0 0 0,0 1 0,0-1 0,1 1 0,-1-1 0,-7-17 7453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2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39 1984,'-1'-1'261,"-1"0"-1,0 0 1,1 0-1,-1 0 1,1 0-1,-1-1 1,1 1-1,-1-1 1,1 1-1,0-1 1,0 1-1,0-1 1,0 1-1,0-1 0,0 0 1,0 0-1,1 0 1,-1 1-1,0-1 1,1 0-1,0 0 1,-1-3 224,13 10-1904,-3-1 84,-1 0-319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11 350 1020,'-1'0'38,"1"-1"0,-1 1 0,0-1 0,1 1 0,-1-1 0,1 1 0,-1-1 0,1 1 0,-1-1-1,1 0 1,0 1 0,-1-1 0,1 1 0,0-1 0,-1 0 0,1 0 0,0 1 0,0-1 0,0 0 0,-1 1 0,1-1 0,0 0 0,0 0 0,0 1 0,0-1-1,0 0 1,1-1 0,11-18 577,-2 7-742,0-3 176,0 1 1,1 1-1,1 0 1,0 0-1,1 1 0,0 0 1,1 1-1,23-14 1,-38 65 658,-11-17-431,-1-1 0,-16 21 0,14-21 337,10-14-336,0 1 0,0-1 0,-1 0 0,-1-1-1,1 1 1,-1-1 0,-13 10 0,19-16-139,0 0-136,0 0 0,0 1 0,0-1 0,1 0-1,-1 0 1,0 0 0,0-1 0,0 1 0,1 0 0,-1 0 0,0 0 0,0 0 0,0-1-1,0 0 1,-6-38 470,5 33-510,1-1 0,0 0 0,1 0 0,0-1 0,0 1-1,0 0 1,1 0 0,0 0 0,0 0 0,1 1 0,0-1 0,0 0 0,3-7 0,1 5 7,0 0 1,0 0 0,1 1 0,0 0 0,1 0-1,10-9 1,-16 15 13,0 0-1,1 1 1,-1-1-1,0 1 1,0-1-1,1 1 1,-1 0-1,1 0 1,-1 0 0,1 0-1,0 0 1,-1 1-1,1-1 1,0 1-1,-1 0 1,1 0-1,0 0 1,0 0 0,-1 0-1,1 0 1,0 1-1,-1-1 1,1 1-1,0 0 1,-1 0-1,1 0 1,-1 0 0,1 0-1,3 3 1,1 2 36,1 1 0,-1 0 0,0 1 0,0-1 0,-1 1 0,0 0 1,0 1-1,-1 0 0,6 11 0,-1 5-66,0 0 1,7 33-1,-16-50 386,-1-8-286,0 0 1,0 1-1,0-1 1,0 0 0,0 0-1,-1 1 1,1-1-1,0 0 1,0 0 0,1 1-1,-1-1 1,0 0 0,0 0-1,0 1 1,0-1-1,0 0 1,0 0 0,0 1-1,0-1 1,0 0 0,0 0-1,1 1 1,-1-1-1,0 0 1,0 0 0,0 0-1,0 0 1,1 1-1,-1-1 1,0 0 0,0 0-1,0 0 1,1 0 0,-1 0-1,0 0 1,0 1-1,1-1 1,-1 0 0,0 0-1,0 0 1,1 0 0,-1 0-1,0 0 1,0 0-1,1 0 1,-1 0 0,0 0-1,0-19 868,1 12-1025,-1 1-1,-1-1 1,1 1 0,-1-1 0,0 1 0,0 0 0,-1-1 0,-3-6 0,1-1-47,0 0 1,0-1 0,2 0 0,-1 0 0,2 0 0,0 0 0,2-23 0,-1 19 241,1 12-405,0-1-1,0 1 1,0-1 0,1 1 0,1 0-1,-1 0 1,1 0 0,0 0-1,1 1 1,-1-1 0,1 1 0,10-12-1,1 0-1484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2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4 504,'0'2'2269,"0"-7"-2125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3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132 333 464,'0'0'1129,"-28"0"-54,4 0-212,13 0 2431,-16-8-2607,25 8-654,0-1 0,0 1 0,0-1 0,0 1 0,0-1-1,0 0 1,0 1 0,0-1 0,0 0 0,-2-2 0,-2 0 732,6 4-720,-1-1 0,1 0-1,-1 0 1,1 0 0,0 0 0,-1 0 0,1 0-1,-1 0 1,1 0 0,0 0 0,-1 0 0,1-1-1,-1 1 1,1 0 0,0 0 0,-1 0 0,1 0 0,0 0-1,-1-1 1,1 1 0,0 0 0,-1 0 0,1-1-1,0 1 1,-1 0 0,1-1 0,0 1 0,0 0-1,0-1 1,-1 1 0,1 0 0,0-1 0,0 1-1,0 0 1,0-1 0,-1 1 0,1 0 0,0-1 0,0 1-1,0-1 1,0 0 0,0-4-57,0 0-1,1 0 1,-1 0-1,1 0 1,0 0 0,0 0-1,1 0 1,0 0 0,-1 0-1,2 1 1,-1-1-1,0 1 1,1-1 0,0 1-1,0 0 1,0 0-1,1 0 1,-1 0 0,1 1-1,4-4 1,13-12 23,1 1 0,1 1 0,0 1 1,1 1-1,1 2 0,27-12 0,-7 6-635,1 3 0,79-18 0,-101 29-1229,48-3-1,-44 8 298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4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30 740,'-8'1'86,"8"-1"-40,0 1-1,0-1 1,-1 0 0,1 0 0,0 0-1,0 0 1,-1 1 0,-8-8 4087,10-3-4452,8 7 331,0 0 0,0 1 0,0 0 0,0 0 0,1 1 0,-1 0 0,11 1 0,-10-1-217,181 1 160,-164 2-370,1 1 0,-1 2-1,0 0 1,51 19 0,-42-9-389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4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1496,'-9'-5'28,"0"2"52,9-3 136,0-2 56,0 3 76,-7 3-60,7-1 596,0 0-748,0 1-128,0 0-120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3:0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0 348,'-7'0'56,"1"0"172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1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71 2348,'0'-59'1734,"0"59"-1787,0 1-400,0 4 485,0-4 187,0-20-411,0 35-2623,0-11 2483,0-1 104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11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9 464,'-2'-5'791,"-6"1"-970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2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3764,'-12'11'180,"0"-3"764,-4 3 4917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2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23 6957,'0'0'-15,"0"0"0,0-1 0,-1 1 1,1 0-1,0 0 0,0-1 0,0 1 0,0 0 1,-1 0-1,1-1 0,0 1 0,-16-16 7198,15 15-7055,0 1 0,0-1 1,0 1-1,0 0 0,0-1 0,0 1 1,0 0-1,0 0 0,0 0 0,0 0 0,0 0 1,-8 0 3762,4 8-2282,15 322-1662,7-112 64,57 279-1,3-138 174,-71-326-120,-3 1 0,1 45 749,3-88-714,-5 8-118,1-1 8,-2 2-7,-1 0 0,1 0 0,-1-1 0,0 1 0,1 0 1,-1 0-1,1-1 0,-1 1 0,1 0 0,-1-1 0,0 1 0,1 0 0,-1-1 1,0 1-1,1 0 0,-1-1 0,0 1 0,1-1 0,-1 1 0,0-1 0,0 1 1,0-1-1,1 1 0,-1-1 0,0-42-10366,0 32 7225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2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49 2308,'-4'-2'153,"-13"-20"6825,-8 16 927,23 4-7512,1 2-284,1 0 1,-1-1 0,1 1-1,-1 0 1,1-1 0,-1 1 0,1 0-1,-1-1 1,1 1 0,-1-1-1,1 1 1,0-1 0,-1 1-1,1-1 1,0 1 0,-1-1-1,1 1 1,0-1 0,0 1-1,-1-1 1,1 0 0,0 1-1,0-1 1,0 0 0,0 0 0,0 1-103,0-1 0,-1 1 0,1 0 0,0 0 0,0 0 1,0-1-1,0 1 0,0 0 0,-1 0 0,1 0 0,0 0 0,0-1 1,0 1-1,-1 0 0,1 0 0,0 0 0,0 0 0,-1 0 1,1 0-1,0 0 0,0 0 0,-1 0 0,1-1 0,0 1 1,0 0-1,-1 0 0,1 0 0,0 0 0,0 1 0,-1-1 1,1 0-1,0 0 0,0 0 0,0 0 0,-1 0 0,1 0 0,0 0 1,0 0-1,-1 0 0,1 1 0,0-1 0,0 0 0,0 0 1,-1 0-1,1 0 0,0 1 0,0-1 0,0 0 0,0 0 1,0 0-1,-1 1 0,1-1 0,0 0 0,0 0 0,0 1 1,0-1-1,0 0 0,0 0 0,0 1 0,0-1 0,0 0 0,0 0 1,0 0-1,0 1 0,0-1 0,0 0 0,0 0 0,0 1 1,2 32-17,2 0 0,0 0 0,11 34 0,3 23 40,-3 15-70,8 52-2634,-15-63-2113,1-64 2127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33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0 464,'0'0'2548,"5"0"-3738,-4 0 868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4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570 265 1860,'-14'-1'875,"17"-4"115,-3 4-877,1 0-1,0 0 1,0 0-1,0-1 1,-1 1-1,1 0 1,0 0-1,-1 0 1,1-1-1,-1 1 1,0 0-1,1-1 1,-1 1-1,0-3 0,1-31 1377,0 18-723,-1 1-1,-4-33 0,2 43-749,1-1-1,-1 1 1,-1 0-1,1-1 1,-1 1-1,0 0 1,0 1-1,-1-1 1,1 0-1,-9-8 1,9 10-26,0 0 1,0 1 0,-1-1 0,1 1 0,-1 0-1,0 0 1,0 0 0,0 1 0,0-1-1,-1 1 1,1 0 0,-1 0 0,1 0 0,-1 1-1,1 0 1,-1 0 0,0 0 0,0 0 0,0 1-1,1 0 1,-1 0 0,0 0 0,0 0 0,0 1-1,0 0 1,1 0 0,-1 0 0,0 0 0,1 1-1,-1 0 1,1 0 0,0 0 0,-1 1 0,1-1-1,-4 4 1,-14 11-111,0 1-1,1 0 1,0 2 0,-30 38-1,-59 98 561,87-118-358,-36 78-1,52-98-121,0 0 1,1 1-1,1-1 0,1 1 0,1 0 1,-2 38-1,5-50 46,0-1 1,0 1 0,1-1-1,0 1 1,1-1 0,-1 1-1,1-1 1,0 0 0,1 0-1,0 0 1,0 0-1,0-1 1,0 1 0,1-1-1,0 1 1,0-1 0,1-1-1,-1 1 1,1 0 0,0-1-1,0 0 1,0 0 0,1-1-1,9 5 1,-2-2 68,2 0 0,-1-1 0,1 0 0,-1-2 1,1 0-1,0 0 0,23 0 0,8-2-48,55-5 0,130-29-1370,-97 7-713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3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11 141 2844,'-8'1'4779,"6"8"-2706,2-5-1415,2-3-614,0 0 1,0 0-1,0-1 1,0 1-1,0-1 1,0 1-1,0-1 1,1 0-1,-1 0 1,0 0-1,3 0 1,-2 0 33,292 0 927,-3-20-991,-159 9-162,82-6 172,1146-68 3138,-1169 81-2998,-192-3-97,0-9-4459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4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7 2184,'-29'10'9135,"29"-10"-9025,0 1 0,0-1 1,0 0-1,0 1 0,0-1 0,0 1 0,1-1 0,-1 0 1,0 1-1,0-1 0,1 0 0,-1 0 0,0 1 0,0-1 1,1 0-1,-1 1 0,0-1 0,1 0 0,-1 0 0,0 0 1,1 1-1,-1-1 0,1 0 0,-1 0 0,0 0 0,1 0 1,-1 0-1,0 0 0,2 0 0,12 6-10,1 0 1,0-2-1,0 0 0,0 0 0,20 0 1,80 3-873,-84-7 618,854-19 1488,-458 2-1919,530 3 808,-875 21-39,-71-7 693,-6 0-872,0 0 0,-1 0 0,1 0-1,-1 0 1,10-3 0,5-1 0,0 1 0,0 1 0,1 0-1,28 2 1,19-1-50,39 0-52,-58 2 65,-48-1 106,0 0-74,1 1-1,-1-1 1,1 1-1,-1-1 1,0 1 0,1-1-1,-1 0 1,1 1-1,-1-1 1,1 1 0,-1-1-1,1 0 1,0 0-1,-1 1 1,1-1 0,-1 0-1,1 0 1,0 0-1,-1 0 1,1 0-1,-1 1 1,1-1 0,0 0-1,-1 0 1,1-1-1,0 1 1,26 0 128,-19 0-115,188 0 145,-148 0-4966,-58-1 2075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4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3300,'-21'8'5325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7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1610 940,'-9'8'953,"8"-8"-866,1 0 0,-1 1 0,0 0 1,1-1-1,-1 1 0,0-1 0,1 1 0,-1 0 0,1-1 1,-1 1-1,1 0 0,-1-1 0,1 1 0,0 0 0,-1 0 1,1 0-1,0-1 0,0 2 0,-12 25 8197,12-28-8381,0 0-435,0 1 552,0-1-1,0 1 0,0 0 1,0 0-1,0 0 0,0-1 1,0 1-1,0 0 0,0 0 1,0 0-1,0-1 0,0 1 1,0 0-1,-1 0 0,1 0 1,0-1-1,0 1 0,0 0 1,0 0-1,0 0 0,0 0 1,0 0-1,-1-1 0,1 1 1,0 0-1,0 0 0,0 0 1,0 0-1,-1 0 0,1 0 1,0 0-1,0-1 0,0 1 1,-1 0-1,1 0 0,0 0 1,0 0-1,0 0 0,-1 0 1,1 0-1,0 0 0,0 0 1,-1 0-1,1 1-70,0-1-1,-1 0 0,1 0 0,0 0 1,-1 1-1,1-1 0,0 0 1,-1 1-1,1-1 0,0 0 1,0 1-1,-1-1 0,1 0 1,0 1-1,0-1 0,0 0 1,0 1-1,-1-1 0,1 1 1,0-1-1,0 0 0,0 1 1,0-1-1,0 1 0,0 0 1,0 0 51,0 0 1,-1 0-1,1 0 0,0 0 1,-1 0-1,1 1 1,-1-1-1,0 0 1,1 0-1,-1 0 1,0-1-1,1 1 1,-1 0-1,0 0 1,0 0-1,0 0 0,0-1 1,0 1-1,0 0 1,-1 0-1,1 0 33,-1-1-1,1 1 1,0 0-1,0-1 0,0 1 1,0 0-1,0 0 1,0 0-1,0 0 0,1 0 1,-1 0-1,0 0 1,0 0-1,1 1 1,-1-1-1,1 0 0,-1 0 1,1 0-1,-1 1 1,1-1-1,0 2 0,-7 5 231,6-7-256,-1 1 0,1-1 0,0 0 0,0 0 0,0 1 0,0-1 0,0 1 0,0 6 3266,7-16-3121,-1 0 338,116-57 51,951-643-1827,-152 116 1928,-780 507-758,-76 44 145,3 3 0,93-40-1,69 0 712,-223 76-878,-4 2 234,1-1 0,-1 1 0,0-1 0,0 0 0,0 0 0,1 0 0,-1 0 0,0 0 0,0 0 0,2-3 0,-5 4-24,-4 0 250,4 0-309,-19-4-6433,3-3 2787,10 3 1719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1:58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78 131 2224,'-77'9'6729,"302"-66"-6235,-140 38-424,186-39 2329,-261 56-1749,25-1 1702,-35 29-1409,0-19-896,1 0 1,-2 0 0,1-1 0,-1 1-1,0 0 1,-1 0 0,0-1-1,-4 12 1,1-6 208,1 1-1,-5 24 1,6-25-211,0 1 0,-1-1 0,-5 13 0,-26 50-477,-56 113-3662,73-155 1880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01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9 2308,'-22'-8'18046,"21"23"-18603,1-7 1059,9 637-591,-1-401 47,47 707 35,-50-883 49,-5-47-54,2 0 1,0 0-1,1 0 1,1 0-1,7 21 1,22 71 1145,-9-26-1221,-1 2 122,-4 1 1,10 117 0,-24-165-113,4 28 145,65 415 101,-59-401-129,13 49-79,-15-86 110,-3-12-48,15 37-1,-21-57-37,-2-11-666,-1-16-258,-1-52-7652,0 48 5601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03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17043,'2548'0'0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04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0 980,'-3'3'4347,"-7"2"-5277,7 1-611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05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0 679 1416,'0'1'267,"0"0"0,0 0 0,0 1 0,0-1 0,0 0 0,0 0 0,0 0 0,1 0 0,-1 0 1,0 0-1,1 0 0,-1 0 0,0 0 0,1 0 0,-1 0 0,1 0 0,0 0 0,0 1 0,0-1-105,0-1-1,0 0 1,1 0 0,-1 0-1,0 1 1,0-1 0,0 0-1,0-1 1,0 1 0,0 0-1,0 0 1,0 0 0,1-1-1,-1 1 1,0 0 0,0-1-1,0 1 1,0-1 0,0 1-1,1-2 1,3-1-94,-1 0 0,0 0-1,0 0 1,0 0 0,0 0 0,-1-1 0,1 0-1,-1 0 1,0 0 0,0 0 0,0 0 0,2-6 0,2-7 358,0 1 0,5-21 0,-7 21 172,0 1-1,7-15 1,-4 15-490,-1-1 1,-1 1-1,0-1 1,-1 0-1,-1 0 1,-1-1-1,0 1 1,1-26-1,-4 33-105,1 0-1,1 0 1,-1 0 0,1 1-1,1-1 1,4-10 0,-3 8-179,0 0 1,4-23-1,-5 9 332,4-39 487,-2 22-366,-4 48-292,0-1 0,0 1 0,0 0 0,0-1-1,1 1 1,0-1 0,0 1 0,0-1 0,1 0 0,6 9 0,8 20 65,61 171 359,13 31-735,-65-173 139,-11-28 233,24 46 0,-38-80-36,-1-1 1,1 1-1,0 0 0,-1 0 1,1 0-1,0 0 0,0 0 1,0-1-1,-1 1 0,1 0 1,0-1-1,0 1 0,0 0 1,0-1-1,0 0 0,0 1 1,0-1-1,1 1 0,-1-1 0,0 0 1,0 0-1,0 0 0,0 0 1,0 0-1,0 0 0,0 0 1,1 0-1,-1 0 0,0 0 1,0 0-1,0-1 0,0 1 1,0 0-1,0-1 0,0 1 1,0-1-1,0 0 0,0 1 1,0-1-1,0 1 0,0-2 1,7-4 10,0 0 1,-1-1-1,13-14 1,-12 12-7,16-18 14,-1-1 0,-2-1 1,-1-1-1,-1 0 0,-1-2 0,-2 0 1,-1-1-1,-2 0 0,-1-1 1,7-36-1,-12 26 237,-2-1-1,-2 0 1,-3-47 0,-1 48-193,1 55-254,1 2 182,0-1 0,1 1 0,1 0 0,0-1 0,6 17 0,6 22 42,15 86-7,85 232-1,-70-277-42,-45-92 16,0 0 0,0 1 0,0-1 1,0 0-1,0 0 0,1 0 0,-1 0 0,0 1 0,0-1 1,0 0-1,0 0 0,0 0 0,0 0 0,0 1 1,0-1-1,1 0 0,-1 0 0,0 0 0,0 0 0,0 0 1,0 0-1,0 1 0,1-1 0,-1 0 0,0 0 0,0 0 1,0 0-1,0 0 0,1 0 0,-1 0 0,0 0 0,0 0 1,0 0-1,1 0 0,-1 0 0,0 0 0,0 0 1,0 0-1,0 0 0,1 0 0,-1 0 0,0 0 0,0 0 1,0 0-1,1 0 0,-1 0 0,0-1 0,0 1 0,0 0 1,10-12 103,10-28-171,-16 32 141,21-46 72,-2-2-1,-3 0 0,-2-1 0,18-101 1,-28 116-155,-4 27-109,-2 1-1,1-1 0,-1-17 1,9-82 185,-11 55 214,0 59-416,0 20 518,2 47-705,20 127-1,-11-148 293,20 58 0,-24-82-30,5 12 60,25 51 0,-32-71 14,-4-12-15,-1-1 0,0 0 0,1 1 0,-1-1 0,1 0 1,0 1-1,-1-1 0,1 0 0,0 1 0,0-1 0,-1 0 1,1 0-1,0 0 0,0 0 0,1 0 0,-1 0 0,0 0 1,2 1-1,-1-4 4,0 0 0,1 0 1,-1 0-1,0 0 0,0 0 1,-1-1-1,1 1 0,0 0 1,-1-1-1,1 0 0,0-2 1,2-2-5,13-23-2,-2 0 1,-1-1-1,18-60 0,16-104 30,-32 120-33,-8 43-42,-1 4-32,-1 0 0,-1-1 0,1-36 0,-6 66 65,0-1 0,0 0 1,0 0-1,0 0 0,1 0 0,-1 0 1,0 0-1,0 0 0,0 0 0,0 0 0,0 0 1,0 0-1,0 0 0,1 0 0,-1 0 0,0 0 1,0 0-1,0 0 0,0 0 0,0 0 1,1 0-1,-1 0 0,0 0 0,0 0 0,0 0 1,0 0-1,0 0 0,0 0 0,0 0 0,1 0 1,-1 0-1,0 0 0,0 0 0,0-1 1,0 1-1,0 0 0,0 0 0,0 0 0,0 0 1,0 0-1,0 0 0,1 0 0,-1 0 1,0-1-1,0 1 0,0 0 0,0 0 0,0 0 1,0 0-1,0 0 0,0 0 0,0-1 0,0 1 1,0 0-1,0 0 0,0 0 0,0 0 1,0 0-1,11 18-34,9 27 4,3 36-19,-3 1 1,12 112 0,-5-20-67,-22-145 311,2 0 1,0-1 0,2 0-1,15 33 1,-24-61-197,1 1 1,-1-1-1,0 0 1,0 1-1,0-1 1,0 0-1,0 1 0,1-1 1,-1 0-1,0 1 1,0-1-1,1 0 0,-1 0 1,0 1-1,0-1 1,1 0-1,-1 0 1,0 1-1,1-1 0,-1 0 1,0 0-1,1 0 1,-1 0-1,0 1 0,1-1 1,-1 0-1,0 0 1,1 0-1,-1 0 1,0 0-1,1 0 0,-1 0 1,1 0-1,-1 0 1,0 0-1,1 0 0,-1 0 1,0-1-1,1 1 1,-1 0-1,0 0 1,1 0-1,-1 0 0,0-1 1,1 1-1,-1 0 1,0 0-1,1 0 1,-1-1-1,0 1 0,0 0 1,1-1-1,13-21 24,-8 12-50,49-79-33,-3-3-1,45-113 1,17-31-182,-50 107 324,-61 120-178,1 0 1,-1 0-1,-1-1 1,3-18-1,-5 27 77,1 30-125,5-2 323,-1 1 0,2 51 1,-7 60-777,-1-61 726,1-60-101,3 137 84,0-122-164,1-1-1,14 55 1,21 51 140,-31-118 21,1 0 567,-9-47-348,-1 16-2745,1 8 1225,-1 0-1,1 0 1,0 0 0,0 1-1,0-1 1,0 0-1,1 0 1,-1 0-1,2-3 1,4 0-294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06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45 1336,'-5'0'13184,"92"8"-13332,-15-1 362,357-1-86,-253-8 101,1249-18 492,-1362 18-438,138-8 2270,-200 10-2538,-1 0 1,1 0-1,0 0 1,-1 0-1,1 0 1,0-1-1,0 1 1,-1 0-1,1 0 1,0-1 0,-1 1-1,1 0 1,-1-1-1,1 1 1,0-1-1,-1 1 1,1-1-1,-1 1 1,1-1-1,-1 1 1,1-1-1,-1 1 1,0-1-1,1 0 1,-1 1 0,0-1-1,1 0 1,-1 1-1,0-1 1,0 0-1,0 0 1,1 1-1,-1-1 1,0 0-1,0 1 1,0-1-1,0 0 1,0 0-1,0 1 1,-1-1-1,1 0 1,0 1 0,-1-2-1,1-7-20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7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271 872 940,'-9'-10'64,"1"-1"-1,0 1 0,0-1 1,1 0-1,1-1 1,-10-21-1,14 26-37,0-1 0,0 1 1,1-1-1,0 0 0,0 0 0,0 1 0,1-1 0,1 0 0,-1 0 1,1 1-1,1-1 0,-1 0 0,4-7 0,0-2-18,2 0 1,0 1-1,1 0 0,0 1 0,2-1 0,16-20 1,-8 14 110,0 2 0,2 1 0,35-28 1,1 7 195,3 4 1,94-46 0,-54 37-252,2 4 0,2 4 0,1 5 0,170-29 0,-126 39-119,1 7 0,269 8 1,-301 14 151,-1 4 1,0 6-1,-1 5 1,148 47-1,-187-43-30,0 3 0,-2 4-1,-1 2 1,-2 4-1,-2 3 1,-1 3-1,68 60 1,-93-66 88,-2 3 1,-2 1 0,-2 3-1,-2 0 1,-2 2 0,-2 2-1,-2 1 1,-2 1 0,27 78-1,-27-53 216,-4 2 0,-4 1-1,-3 0 1,-3 1-1,-4 1 1,-2 94 0,-7 201 1142,-2-320-1375,-2-1-1,-3 0 0,-24 96 1,2-53-309,-47 110 1,45-137 720,-3-2-1,-4-1 1,-2-3 0,-3 0-1,-2-3 1,-4-2-1,-60 59 1,58-71-469,-3-1-1,-2-3 1,-2-3-1,-2-2 1,-1-2 0,-2-4-1,-125 50 1,104-56 38,-1-3 1,-1-5 0,-1-3 0,0-4 0,-101 2-1,74-13-108,1-5 0,0-4-1,-176-36 1,204 24 3,2-4-1,0-3 1,2-4 0,1-3-1,1-4 1,-96-61 0,112 56-177,1-3 0,3-2 0,2-3 1,1-2-1,4-2 0,1-3 1,-63-95-1,64 72-52,3-2 1,4-2-1,4-2 0,4-2 1,4-1-1,3-1 1,4-2-1,5 0 0,3-1 1,5-1-1,3 0 0,6-112 1,6 144-129,2 1 0,3-1 0,3 2 0,2 0 0,3 0 0,29-69 0,-27 86-192,2 1 1,2 1-1,1 1 1,2 1-1,2 2 1,2 0-1,1 2 1,63-56-1,-30 42-801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21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14864,'430'6731'0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0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351 12 3680,'-2'0'-21,"2"0"69,-1 0-1,1 1 0,0-1 0,0 0 1,-1 0-1,1 0 0,0 0 0,-1 0 0,1 0 1,0 0-1,0 0 0,-1 0 0,1 0 1,0 0-1,0 0 0,-1-1 0,1 1 1,0 0-1,0 0 0,-1 0 0,1 0 1,0 0-1,0 0 0,-1-1 0,1 1 0,0 0 1,0 0-1,0 0 0,0-1 0,-1 1 1,1 0-1,0 0 0,0 0 0,0-1 1,0 1-1,0 0 0,0 0 0,-1-1 1,1 1-1,0 0 0,0 0 0,0-1 0,0 1 1,0 0-1,0-1 0,0 1 0,0 0 1,0-1-1,0 1-2,0 0 0,0 0 0,0-1 0,0 1 0,0 0 0,0 0 0,0 0 0,0-1 0,0 1 0,0 0 0,0 0 0,0 0 0,0 0 0,0-1 0,0 1 0,0 0 0,-1 0 0,1 0 0,0 0 0,0-1 0,0 1 0,0 0 0,0 0 0,-1 0 0,1 0 0,0 0 0,0 0 0,0-1 0,0 1 0,-1 0 0,1 0 0,0 0 0,0 0 0,0 0 0,-1 0 0,1 0 0,0 0 0,0 0 0,0 0-1,-1 0 1,1 0 0,0 0 0,0 0 0,-1 0 0,1 1 9,-1-1-1,1 0 1,0 0 0,-1 0-1,1 1 1,0-1-1,-1 0 1,1 1-1,0-1 1,-1 0-1,1 1 1,0-1-1,0 1 1,-1-1-1,1 0 1,0 1-1,0-1 1,0 1-1,-1-1 1,1 1-1,0-1 1,0 0-1,0 1 1,0-1-1,0 1 1,0-1-1,0 1 1,0 1-6,0 1 0,0-1 0,0 0 0,0 0 0,-1 0 0,1 0 0,-1 0 0,1 0 0,-1 0 0,0 0-1,0 0 1,0 0 0,0 0 0,0-1 0,0 1 0,0 0 0,-1 0 0,1-1 0,-3 2 0,-9 13 257,-15 22 586,-6 9 237,-51 54 0,-27 23-1080,91-89 154,7-9-341,10-19 641,6-19-686,-2 9 138,1 1 0,-1-1 0,1 0 1,0 0-1,0 1 0,0-1 1,1 0-1,-1 1 0,0-1 0,1 1 1,3-4-1,26-30 310,-16 20-267,-2 1 401,121-135 443,-93 109-932,67-54 0,-105 92 139,1 0 1,0 0-1,0 0 1,1 1-1,-1-1 1,1 1-1,-1 0 1,9-2-1,-11 4-49,0 0 1,0 0-1,0 0 0,0 0 0,1 0 1,-1 0-1,0 1 0,0-1 0,0 1 1,0 0-1,0-1 0,0 1 1,0 0-1,0 0 0,-1 0 0,1 0 1,0 1-1,0-1 0,-1 0 1,1 1-1,1 2 0,24 26 182,-2 1-1,-2 1 1,24 41 0,-25-37-196,1-1 1,50 56-1,-55-72-407,2-1 0,1-1 0,32 21-1,-13-14-2817,48 21 0,-62-34 1790,-1 0-447,44 27 1,-43-17 7574,-26-23-5449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40.4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0 780,'0'0'316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9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288 181 3136,'-7'-3'653,"1"-1"0,-1-1 0,1 1-1,0-1 1,-7-7 0,11 10-440,0-1 1,0 1 0,0 0 0,0-1 0,1 0-1,-1 1 1,0-1 0,1 0 0,0 0-1,0 0 1,0 0 0,0 0 0,0 0-1,1 0 1,-1-3 0,-6-34 1433,7 38-1672,0 0 1,1 1-1,-1-1 1,1 0-1,0 1 0,0-1 1,-1 0-1,1 1 1,0 0-1,0-1 1,0 1-1,0-1 1,1 1-1,-1 0 0,0 0 1,1 0-1,-1 0 1,0 0-1,1 0 1,-1 0-1,1 0 1,0 0-1,-1 1 0,3-2 1,48-13-491,-44 13 624,9-1-107,1 0-1,0 1 0,-1 0 1,1 2-1,0 0 0,0 1 1,0 1-1,-1 0 0,1 1 1,-1 1-1,26 10 0,-32-10 14,-1 0 0,1 1-1,-2 0 1,1 1-1,0 0 1,-1 1 0,0 0-1,-1 0 1,1 1 0,-2 0-1,1 0 1,-1 1 0,0 0-1,-1 0 1,0 1-1,0-1 1,-1 1 0,0 1-1,4 14 1,-6-14 185,-1 0 0,0 0 1,-1 0-1,0 0 0,0 1 0,-2-1 0,1 0 0,-1 0 1,-1 1-1,0-1 0,0 0 0,-1 0 0,-1-1 0,0 1 1,0-1-1,-1 0 0,-7 12 0,-2 1-212,-1 0 0,-1-1 0,-1-1-1,-1 0 1,-1-2 0,-25 22 0,27-27 61,-1-2 1,0 0 0,-1 0 0,0-2-1,-1 0 1,0-1 0,0-2-1,-27 8 1,31-12 83,0 0 0,0-1 1,0-1-1,0 0 0,-1-1 0,1-1 0,-18-3 1,25 2-142,1 0 0,0-1 0,-1 0 0,1 0 0,1-1 0,-1 0 0,1-1 1,-1 0-1,1 0 0,0 0 0,1-1 0,-1 0 0,1 0 0,1-1 1,-1 0-1,-6-11 0,4 6-27,1 0 1,1 0-1,0-1 1,1 0 0,0 0-1,1-1 1,0 1-1,1-1 1,-1-22-1,2 20-109,1-1-1,1 0 0,1 0 0,0 0 0,1 1 0,1-1 0,0 1 0,1-1 0,1 1 0,12-24 0,18-27-2406,-34 64 2390,-1 0-1,1 0 1,0 1 0,1-1 0,-1 0-1,0 0 1,1 1 0,-1-1 0,1 1 0,0 0-1,0-1 1,0 1 0,0 0 0,0 0 0,1 0-1,-1 0 1,1 0 0,-1 1 0,4-2-1,26-16-1268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9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0 3976,'-1'1'76,"-2"1"339,-1 1 0,1-1 0,-1 0-1,1 0 1,-1 0 0,0-1 0,0 0 0,0 1 0,-9-3 2362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41.5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 2308,'0'0'13379,"0"-10"-13476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46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105 268 4876,'-6'3'9079,"8"-7"-8385,6-7-569,-1-1 1,-1 0 0,0-1-1,0 1 1,-2-1 0,1 0-1,-1-1 1,-1 1 0,-1 0-1,2-17 1,3-47-1130,-6 72 1171,-1-14 172,0 19-345,0 0 0,0-1 0,0 1 0,0-1 0,0 1 0,0 0 0,0-1 0,0 1 0,0 0 0,0-1 0,-1 1 0,1-1 0,0 1 0,0 0 0,0-1 0,0 1 0,-1 0 0,1-1 0,0 1 0,0 0 0,-1 0 0,1-1 0,0 1 0,-1 0 0,1 0 0,0-1 0,-1 1 0,1 0 0,0 0 0,-1 0 0,1-1 0,-1 3 2,0 0 0,1 0-1,-1 0 1,1 0 0,-1 0 0,1 0 0,0 0 0,0 0 0,0 0 0,0 0 0,0 3 0,0-2 9,-1 84 42,-1-30 12,11 112 1,-6-146 260,40 224-620,-33-203 306,-3-13-254,0-1 0,-2 1 0,1 42 0,-6-71 286,0-1 1,0 1-1,0-1 1,-1 1-1,1 0 1,0-1-1,-1 1 1,0-1-1,1 1 1,-1-1-1,0 1 1,0-1-1,0 1 1,0-1-1,0 0 1,0 0-1,0 1 1,0-1-1,0 0 0,-3 1 1,0 1-67,0-1-1,0 0 1,0 0 0,0 0-1,-1 0 1,1-1 0,-7 1 0,-7 1-59,0 0 1,-32-2 0,45 0 266,-1-1 0,1-1 0,-1 1 0,1-1 0,0 0 0,0 0 0,-1 0 0,-4-3 0,-32-7 365,42 11-527,-1 0 0,1 0 0,0 0 0,0 0 0,0 0 0,0 0-1,0-1 1,0 1 0,0 0 0,-1 0 0,1 0 0,0 0 0,0 0 0,0 0 0,0-1 0,0 1 0,0 0 0,0 0 0,0 0 0,0 0 0,0 0 0,0-1-1,0 1 1,0 0 0,0 0 0,0 0 0,0 0 0,0-1 0,0 1 0,0 0 0,0 0 0,0 0 0,0 0 0,0 0 0,0-1 0,0 1 0,1 0 0,-1 0 0,0 0-1,0 0 1,0 0 0,0 0 0,0-1 0,0 1 0,0 0 0,1 0 0,-1 0 0,0 0 0,0 0 0,0 0 0,0 0 0,0 0 0,1 0 0,-1 0 0,7-5-380,279-98-1367,-129 51-1795,-90 28 1405,0-1-838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56.7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1 1496,'-5'0'14301,"15"0"-14784,9 0 477,-18 0 14,-1 0 0,1 0 0,-1 1-1,1-1 1,-1 0 0,1 1 0,-1-1 0,0 0-1,1 1 1,-1-1 0,1 0 0,-1 1-1,0-1 1,1 1 0,-1-1 0,0 0 0,1 1-1,-1-1 1,0 1 0,0-1 0,1 1 0,-1-1-1,0 1 1,0-1 0,0 1 0,0 0-1,0-1 1,0 1 0,0-1 0,0 1 0,0 0-1,0 5-67,-2 15-986,2-20 1068,-1 0 0,1-1 1,-1 1-1,1 0 0,-1 0 1,0-1-1,1 1 0,-1 0 0,0-1 1,1 1-1,-1-1 0,0 1 0,0-1 1,0 1-1,0-1 0,1 0 0,-1 1 1,-2-1-1,-11 4 145,0-1 1,0 0-1,-1-1 0,1-1 0,-26-1 1,31 0-461,-16-7 206,24 7 19,0 0 0,0-1 0,0 1 0,0-1 0,1 1 1,-1-1-1,0 1 0,0-1 0,0 1 0,1-1 0,-1 0 0,0 0 1,1 1-1,-1-1 0,1 0 0,-1 0 0,1 0 0,-1 1 0,0-3 1,-3-5 69,4 8 24,-1 0 1,1-1 0,0 1-1,-1-1 1,1 1 0,-1-1 0,1 1-1,0-1 1,0 1 0,-1-1 0,1 1-1,0-1 1,0 1 0,0-1 0,-1 1-1,1-1 1,0 0 0,0 1 0,0-2-1,0 1-10,0 1-1,0-1 0,0 0 0,0 0 0,0 0 1,0 0-1,0 0 0,0 0 0,1 0 1,-1 1-1,0-1 0,0 0 0,1 0 1,-1 0-1,1 0 0,-1 1 0,0-1 0,1 0 1,0 1-1,-1-1 0,1 0 0,-1 1 1,1-1-1,0 0 0,0 0 0,2 1-139,-1-1-1,0 0 0,1 1 1,-1 0-1,1-1 0,-1 1 1,6 1-1,-2-1 196,218 0 451,-205 1-40,-19-1-455,1 0 0,-1 1 1,1-1-1,-1 0 0,1 0 0,-1 0 1,1 0-1,-1 1 0,1-1 0,-1 0 1,1 0-1,-1 1 0,1-1 1,-1 0-1,0 1 0,1-1 0,-1 0 1,1 1-1,-1-1 0,0 1 0,0-1 1,1 1-1,-1-1 0,0 1 1,0-1-1,1 1 0,-1-1 0,0 1 1,0-1-1,0 1 0,1 0-54,-1 0 0,0 0 1,1 0-1,-1 0 0,1 0 0,-1 0 0,1-1 1,0 1-1,-1 0 0,1 0 0,0-1 0,0 1 0,-1-1 1,1 1-1,0 0 0,0-1 0,0 1 0,0-1 1,2 1-1,-2-1-18,0 1 0,0-1 1,0 0-1,0 1 1,0 0-1,0-1 0,-1 1 1,1-1-1,0 1 0,0 0 1,0 0-1,0-1 1,-1 1-1,1 0 0,0 0 1,-1 0-1,1 0 1,-1 0-1,1 0 0,0 1 1,-1 10 321,-2 13 319,2-24-575,0 0 1,-1 0-1,1 0 1,-1 0 0,1 0-1,-1 0 1,0 0 0,1 0-1,-1 0 1,0 0-1,0 0 1,0-1 0,1 1-1,-1 0 1,0-1 0,0 1-1,0-1 1,0 1-1,-2 0 1,-15 5-121,0 0 0,0-2 1,-1 0-1,0-1 0,0-1 0,1-1 0,-27-1 0,38-1 274,-1 1-1,0-2 0,1 1 1,-1-1-1,-12-5 0,-6-1-422,25 7 231,0 1 0,0-1 0,0 1 0,0-1 0,0 1 0,1-1 0,-1 1 0,0-1 0,0 0 0,1 0 0,-1 1 0,0-1 0,1 0 0,-1 0 0,0 0 0,1 0 0,0 0 0,-1-1 0,-7-8 250,8 9-259,-1 0-1,1 0 0,-1 0 0,1 0 0,0-1 0,0 1 0,-1 0 0,1 0 0,0 0 0,0 0 1,0-1-1,0 1 0,1 0 0,-1 0 0,0 0 0,0 0 0,1 0 0,-1 0 0,2-3 0,8 1 137,1-1 0,0 1 0,0 1 0,1 0 0,21-1 0,-5 3 374,37 3 1,-55-2-810,1 1-1,-1 1 1,13 4-1,14 4-429,-35-11 711,-1 0 0,1 1 0,-1-1 0,1 0 0,-1 1 0,1-1 0,-1 1-1,0-1 1,1 1 0,-1 0 0,0 0 0,1-1 0,1 3 0,-3-2 160,1 1 0,-1 0 1,1-1-1,-1 1 0,1 0 1,-1 0-1,0-1 0,0 1 1,0 0-1,0 3 0,0-3 45,-1-1-165,1 0 1,-1-1-1,1 1 0,-1-1 1,0 1-1,1-1 0,-1 1 1,1-1-1,-1 1 1,0-1-1,0 1 0,1-1 1,-1 0-1,0 1 0,0-1 1,1 0-1,-1 0 0,0 0 1,0 1-1,0-1 0,1 0 1,-2 0-1,-28 3-33,23-3 137,-106 5-1024,111-5 1630,-13 0-586,14 0-145,1 0 0,-1 0 1,1 0-1,0 0 1,-1 0-1,1 0 0,-1 0 1,1 0-1,0 0 0,-1 0 1,1 0-1,-1 0 0,1 0 1,-1-1-1,1 1 0,0 0 1,-1 0-1,1 0 0,0-1 1,-1 1-1,1 0 1,0 0-1,-1-1 0,1 1 1,0 0-1,-1-1 0,1 1 1,0 0-1,0-1 0,-1 1 1,1 0-1,0-1 0,0 1 1,0-1-1,0 1 1,0 0-1,-1-1 0,1 1 1,0-1-1,0 1 0,0-1 1,-1-3 210,19 4 526,0 0-553,1 1-1,0 1 1,19 4 0,-10-1-345,-3-1 11,38 12 0,-62-14 92,0 0 1,-1 0 0,1 0 0,-1 0 0,1 0-1,-1 0 1,0 0 0,0 0 0,0 0-1,0 0 1,0 0 0,-1 4 0,1-2 980,0-3-927,0 0-1,0 0 1,0-1 0,-1 1 0,1 0-1,0 0 1,0 0 0,-1-1-1,1 1 1,0 0 0,-1 0-1,1-1 1,-1 1 0,1 0-1,-1-1 1,1 1 0,-1 0-1,0-1 1,1 1 0,-1-1 0,0 1-1,0 0 1,-24 7 22,-34-5 755,50-3-640,5 0-143,-19 0-216,22 0 254,0 0 0,1 0 0,-1 0-1,1 0 1,-1 0 0,0 0 0,1 0-1,-1 0 1,0 0 0,1-1 0,-1 1-1,1 0 1,-1 0 0,0-1-1,1 1 1,-1 0 0,1 0 0,-1-1-1,1 1 1,-1-1 0,1 1 0,-1 0-1,1-1 1,0 1 0,-1-2 0,-6-6-242,6 8 224,1 0 0,0 0 1,0 0-1,0 0 0,-1 0 0,1-1 0,0 1 0,0 0 0,0 0 1,0 0-1,-1-1 0,1 1 0,0 0 0,0 0 0,0 0 1,0-1-1,0 1 0,0 0 0,0 0 0,0-1 0,0 1 0,0 0 1,0 0-1,0 0 0,0-1 0,0 1 0,0 0 0,0 0 1,0-1-1,0 1 0,0 0 0,0 0 0,0-1 0,0 1 0,0 0 1,0 0-1,0 0 0,1-1 0,-1 1 0,0 0 0,0 0 0,0 0 1,0 0-1,1-1 0,-1 1 0,0 0 0,0 0 0,0 0 1,1 0-1,-1 0 0,0-1 0,28-2 247,0 1 0,-1 2 0,1 0 0,35 6 0,-46 3-913,-8-3 1045,-8-6-337,-1 1 0,0-1 0,1 1 0,-1 0 0,0-1 1,0 1-1,1-1 0,-1 1 0,0 0 0,0-1 0,0 1 1,0 0-1,1-1 0,-1 1 0,0 0 0,0-1 0,0 1 0,-1 0 1,1-1-1,0 1 0,0 0 0,0-1 0,0 1 0,-1 0 1,1-1-1,0 1 0,-1-1 0,1 2 0,-16-2-132,1 0 0,0-1 1,-1 0-1,1-1 0,0-1 0,-18-5 0,-26-17-226,57 25 312,1-1 0,-1 0-1,1 1 1,-1-1 0,1 0-1,0 0 1,-1 0 0,1 0-1,0 0 1,0 0 0,-1-1-1,1 1 1,0 0 0,0-1-1,0 1 1,1 0 0,-1-1-1,-1-2 1,3 3-265,1 0 0,-1 0-1,1 0 1,0 1 0,0-1 0,-1 0 0,1 1 0,0 0-1,0-1 1,-1 1 0,1 0 0,0 0 0,2 0 0,-2 0-242,14-2-1612,3-1 199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59.1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1144 14779,'1989'-1144'0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3.1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1186 12231,'-235'7'0,"371"-199"0,-272 384 0,2368-1384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2283 450 1580,'931'-306'771,"-739"261"-494,2 8 0,384-23 0,-480 58-190,-1 5-1,1 4 1,-1 4-1,-1 4 0,166 50 1,-195-43-58,-1 3 0,-2 2 0,0 4 0,-3 2 1,0 3-1,-2 3 0,-2 2 0,90 85 0,-86-63 38,-3 3 0,-2 2 0,-4 3 0,61 107 0,-61-81 336,-5 3 1,-4 1-1,32 116 1,-35-74 706,36 267 0,-42 149 1043,-38-397-1386,-8-1 1,-50 251-1,15-206-133,-111 300-1,104-363-520,-7-3 0,-5-2 0,-7-4 0,-92 130 0,131-218 48,-3-1-1,-1-1 1,-2-3-1,-2-1 1,-57 42-1,60-54-37,-2-2 1,0-2-1,-1-1 0,-2-3 0,0-1 1,-81 22-1,46-23-79,-1-4 0,-1-3 0,-126 1 0,-246-35-68,159-11-74,-311-77 0,371 51-443,-401-158 0,474 146 562,3-6 0,3-8 0,5-6 0,3-7 0,-231-203 0,263 194-291,5-4-1,4-5 0,6-5 0,5-4 0,6-4 0,-120-234 0,157 252-229,5-2 0,-33-119 0,55 138 483,4 0 1,3-1-1,-3-102 0,16 95-64,13-155 0,-1 193-20,3 1-1,2 0 1,33-95-1,-23 98-24,4 2-1,2 0 1,70-107-1,-51 100 137,4 1-1,101-99 0,-61 82-176,3 4-1,3 4 1,4 5-1,147-76 1,-155 96 349,156-57 0,-203 91-332,1 1 0,1 3 0,0 1 0,0 3 0,79-2 1,-113 9 75,0 1 1,0 0 0,0 1-1,0 0 1,-1 2 0,23 7 0,-32-10 6,0 1 0,0-1 0,-1 1 0,1 0 1,0 0-1,-1 0 0,0 1 0,1-1 0,-1 1 1,0 0-1,0 0 0,-1 0 0,1 0 1,-1 1-1,1-1 0,-1 0 0,0 1 0,0 0 1,0-1-1,-1 1 0,0 0 0,1 0 0,-1 0 1,0 0-1,-1 0 0,1 6 0,0 11-1255,5 0-355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8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52 660,'0'-9'3608,"0"-33"-2237,-12 42-3405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9.8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33 1376,'0'-4'35,"0"3"25,0 1 1,0 0-1,1-1 0,-1 1 1,0-1-1,0 1 1,0-1-1,0 1 0,0-1 1,0 1-1,0-1 1,0 1-1,0-1 1,0 1-1,0-1 0,0 1 1,0 0-1,0-1 1,-1 1-1,1-1 0,0 1 1,0-1-1,-1 1 1,1 0-1,0-1 1,0 1-1,-1-1 0,1 1 1,0 0-1,-1-1 1,1 1-1,0 0 0,-1 0 1,-6-2 2865,-6 8-2442,13-6-484,0 0 0,-1 0 1,1 0-1,-1 0 0,1 0 0,-1 0 1,1 1-1,0-1 0,-1 0 0,1 0 0,-1-1 1,1 1-1,-1 0 0,1 0 0,0 0 0,-1 0 1,1 0-1,-1 0 0,1 0 0,0-1 0,-1 1 1,1 0-1,0 0 0,-1-1 0,1 1 0,0 0 1,-1-1-1,1 1 0,0 0 0,-1 0 0,1-1 1,0 1-1,0-1 0,0 1 0,-1 0 1,1-1-1,0 1 0,0-1 0,0 1 0,0 0 1,0-1-1,0 0 0,-16-6-3059,9 5 2090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26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10577,'0'25'6383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28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124 176 1176,'-1'-2'325,"-1"1"1,1 0-1,-1-1 1,0 1-1,0 0 0,1 0 1,-1 0-1,0 0 0,0 0 1,0 1-1,0-1 0,0 1 1,-3-1-1,3 1-148,0 0 0,1 1 0,-1 0 0,0-1 0,1 1 0,-1 0 0,1 0 0,-1-1 0,1 1 0,-1 1 0,1-1 0,-2 1 0,0 1-24,0-1 0,0 0 0,-1 0 0,1 0 0,-7 3-1,-25 16-106,23-7 1640,12-12-1587,1-1 0,-1 1-1,1-1 1,0 1 0,-1 0 0,1-1 0,0 1 0,0-1-1,0 0 1,0 1 0,1-1 0,-1 0 0,0 0 0,0 0-1,1 1 1,-1-1 0,1-1 0,-1 1 0,1 0-1,-1 0 1,1 0 0,0-1 0,-1 1 0,1-1 0,2 1-1,53 11 739,-48-10-869,276 27 935,5-22-1107,-104-4 520,1283 45-995,-235-31 1298,-1018-17-772,-3 11 1275,-62-2-826,754 3-1456,-662-24 1583,-23 0-56,-135 11-373,232 3-45,-190 6-39,310 10-541,148-7 836,127-11 152,-319-1-323,-220 8 17,-80-2 10,428 0 36,-351-5 311,257-3-1067,-181-18 780,3-1-48,26 34-25,151 13-262,-392-30 144,12 5 72,-48-11-535,-29-6-1474,26 10 1249,0 2 0,-1-1 0,-11-9 0,-15-14-660,12 8 1205,13 14 342,0 0 0,0-1 0,1 1-1,0-1 1,-5-10 0,5 8-107,-1 0 0,1 1 0,-2 0 1,1 0-1,-1 0 0,-1 1 0,-17-13 0,-6-7-125,-15-16 93,-55-39 0,94 72 897,7 9-408,1 6-662,0-3 212,1 0 1,-1 1-1,1-1 1,0 0-1,-1 0 1,1 0-1,0 0 1,0 0-1,0 0 1,-1 0 0,1 0-1,0 0 1,0 0-1,1 0 1,-1 0-1,0-1 1,2 2-1,28 15 176,-16-9-168,24 15-13,159 98 1835,-149-87-1710,85 75-1,-129-105-98,0 0 0,0 1 0,-1 0 0,0-1 0,0 1 0,0 1 0,-1-1 0,1 0 0,-1 1 0,0 0-1,-1 0 1,0 0 0,0 0 0,0 0 0,0 0 0,-1 0 0,1 13 0,-2-16-20,0-1 0,0 0 1,0 0-1,0 0 0,-1 1 0,1-1 0,-1 0 0,1 0 1,-1 0-1,0 0 0,0 0 0,0 0 0,-1 3 1,-1-2 54,0-1 1,0 1 0,0 0 0,-1-1-1,1 1 1,-6 2 0,-12 7-67,-1-2 1,0 0 0,-40 11 0,-75 13-337,74-19 444,-309 97-653,130-19-7246,207-79 5358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0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41 1984,'0'-1'64,"0"0"0,0 1 0,-1-1 0,1 0 0,0 1 1,0-1-1,0 0 0,-1 1 0,1-1 0,0 0 0,0 1 0,-1-1 0,1 1 0,-1-1 0,1 1 0,-1-1 0,1 1 0,-1-1 0,1 1 0,-1-1 0,1 1 0,-1 0 0,1-1 1,-1 1-1,1 0 0,-1-1 0,0 1 0,1 0 0,-1 0 0,0 0 0,1 0 0,-1-1 0,0 1 0,1 0 0,-1 0 0,0 0 0,1 0 0,-1 1 0,0-1 0,1 0 0,-1 0 1,0 0-1,1 0 0,-1 1 0,0-1 0,1 0 0,-1 1 0,1-1 0,-1 0 0,1 1 0,-1-1 0,0 1 0,-5 11 351,6-9-258,-1-1 0,0 0-1,0 0 1,0 0 0,-1 0 0,1 0 0,0 0 0,-1 0 0,-3 2 0,-11 13-144,1 1 0,1 1-1,1-1 1,0 2-1,-13 27 1,13-24-52,10-17 415,0 0 0,1-1 0,-1 1 0,1 0 0,1 0 1,-1 0-1,1 0 0,0 1 0,0-1 0,1 7 2417,0-34-2198,0 14-542,0 0 0,1 0 0,0 0 0,1 1 0,-1-1 0,1 1 0,0-1 0,4-7 1,0 1-19,2-17 111,4-7 81,-6 27-257,-1-1 0,-1 0 1,0 0-1,0 0 0,-1-1 1,-1 1-1,0-1 0,1-17 0,-2 16-71,3 42-4853,4 52-790,-8-55 4092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2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56 6865,'1'-1'52,"-1"0"1,0 1 0,0-1 0,0 0 0,0 1-1,0-1 1,0 0 0,0 1 0,-1-1 0,1 0-1,0 0 1,0 1 0,0-1 0,-1 0 0,1 1-1,0-1 1,-1 1 0,1-1 0,-1 0-1,1 1 1,0-1 0,-1 1 0,1-1 0,-1 1-1,0-1 1,1 1 0,-1 0 0,0-1 0,-9-8 1221,7-1 1897,3 10-3122,0-1 0,0 1 1,0 0-1,0-1 0,0 1 0,0 0 1,0-1-1,0 1 0,0 0 0,0-1 0,-1 1 1,1 0-1,0-1 0,0 1 0,0 0 1,0 0-1,-1-1 0,1 1 0,0 0 0,0-1 1,-1 1-1,1 0 0,0 0 0,0 0 0,-1-1 1,1 1-1,0 0 0,-1 0 0,1 0 1,0 0-1,-1 0 0,1-1 0,0 1 0,-1 0 1,1 0-1,0 0 0,-1 0 0,-15-10 3564,17 20-4207,3-2 607,0 0-1,1-1 1,0 1-1,0-1 1,0 0-1,10 9 1,0 1 29,10 13 195,105 119-442,-105-123-1081,1-1 1,2-1-1,42 27 1,-66-48 596,0 0-1,0-1 1,0 1 0,1-1 0,-1 0 0,1 0-1,-1-1 1,1 1 0,-1-1 0,9 1-1,0-2-1370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2.2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179 237 4488,'44'-193'8883,"-40"155"-6664,-5 32-1140,0 26-816,2 8-11,-1-11-194,0 1 0,0-1 0,-2 1 0,0-1 0,-5 19 0,-139 377-173,130-360-1367,13-39 373,-1-1 1,0 0-1,-7 13 0,-5 13-2314,1-1-478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2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1 110 3052,'0'-9'176,"0"-1"56,0-1 28,0 0-16,0-1-212,0-1 700,0 1-764,0 2-28,0-1-264,0 0-1152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1.0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335 237 2844,'-7'2'-101,"7"-2"163,0 1 0,0-1 0,0 0 0,0 0 0,0 0 0,-1 0 0,1 1 0,0-1 0,0 0 0,0 0 0,-1 0 0,1 0 0,0 0 0,0 0 0,0 0 0,-1 0 0,1 0 0,0 0 0,0 0 0,-1 0 1,1 1-1,0-2 0,0 1 0,-1 0 0,1 0 0,0 0 0,0 0 0,0 0 0,-1 0 0,1 0 0,0 0 0,0 0 0,0 0 0,-1 0 0,1 0 0,0-1 0,0 1 0,0 0 0,-1 0 0,1 0 0,0 0 0,0-1 0,0 1 0,0 0 0,0 0 0,-1 0 0,1 0 0,0-1 0,0 1 0,0 0 0,0 0 0,0-1 0,0 1 0,0 0 0,0 0 0,0 0 0,0-1 0,0 1 0,0 0 0,0 0 1,0-1-1,0 1 0,0 0 0,0 0 0,0-1 0,0 0 9,0 1 1,0-1-1,0 0 1,0 1-1,0-1 1,0 0 0,-1 1-1,1-1 1,0 0-1,0 1 1,-1-1 0,1 1-1,0-1 1,-1 0-1,1 1 1,-1-1-1,0 0 1,1 1 1,-1-1-1,1 1 1,-1-1 0,1 0-1,-1 1 1,1-1 0,0 1-1,-1-1 1,1 0 0,0 0-1,-1 1 1,1-1 0,0 0-1,0 1 1,0-1 0,0 0-1,0-1 1,-6-15 765,5 16-784,1 0-1,-1-1 1,0 1-1,1 0 1,-1-1-1,1 1 1,-1-1-1,1 1 1,0-1-1,0 1 1,-1-2-1,1-4 220,0-1 0,0 1-1,-1 0 1,-1 0 0,1 0 0,-3-8 0,2 6-41,1 0 0,0 0 1,0 1-1,1-1 1,2-17-1,-1-2 332,-1 27-570,0 1 0,0-1-1,-1 1 1,1-1 0,0 0-1,0 1 1,1-1 0,-1 0-1,0 1 1,0-1 0,0 1-1,0-1 1,0 1 0,1-1-1,-1 0 1,0 1 0,0-1 0,1 1-1,-1-1 1,1 1 0,-1-1-1,0 1 1,1-1 0,-1 1-1,1 0 1,-1-1 0,1 1-1,-1 0 1,1-1 0,-1 1-1,1 0 1,-1-1 0,1 1-1,0 0 1,-1 0 0,1 0-1,-1 0 1,2 0 0,-1 0-8,0 0 0,1 0 0,-1 0 0,0 1 1,1-1-1,-1 0 0,0 1 0,0 0 0,1-1 0,-1 1 0,0 0 1,0-1-1,0 1 0,0 0 0,2 1 0,1 4 70,0-1-1,0 1 0,-1-1 1,0 1-1,0 0 0,0 0 1,0 1-1,-1-1 1,0 0-1,1 8 0,0 2-115,-1 1 0,1 32-1,-3-30 90,1-8-25,-1 0-1,0-1 1,0 1-1,-1-1 1,-1 1-1,0-1 0,0 0 1,-1 0-1,-7 18 1,-11 9-75,-1-2 0,-2-1 0,-1 0 0,-31 30 0,8-15 1149,-92 71 0,135-115-774,5-5-270,0-1 1,0 1-1,0 0 0,0 0 0,0 0 1,0 0-1,0 0 0,-1-1 446,1 1-446,0 0 0,0 0 1,0 0-1,0 0 0,0-1 0,0 1 1,0 0-1,0 0 0,0 0 0,-1 0 1,1 0-1,0 0 0,0 0 0,0 0 1,0 0-1,0 0 0,0 0 0,0 0 1,0 0-1,0 0 0,-1 0 0,1 0 1,1-1-33,-1 0 1,1-1-1,-1 1 1,1 0-1,-1 0 1,1-1-1,0 1 1,0 0-1,0 0 1,0 0-1,0 0 0,0 0 1,0 0-1,0 0 1,0 0-1,0 0 1,2 0-1,30-18 36,-20 12-38,47-26-114,81-32 1,71-14-2464,-84 33-1547,-78 28 1299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5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44 2308,'0'0'68,"4"-6"-56,-4-1-24,0-1 24,7-1-84,-2-4-260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0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1873 2144,'-23'17'2404,"36"-24"-2092,19-16 1453,-5 5-1018,323-250 2095,499-310-3127,-771 529 435,292-195 3320,-361 237-3280,82-65 1307,-79 62-1411,-1-1 0,-1 0 0,1-1 1,-2 0-1,12-19 0,-18 23-46,1 1 0,-2-1 1,1 0-1,-1 0 0,0 0 1,1-17-1,-3 20-74,0 0 0,1-1 0,0 1 0,0-1 0,0 1 0,0 0 0,1 0 0,0 0 0,0 0 0,0 0 0,1 0 0,0 0 0,0 1 0,0-1 0,0 1 0,7-7 0,9-4-644,0 1 0,1 0 0,1 1 0,40-18 0,-106 30-9594,4 3 9688,-62 10 1,62-4 587,-3 0 29,-49 15 0,84-20 490,9-1-841,15-6 92,28-20 574,1 2 1,2 1-1,0 3 1,88-23 0,-127 40-304,0 0 1,0 0 0,0 0 0,0 1-1,0 0 1,1 0 0,-1 1 0,8 1-1,-13-1 21,0-1-1,0 1 1,0 0-1,0-1 1,0 1-1,0 0 0,0 0 1,0 0-1,0 0 1,-1 1-1,1-1 1,0 0-1,-1 1 1,1-1-1,-1 1 1,0 0-1,1-1 0,-1 1 1,0 0-1,0 0 1,0 0-1,0 0 1,-1-1-1,1 1 1,0 1-1,-1-1 1,1 0-1,-1 0 0,0 0 1,0 0-1,0 2 1,1 4 131,-2-1 1,1 1-1,-1-1 1,0 0-1,0 0 1,-1 1-1,0-1 1,0 0-1,-1 0 1,0-1-1,0 1 1,-1-1-1,0 1 1,0-1-1,0 0 1,-1 0-1,0-1 1,-6 7-1,-4 2 157,0-1 0,-1-1 1,0 0-1,-32 17 0,40-25-312,-1 0 0,0 0 1,1-1-1,-2 0 0,1-1 0,0 0 1,0 0-1,-1-1 0,1 0 1,-1-1-1,1 0 0,-13-1 0,20 0-16,-1 0-1,0 1 0,0-1 1,1 0-1,-1-1 0,1 1 1,-1 0-1,1-1 0,0 1 1,-1-1-1,1 0 0,0 0 1,0 0-1,0 0 0,1 0 1,-1 0-1,0-1 0,1 1 1,-1 0-1,1-1 0,0 1 1,0-1-1,0 0 0,0 1 0,0-1 1,1 0-1,-1 0 0,1 1 1,-1-5-1,1-2-113,-1 0 1,1 1-1,1-1 0,0 0 1,0 1-1,0-1 0,1 0 1,5-13-1,2 2 105,0 0 0,1 0 0,1 1-1,26-35 1,-27 43 155,-1 0-1,2 0 1,-1 1-1,1 1 1,1 0-1,0 1 1,0 0-1,21-10 0,-28 16-348,0 0 0,0 0-1,1 0 1,-1 1 0,1 0-1,-1 0 1,1 1 0,10 0-1,-13 0 214,-1 0-1,1 0 1,0 1-1,0-1 0,-1 1 1,1-1-1,-1 1 1,1 0-1,-1 0 0,1 1 1,-1-1-1,0 0 1,1 1-1,-1 0 0,0-1 1,0 1-1,0 0 1,3 3-1,2 5 483,-2-3-643,0-1 0,0 1 0,0 0 0,-1 0 1,0 1-1,-1-1 0,0 1 0,0 0 0,0 0 0,-1 0 0,-1 0 0,2 15 1,-2-15 182,-2 0 1,1 1 0,-1-1 0,-1 0 0,1 0-1,-1 0 1,-1 0 0,0 0 0,0 0 0,0 0-1,-1-1 1,0 0 0,0 0 0,-6 7 0,2-4 344,0 0 0,0 0 1,-1-1-1,0-1 1,-1 1-1,-20 12 0,27-19-336,0 0-1,-1 0 1,1-1-1,-1 1 1,1-1-1,-1 0 1,0 0-1,1 0 1,-1-1-1,0 1 0,-7-1 1,8-1-60,1 1-1,-1-1 1,0 1 0,1-1 0,-1 0-1,1 0 1,-1 0 0,1-1-1,0 1 1,0-1 0,-1 1 0,1-1-1,0 0 1,0 1 0,1-1 0,-1 0-1,0 0 1,0-1 0,-1-1-1,1-3-13,-1 1-1,1-1 0,0 0 1,0 1-1,1-1 0,0 0 0,0 0 1,0 0-1,1 0 0,1-12 0,-1 8 7,0 4-10,0 1 0,0 0 0,0-1 1,1 1-1,0-1 0,0 1 0,0 0 0,1 0 1,0 0-1,0 0 0,6-10 0,-8 15 5,13-20-91,0 1 0,1 0 0,21-24 0,-31 40 74,0 0-1,-1 1 1,1-1 0,0 1 0,1-1 0,-1 1 0,1 0 0,-1 1 0,1-1 0,0 1 0,0 0 0,0 0 0,0 1 0,0-1 0,0 1 0,0 0 0,1 1 0,-1-1-1,0 1 1,1 0 0,9 1 0,-11 0 33,1 1 0,-1-1 0,0 1-1,1 0 1,-1 0 0,0 1 0,0-1-1,-1 1 1,1 0 0,0 0-1,-1 0 1,0 0 0,0 1 0,0-1-1,0 1 1,0 0 0,-1 0 0,1 0-1,-1 0 1,0 0 0,-1 0 0,1 1-1,1 6 1,1 7-16,0-1 0,-2 1 0,0 0 0,-1 29 0,0-41 6,-1 0 0,0 0 0,-1 0 0,0 0-1,0 0 1,0 0 0,0 0 0,-1 0 0,0 0-1,0 0 1,-1-1 0,1 1 0,-1-1 0,-1 0-1,1 1 1,-6 5 0,-1 1 91,0-1 0,0-1 0,-1 1 0,0-2 1,-1 1-1,0-2 0,-1 0 0,-23 12 0,32-18-66,-1 0 0,0 0 1,1 0-1,-1-1 0,0 1 0,0-1 0,0 0 1,0-1-1,0 1 0,0-1 0,0 0 0,0-1 0,0 1 1,0-1-1,0 0 0,0 0 0,0 0 0,0-1 0,0 0 1,1 0-1,-1 0 0,1 0 0,-1-1 0,1 1 1,0-1-1,0 0 0,0-1 0,1 1 0,-6-7 0,4 4-14,0-1-1,1-1 0,-1 1 0,1-1 0,1 0 0,0 1 0,0-1 0,0-1 0,1 1 1,1 0-1,-1-1 0,1 1 0,0-1 0,1 1 0,0-1 0,1 1 0,0-1 0,0 1 1,4-14-1,-1 5-66,1 0-1,1 1 1,1-1 0,0 1 0,2 0 0,-1 1-1,2 0 1,16-20 0,-14 21-36,1 0 0,1 0 0,0 2 0,0 0 0,1 0 0,33-18 0,-39 25 67,1 1-1,0-1 0,0 1 1,1 1-1,-1 0 1,1 1-1,0 0 0,-1 0 1,1 1-1,0 1 1,0 0-1,0 0 1,17 3-1,-22-1 12,1 0 0,-1 0 1,0 1-1,0-1 0,0 2 0,0-1 0,0 0 1,-1 1-1,1 0 0,-1 1 0,0-1 0,0 1 1,-1 0-1,1 0 0,5 9 0,-5-7 17,0 1 0,-1 0 0,0-1 0,-1 1 0,1 1 0,-2-1 0,1 0 0,-1 1 0,0 0 0,-1-1 0,1 14 0,-2-4-21,1-9 155,-1 1 0,0 0 1,-1 0-1,1 0 0,-2 0 0,0-1 0,0 1 0,-1-1 1,-6 16-1,-4-1-148,-1-1 0,-1 0 0,-1-1 0,-26 28 0,32-39-91,-1-1-1,-1 0 1,0 0-1,0-1 1,-1-1-1,0 0 1,0-1-1,-1-1 1,-20 8-1,27-12 117,0 0 1,0-1-1,0 0 0,-1 0 0,1-1 0,0 0 0,0 0 0,-1 0 0,1-1 0,0 0 0,-9-3 0,13 3 13,-1 0-1,0 0 1,1-1-1,-1 1 0,1-1 1,0 0-1,-1 0 1,1-1-1,0 1 0,0 0 1,0-1-1,1 0 1,-1 0-1,0 0 0,1 0 1,0 0-1,0 0 0,0 0 1,0-1-1,0 1 1,1-1-1,-2-6 0,-2-8-77,1 0 0,1 0 0,1-1-1,1 1 1,0-1 0,1 1-1,2 0 1,-1-1 0,2 1 0,0 0-1,11-31 1,-6 26 37,1 1 1,1 0-1,21-33 1,-25 46 38,0 0 0,0 1 1,1-1-1,0 2 1,1-1-1,0 1 0,0 0 1,0 0-1,1 1 0,16-8 1,-22 12-47,1 0 0,-1 1 1,1 0-1,-1 0 0,1 0 0,0 0 1,0 0-1,-1 1 0,1 0 1,0 0-1,0 0 0,-1 0 1,1 0-1,0 1 0,0 0 0,-1 0 1,1 0-1,0 0 0,-1 0 1,1 1-1,-1-1 0,1 1 1,-1 0-1,0 0 0,0 1 0,0-1 1,0 0-1,0 1 0,-1 0 1,1 0-1,-1 0 0,0 0 1,1 0-1,1 5 0,2 2 52,-1 0 0,0 1 1,-1-1-1,0 1 0,0 0 0,-2 1 0,1-1 0,-1 0 0,-1 1 1,1 13-1,-2-3 199,1-12-212,-1 1 0,0 0 0,-1-1 1,0 1-1,0-1 0,-1 1 1,-1-1-1,0 0 0,-4 11 0,3-13-207,-13 27 140,-24 35 1,35-60 90,0-1 0,-1-1 0,-1 1 0,1-1 0,-1 0 1,-1-1-1,1 0 0,-16 10 0,21-15-38,0-1-1,0 1 1,0-1 0,0 0-1,0 0 1,-1 0-1,1 0 1,0 0 0,0-1-1,-1 0 1,1 1 0,0-1-1,-1 0 1,1-1 0,0 1-1,-1-1 1,1 1-1,0-1 1,0 0 0,-1 0-1,1 0 1,0-1 0,0 1-1,0-1 1,0 1-1,1-1 1,-1 0 0,0 0-1,1-1 1,-1 1 0,1 0-1,-4-6 1,0 0-26,1 1 0,0-1 0,1 0-1,-1 0 1,2-1 0,-1 1 0,1-1 0,0 0 0,1 0 0,-2-18 0,2 12-7,1-1-1,1 1 1,1-1 0,0 1 0,1-1 0,1 1-1,0 0 1,10-28 0,-10 35-272,1 0 0,0 0-1,0 1 1,1-1 0,0 1 0,0 0 0,0 1-1,1-1 1,0 1 0,1 0 0,-1 1 0,1 0-1,0 0 1,0 0 0,1 1 0,-1 0-1,15-5 1,-14 6-61,-1 0-1,1 1 1,1 1-1,-1-1 1,11 1-1,16 0-1474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6.0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1220,'0'5'60,"0"0"28,0-1 4,0-3-4,5-1-88,0 0 0,4 0-28,0 0 16,2 0 32,5 0-20,0 0 16,5 0-84,8 0-80,-1 0-192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8.8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2640,'0'36'6116,"13"108"345,-11-146-6452,-1 1 41,0 1 0,-1-1 1,1 0-1,0 0 1,-1 1-1,1-1 1,-1 0-1,1 0 1,-1 0-1,1 0 1,-1 1-1,0-1 1,1 0-1,-1 0 1,0 0-1,0 0 1,0 0-1,1 0 1,-1 0-1,0 0 1,-1-1-1,2-1-61,-1 1 0,1 0 0,0 0 0,0 0 0,0-1 0,0 1 0,0 0 0,0 0 0,1 0 0,-1 1 1,0-1-1,1 0 0,0 0 0,-1 1 0,1-1 0,3-1 0,14-19-974,-12 9 569,-6 11 263,0 1-1,0-1 1,0 0-1,0 0 1,0 0-1,-1 0 1,1 0-1,0 1 1,-1-1-1,0 0 1,1 0-1,-1-1 1,0-1-1,0 4 28,0-1-1,0 1 0,0-1 0,0 1 0,0-1 0,0 1 0,0-1 0,0 1 0,1-1 0,-1 1 1,0-1-1,0 1 0,1 0 0,-1-1 0,0 1 0,0-1 0,1 1 0,-1-1 0,0 1 0,1 0 0,-1-1 1,1 1-1,-1 0 0,1-1 0,0 1-18,-1 0 1,0-1-1,1 1 0,-1 0 1,0 0-1,1-1 1,-1 1-1,0-1 1,1 1-1,-1 0 0,0-1 1,1 1-1,-1-1 1,0 1-1,0 0 0,0-1 1,1 1-1,-1-1 1,0 1-1,0-1 1,0 1-1,0-1 0,0 1 1,0-1-1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9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98 1820,'-1'0'76,"0"0"1,0 0-1,1-1 0,-1 1 0,0 0 1,1 0-1,-1-1 0,0 1 0,1 0 1,-1-1-1,1 1 0,-1-1 0,0 1 1,1-1-1,-1 1 0,1-1 0,-1 0 1,1 1-1,0-1 0,-1 1 0,1-1 1,0 0-1,-1 1 0,1-1 0,0 0 1,0 0-1,-1 1 0,1-1 0,0 0 1,0 1-1,0-3 0,-1-29 4022,1 23-4200,1 8 109,-1 0 1,0 0-1,1 0 1,-1 0-1,1 0 0,0 0 1,-1 0-1,1 1 1,0-1-1,-1 0 0,1 0 1,0 1-1,0-1 1,0 0-1,0 1 0,0-1 1,0 1-1,-1-1 1,1 1-1,2-1 0,26-10 347,-23 9-189,2-1-147,0 1 1,1 1-1,-1-1 0,1 1 1,-1 0-1,1 1 0,0 0 1,-1 1-1,1-1 0,-1 2 1,1-1-1,-1 1 0,1 0 0,-1 1 1,0 0-1,0 0 0,0 1 1,-1 0-1,1 1 0,-1-1 1,8 8-1,-10-7 125,-1 0 1,0 0-1,0 1 1,4 6-1,-5-7-102,-1 0-150,-1-1 1,0 0-1,0 1 1,0-1 0,-1 1-1,0-1 1,0 1-1,0 0 1,0-1-1,-2 5 1,1 8-9,1 109 976,4-125-792,0-1 1,0 1-1,1-1 0,-1 0 0,7 0 0,-8 0-32,163-7 408,-163 8-432,-1 0 0,0 0 0,1 0 1,-1 0-1,0 0 0,0 1 0,0-1 0,0 1 1,0 0-1,0-1 0,-1 1 0,1 0 0,0 0 0,-1 0 1,0 0-1,1 1 0,-1-1 0,0 0 0,0 1 0,1 3 1,3 12 110,-4-16-8,0 0 0,0 0 0,-1 0 0,1 1 0,0-1 0,-1 0 0,0 0 0,1 4 0,-1 47 3049,0-52-3125,-1 1 0,1-1 0,0 1 0,-1-1 0,1 0 0,-1 1 0,1-1 1,-1 0-1,0 1 0,1-1 0,-1 0 0,0 0 0,0 0 0,0 1 0,0-1 0,0 0 1,0 0-1,0-1 0,0 1 0,-3 1 0,-25 12 689,4-6-923,0-2 0,0 0 0,0-2 1,-1 0-1,0-2 0,1-1 1,-51-5-1,43-2 94,0-2 1,-51-21-1,77 26-652,-1 0-1,1-1 1,0 0-1,-12-8 1,-1-5-2608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9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97 3976,'-1'-1'457,"0"0"0,1-1 0,-1 1-1,0 0 1,0 0 0,1-1 0,-1 1 0,0 0-1,1-1 1,0 1 0,-1 0 0,1-1-1,0 1 1,-1-1 0,1 1 0,0-1-1,0-1 1,1-36 4056,0 25-5917,-1 5 1488,0 0-334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0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34 106 3592,'-2'-2'232,"0"1"-1,1-1 0,-1 0 0,0 0 0,1 1 1,-1-1-1,1 0 0,-1-1 0,1 1 0,0 0 1,0 0-1,0 0 0,0-1 0,0 1 0,0-1 1,1 1-1,-1 0 0,1-1 0,0 1 0,0-1 1,0-3-1,-11-49 3244,11 281-1876,1-216-1549,-1 1 1,1-1 0,1 0-1,0 0 1,1 0 0,0 0 0,0 0-1,1-1 1,0 0 0,0 1-1,1-1 1,1-1 0,0 1 0,8 9-1,34 23-146,-47-40 136,0-1 1,0 1 0,0 0-1,0 0 1,0-1 0,1 1-1,-1-1 1,0 1 0,0-1-1,1 1 1,-1-1 0,0 0 0,0 0-1,1 0 1,-1 0 0,0 0-1,1 0 1,-1 0 0,0 0-1,1 0 1,-1 0 0,0-1-1,2 0 1,27-13-576,-26 12 456,7-4 115,-1-1 1,0 0 0,-1-1 0,0 0 0,0-1-1,-1 0 1,14-19 0,43-78-97,-33 49 1148,-28 52-961,-1-1 0,-1 0 0,1 1 0,-1-1 0,0 0 0,0 0 0,-1 0 0,0 0 1,1-11-1,-2 17-191,5 18-168,-3 17 865,9-1-631,11 63 1,-5-34-295,-3-15 90,26 114-1807,-22-114-1419,-7-23 179,-3-3 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2.9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2073 1100,'0'0'1403,"0"-32"2055,0 31-3292,0-1 0,1 0 0,-1 0 0,1 1 0,0-1 0,-1 0 0,1 1 0,0-1 0,0 0 0,0 1 0,0-1 0,0 1 0,0 0 0,0-1 0,1 1 0,-1 0 0,0 0 0,1-1 0,1 0 0,39-22-819,-22 14 598,87-43 700,19-10-1012,-100 42 790,113-36-243,-7 7-852,71-28 775,-200 77-89,82-35 366,98-55 1,-143 69-869,-10 9 717,31-19-1,-32 10 179,66-25-371,-53 24-560,-35 19 486,6-2 135,0-1 1,-1 0-1,15-13 1,-20 15-32,1 1 1,-1-1-1,12-3 1,16-10-455,-8 3 397,43-18 1,-43 22 101,-1-1-1,25-17 1,-30 8-97,-19 18 21,0 0-1,1 1 1,-1-1-1,0 1 1,1 0-1,0 0 0,3-3 1,4 0 26,-1-1 0,0-1 0,-1 0 0,14-13 0,-17 14-80,1 1 0,0-1-1,0 1 1,0 1 0,1-1 0,0 1 0,9-4-1,-4 3 64,0 0 0,1 0 0,-2-1 0,1-1 0,20-14 0,-23 13-124,1 0 0,-1 1 0,1 1-1,0 0 1,1 0 0,11-4 0,20-12 23,77-45 587,-94 42 199,16 1-796,-3 4-521,141-102 1612,-92 60 1251,-62 38-1919,-21 20-352,-1 1 1,1-1 0,-1 1-1,1-1 1,6-3 0,30-21-220,65-58 1,-17 13 333,-74 55 27,0 1 274,-5 10-376,0 1-1,0 0 1,11-5-1,19-13-161,205-150 173,-226 156-112,-16 16 49,-1 1-1,1-1 1,0 0-1,-1 0 1,1 1-1,0-1 1,0 1-1,0 0 1,4-3-1,-2 3 14,22-12-259,-25 12 251,0 1-1,0-1 0,0 1 0,0-1 0,-1 0 1,1 0-1,0 1 0,0-1 0,0 0 0,0 0 1,-1 0-1,1 0 0,0 0 0,-1 0 0,1 0 1,-1 0-1,1 0 0,0-2 0,0 2 3,1-1 1,-1 0-1,1 0 0,-1 1 0,1-1 0,0 1 0,0 0 0,-1-1 0,1 1 1,0 0-1,0 0 0,0 0 0,4-1 0,-5 2-9,-1 0 19,1 0-1,0 0 1,0-1-1,0 1 0,-1 0 1,1-1-1,0 1 1,-1-1-1,1 1 1,0 0-1,-1-1 0,1 0 1,-1 1-1,1-1 1,-1 1-1,1-1 1,-1 0-1,1 1 0,-1-1 1,1 0-1,-1 1 1,0-1-1,1 0 0,-1 0 1,0 1-1,0-1 1,0 0-1,0 0 1,1-1-1,9-3-111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49.1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0 104 3384,'0'-104'13718,"0"127"-13624,0 239 19,9-185-3729,-7-53 1089,7-1-562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49.8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0 199 1496,'0'1'111,"0"0"1,0 0-1,0 0 1,1 0-1,-1 1 0,0-1 1,0 0-1,1 0 0,-1 0 1,1 0-1,-1 0 0,1 0 1,-1-1-1,1 1 0,0 0 1,-1 0-1,1 0 0,0 0 1,0-1-1,-1 1 0,3 1 1,-1-1 34,0 0 1,1 0-1,-1 0 1,1 0-1,-1 0 1,1 0-1,-1-1 1,6 1-1,-1 0-30,0-1 0,0 0 0,0-1-1,0 0 1,-1 0 0,13-3 0,-4-1 94,-2 0 1,1-1 0,-1 0 0,0-1 0,0 0 0,0-1-1,-1-1 1,-1 0 0,1 0 0,-1-1 0,-1-1 0,14-17-1,-21 23-77,0 0 0,0 0-1,-1-1 1,1 0-1,-1 1 1,-1-1 0,1 0-1,-1 0 1,0 0-1,0 0 1,0 0-1,-1-8 1,9-7 1713,-9 33-1862,0 293 2864,1-273-2628,9 46-1,-5-38-682,5 9-103,-7-34 547,0 0 0,-1 1 0,1 16 0,-2-19 77,0 1 0,1-1 0,6 24 0,-4-24-32,-1 1 1,-1-1-1,2 26 1,-4-38-6,0 0-2,1 1-1,-1 0 1,0 0 0,0-1-1,0 1 1,0 0 0,0-1-1,0 1 1,-1 0 0,1-1 0,-1 1-1,1-1 1,-1 1 0,1 0-1,-1-1 1,0 1 0,0-1-1,0 0 1,0 1 0,0-1 0,0 0-1,0 1 1,0-1 0,0 0-1,-3 2 1,-18 18 983,15-18-1180,0 0 0,-1-1 0,1 0 0,-1 0 0,0-1 0,-14 2 0,-54-1-568,76-2 747,-11 0 163,1 0-1,-1-1 0,0 0 1,0-1-1,0 0 0,1-1 1,-1 0-1,1-1 0,0 0 1,0 0-1,0-1 1,0 0-1,1-1 0,-11-8 1,19 13-133,0 0 1,1 1-1,-1-1 1,0 0-1,0 0 1,1 1-1,-1-1 1,0 0-1,1 0 1,-1 0-1,1 0 1,-1 0-1,1 0 1,-1 0-1,1 0 1,0 0-1,-1 0 1,1 0-1,0-1 1,0 1-1,0 0 1,0 0 0,0 0-1,0 0 1,0 0-1,0 0 1,1 0-1,-1 0 1,0-1-1,1 0 1,0 0-29,0 1 1,0-1-1,0 1 1,0-1-1,1 1 0,-1-1 1,0 1-1,1 0 1,-1 0-1,1 0 1,-1 0-1,1 0 1,0 0-1,-1 0 1,1 0-1,0 0 1,2 0-1,81-18-798,96-8 0,-63 11-3094,-53 6 968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4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92 1376,'0'0'8678,"0"-28"-9700,0 8 948,0-11-4432,0 19 3258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5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18 740,'0'0'0,"0"-1"0,0 1 1,-1-1-1,1 1 0,0-1 0,0 1 0,0-1 0,0 1 0,0-1 1,0 1-1,0-1 0,0 1 0,0-1 0,0 1 0,0-1 0,0 1 1,0-1-1,1 1 0,-1-1 0,0 1 0,0-1 0,1 1 1,-1-1-1,0 1 0,0 0 0,1-1 0,-1 1 0,0-1 0,1 1 1,-1 0-1,1 0 0,-1-1 0,0 1 0,1 0 0,-1-1 1,1 1-1,-1 0 0,1 0 0,-1 0 0,1 0 0,-1-1 0,1 1 1,0 0-1,0 0 0,0 0 1,0 0-1,-1 0 1,1-1-1,0 1 1,0 0-1,-1 0 1,1 0-1,0 1 1,0-1-1,0 0 1,-1 0-1,1 0 1,0 0-1,0 1 1,-1-1 0,1 0-1,0 1 1,-1-1-1,1 1 1,0-1-1,-1 1 1,1-1-1,0 2 1,12 5 18,-4-5-78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0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207 417 7593,'0'0'46,"0"0"1,0 0 0,0 0 0,0 0 0,0 0 0,0 1-1,0-1 1,0 0 0,0 0 0,0 0 0,0 0-1,0 0 1,0 1 0,0-1 0,0 0 0,0 0-1,0 0 1,-1 0 0,1 0 0,0 1 0,0-1-1,0 0 1,0 0 0,0 0 47,0 0-48,0 0 1,-1 0 0,1 0 0,0 1 0,0-1-1,0 0 1,0 0 0,0 0 0,0 0 0,-1 0-1,1 0 1,0 0 0,0 0 0,0 0 0,0 0-1,-5-3 1918,5 3-1820,0-1 1,0 1-1,-1-1 1,1 1-1,0 0 1,0-1-1,0 1 1,0 0-1,0-1 1,0 1-1,0-1 1,0 1-1,0-1 1,1-5-118,0 1 0,1-1 1,0 0-1,0 1 1,0 0-1,1-1 0,-1 1 1,1 0-1,1 0 1,6-8-1,12-21 236,-7 4-58,-6 15-207,-1-1-1,-1 0 0,0 0 1,-1 0-1,-1-1 1,4-21-1,0-71 971,-9 107-987,0 1 0,0-1 0,0 1 0,0-1 0,0 1 1,-1 0-1,1-1 0,0 1 0,-1-1 0,1 1 0,-1 0 0,1-1 0,-1 1 0,0 0 0,1 0 0,-1 0 0,0-1 0,0 1 0,0 0 1,0 0-1,0 0 0,0 0 0,0 0 0,0 1 0,-1-1 0,1 0 0,0 1 0,0-1 0,-1 0 0,1 1 0,-1-1 0,1 1 1,0 0-1,-1-1 0,1 1 0,-2 0 0,-1 0 10,1 0 1,-1 0-1,1 1 1,-1-1 0,0 1-1,1 0 1,0 0-1,-1 0 1,1 0-1,0 0 1,-1 1-1,1 0 1,-4 2-1,-16 14 42,1 1-1,1 0 0,1 2 1,0 0-1,2 1 0,1 1 1,0 1-1,2 0 0,1 2 1,1-1-1,-18 51 0,28-66 38,0 1-1,1-1 0,0 1 1,1 0-1,0 0 1,1 0-1,0-1 0,1 1 1,0 0-1,1 0 0,5 19 1,-4-22-125,0-1 0,0 1 1,1-1-1,0 0 0,0 0 0,1 0 0,-1 0 1,2-1-1,-1 0 0,1 0 0,-1 0 1,2-1-1,-1 0 0,1 0 0,-1-1 0,11 6 1,-5-5-524,0 0 0,1-1 0,0 0 0,-1-1 0,1 0 0,0-1 0,0-1 0,1 0 0,-1-1 0,20-1 0,13-4-1558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5.8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1 940,'0'0'78,"2"0"-160,204 0-217,-181 0 126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16.2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6 704,'0'-6'725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2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47 3680,'-3'1'125,"1"-1"1,-1 0-1,0 0 0,1 0 0,-1-1 0,0 1 0,1 0 0,-1-1 1,1 0-1,-1 0 0,-2-1 0,4 1 369,0 0 0,0-1 0,0 1 0,0 0 0,1-1 0,-1 1 0,0-1 0,1 1 0,-1-1 0,1 1 0,0-1 0,-1 1 0,1-1-1,0 0 1,0 1 0,0-1 0,0 1 0,1-4 578,-1 3-1063,0-7-1498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3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2388,'1'-1'546,"0"1"-273,-1-1 0,1 1 0,0-1 0,0 1 0,-1 0 0,1-1 0,0 1 0,-1 0 0,1 0 0,0 0 0,0-1 0,-1 1 0,1 0 0,0 0 0,0 0 0,0 0 0,1 1 0,25-1-1102,-20 0 1271,100 0-2233,-69 0 593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3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0 122 7229,'0'14'8192,"0"-24"-8080,1 8-140,-1 1-1,1 0 0,0 0 0,-1 0 0,1-1 0,0 1 0,0 0 1,0 0-1,0 0 0,0 0 0,0 0 0,0 0 0,0 1 0,0-1 0,0 0 1,3-1-1,24-12-333,-25 13 314,44-18-1809,0 3 1,2 1-1,0 3 1,0 1-1,1 3 1,69-2-1,-91 9 1172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4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2224,'6'10'5245,"-5"-10"-5026,17 5 1358,30-6-3040,-31 1 1851,123 0-5392,68 0 2972,-207 0 2021,1 0 0,23 16 10337,-25 12-14251,0-10 3187,0-7 431,1 0 0,-2 0 0,0 0 0,0 0 0,-1-1 0,-5 21 0,3-21 256,-8 18 108,1 1 0,-8 38 0,16-53-87,-1 0 0,0 0 1,-2 0-1,1-1 0,-15 24 1,17-31 3,-115 235-456,114-228 885,0-1-1,0 1 1,1 0 0,1 0 0,1 0 0,-1 25 0,2-35-314,0-1 0,-1 1-1,1-1 1,-1 1 0,1-1 0,-1 1-1,0-1 1,0 0 0,-2 3 0,2-2-70,0-1 1,0 0-1,0 1 1,0-1-1,1 1 1,-1-1-1,0 1 1,1-1-1,0 4 1,-11 91-510,11 104 1929,11-95-1602,-11 411 255,-2-502-318,1 1-1,-2-1 1,0 0 0,-1 0 0,-9 23-1,6-19-766,1 0-1,-6 35 0,9-19-448,-6-3 302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5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0 152,'0'15'36,"0"-2"24,0 1-32,-5 3 12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4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28 121 2512,'-8'9'1900,"8"-19"-523,0-5-625,-9 3-416,9-3 608,0-4-1320,0 6 972,0-2-552,0 6-32,0 1 576,0 3-636,0-3-780,-10 8-372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4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66 2844,'0'0'1240,"0"-18"1243,0-30-1002,0 64-898,-2-9-929,1 0-1,-1 0 0,0 0 0,0 0 0,-1-1 0,0 1 1,0-1-1,-1 0 0,0 0 0,-6 9 0,-11 18-1423,5-4 908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06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1 348,'0'12'20,"0"-4"-12,0-5 0,0-1 12,0 0-60,0-1 20,0 1-8,0 0 8,5-1-16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17 1496,'-17'3'20,"0"1"-28,4-4-12,4 0 0,1 0-4,3 0 44,-2-7 12,2 2-32,0 0-132,-1-1-232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7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 3216,'0'0'209,"0"-1"1,0 0-1,0 0 0,0 1 0,0-1 0,0 0 0,0 1 0,0-1 0,0 0 0,0 0 1,0 1-1,0-1 0,1 0 0,-1 1 0,0-1 0,0 0 0,1 1 0,-1-1 1,0 1-1,1-1 0,-1 0 0,1 1 0,-1-1 0,1 1 0,-1-1 0,1 1 0,0-1 1,1 1-308,-1 0-1,1 0 1,-1 0 0,1 0 0,-1 1 0,1-1 0,-1 1 0,0-1 0,1 1 0,2 1 0,11 4 429,18 4-1267,-1-2 0,1-2 0,46 4 0,102-4-1606,-91-5 1701,172-8 156,-257 7 854,1-1-1,-1 0 1,1 0-1,-1 0 1,0-1-1,0 1 1,0-1-1,0-1 1,0 1-1,0-1 1,0 0-1,-1 0 1,1 0-1,4-5 1,-7-1 2042,-2 8-2149,0 1 1,0 0-1,0-1 0,0 1 0,0 0 1,0-1-1,0 1 0,0 0 0,0 0 1,0-1-1,0 1 0,0 0 0,0-1 1,0 1-1,0 0 0,1-1 0,-1 1 1,0 0-1,0 0 0,0-1 0,0 1 1,1 0-1,-1 0 0,0-1 1,0 1-1,0 0 0,1 0 0,-1-1 1,0 1-1,1 0 0,-1 0 0,3-5 516,-3 3-812,8 0 498,-7 3-290,1-1 0,-1 0 1,0 0-1,1 1 0,-1-1 1,0 1-1,1-1 1,-1 1-1,0 0 0,0-1 1,1 1-1,-1 0 0,0 0 1,0 0-1,0 0 0,0 0 1,0 0-1,1 1 0,16 28-792,-7-13-122,-7-9 761,-1 1 0,0-1 0,0 1-1,-1 0 1,0 0 0,0 0 0,-1 0 0,0 17 0,0-14 325,1 215-3050,-3-121 2804,1 360-26,12-243 2024,-12-94 3986,-9-86-5781,9 437-2540,1-441 1870,2 0 1,13 63-1,28 73 375,11 66-567,-47-156 1712,-3 107 0,-6-164-492,1-24-434,-1 0 0,-1 0 0,1 0 1,0 0-1,-1-1 0,0 1 0,0 0 1,0-1-1,0 0 0,-1 1 0,0-1 1,1 0-1,-1 0 0,0 0 0,-6 4 1,-13 20-351,17-22 2,1 0 1,1 0 0,-1 0-1,1 1 1,0 0-1,0-1 1,0 1-1,1 0 1,0 0 0,0 0-1,1 1 1,-2 9-1,2 8-499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8.1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16 4616,'-15'-16'10191,"12"37"-10006,-1-16-173,3-4-31,1-1 1,-1 1 0,0 0-1,1-1 1,-1 1-1,1 0 1,-1-1 0,1 1-1,-1 0 1,1 0 0,0 0-1,-1-1 1,1 1 0,0 0-1,0 0 1,-1 0-1,1 0 1,0-1 0,0 1-1,0 2 1,0 5-11,-1 0 0,-1 0-1,1 0 1,-4 10 0,2-10-95,1 0-1,0 1 1,1-1 0,-1 12 0,0 14-1213,1-24 582,1 1 0,-1-1 0,2 1-1,0 0 1,3 17 0,7-7-1431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6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58 3384,'0'0'124,"9"0"1468,-1 0-1260,-8-6-135,11 1-766,3 0 645,-2 0-100,6 0 697,1-3 43,7 2-704,4 1 12,1 2-16,7-1-856,2 1 495,7 1-347,-2 1-968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6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2804,'0'2'644,"0"4"-616,14 0-28,-1-3 0,3 0-40,5 1-200,2-1-112,11 1-288,2-1-128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5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30 2844,'0'0'112,"0"0"0,-1 0 0,1 0 0,0 1 0,-1-1 0,1 0 0,-1 0 0,1 0 0,0 0 0,-1 0 0,1 1 0,-1-1 0,1 0 0,0 0 0,-1 0-1,1 0 1,-1 0 0,1 0 0,0-1 0,-1 1 0,1 0 0,0 0 0,-1 0 0,1 0 0,-1 0 0,1 0 0,0-1 0,-1 1 0,1 0 0,0 0 0,-1-1 0,1 1 0,0 0 0,0 0 0,-1-1-1,1 1 1,0 0 0,0-1 0,-1 1 0,1 0 0,0-1 0,0 1 0,0-1 0,-1 0 10,1 0 0,0 0 0,0-1 0,0 1 0,0 0 0,0 0 0,0 0 0,1 0-1,-1 0 1,0 0 0,1 0 0,-1 0 0,0 0 0,1 0 0,-1 0 0,1 0 0,0 0 0,0-1 0,0 1-162,1 1 1,-1-1 0,0 1-1,1-1 1,-1 1-1,1 0 1,-1 0 0,0 0-1,1 0 1,-1 0-1,0 0 1,2 0 0,7 0 27,1 1-883,0 0-1,0 1 1,16 4 0,0 0-1065,3-1 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28.8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94 4920,'-1'-1'-129,"1"0"0,-1-1 0,0 1 0,0 0 0,0 0 0,0-1-1,0 1 1,0 0 0,0 0 0,0 0 0,0 0 0,0 0-1,-1 1 1,1-1 0,-3-1 0,-10-10-47,6 5 524,8 6-293,-1 0 0,0 0 0,0 1 0,0-1-1,1 0 1,-1 0 0,0 0 0,1 0 0,-1 0 0,0 0 0,1 0 0,0 0 0,-1 0 0,1 0 0,0 0 0,-1 0 0,1-1 0,0 1 0,0 0 0,0-2 0,-9-30 2785,9 33-2855,0 0 1,0 0-1,0 0 0,0 0 1,0 1-1,0-1 0,0 0 1,0 0-1,0 0 0,0 0 1,0 0-1,0 0 0,0 0 1,0 0-1,1 1 0,-1-1 1,0 0-1,0 0 0,0 0 0,0 0 1,0 0-1,0 0 0,0 0 1,0 0-1,0 0 0,0 0 1,1 0-1,-1 0 0,0 0 1,0 0-1,0 0 0,0 0 1,0 0-1,0 0 0,0 0 1,0 0-1,1 0 0,-1 0 1,0 0-1,0 0 0,0 0 1,0 0-1,0 0 0,0 0 1,0 0-1,1 0 0,-1 0 1,0 0-1,0 0 0,0 0 1,0 0-1,0 0 0,0 0 1,0 0-1,0 0 0,0 0 1,0-1-1,0 1 0,1 0 0,-1 0 1,0 0-1,0 0 0,0 0 1,11 16-438,-7-9 553,-1 0 1,0-1 0,5 16-1,0 40 655,-3 0 1,-4 112-1,-3-75 354,-8-37-795,10-61-317,0-1 0,0 1 0,0-1 0,0 1 0,0 0 0,1-1 0,-1 1 0,0-1 1,0 1-1,1-1 0,-1 1 0,0-1 0,1 1 0,-1-1 0,1 1 0,-1-1 0,0 1 0,1-1 0,-1 1 0,1-1 0,-1 0 0,1 1 1,-1-1-1,1 0 0,0 0 0,-1 1 0,1-1 0,-1 0 0,2 0 0,26 3 169,29-11-501,-56 8 314,88-18-1880,-34 6-83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0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13 1496,'0'-2'2320,"12"2"-3252,-1-5 544,5 0-356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0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16 3092,'0'2'168,"-12"-2"1232,12-6-892,-11 6 545,11-5-717,0 0-192,0 4 396,16 1-4357,5 0 2557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0.8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44 3384,'0'0'116,"9"0"220,-9-2-156,9-2-148,-9-2 736,0 4-820,22-2-12,-4-1 32,6-1-904,2 1 548,6 0-228,3 0-240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1.2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84 4016,'0'-1'94,"0"1"1,0-1-1,0 0 0,0 1 0,1-1 0,-1 1 0,0 0 0,0-1 0,0 1 1,1-1-1,-1 1 0,0-1 0,1 1 0,-1-1 0,0 1 0,1 0 0,-1-1 1,0 1-1,1 0 0,-1-1 0,1 1 0,-1 0 0,1 0 0,-1-1 0,1 1 1,-1 0-1,1 0 0,-1 0 0,1 0 0,24-3 930,26 10-879,-11-2-896,1-1 1,72-4-1,-49-1 118,-62 1 620,375-11-3857,182-54 3292,-505 56 1986,-24 22-1663,-17-11-321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02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433 482 1580,'12'-15'2894,"20"-9"-1726,-1-1 0,-1-2 1,45-51-1,-70 70-847,0 1 0,0-1 0,-1-1 1,5-11-1,-5 9 240,14-39-533,-15 45 24,-1-1 0,0 0-1,-1 0 1,1 0 0,-1 0-1,0 0 1,-1 0-1,0-1 1,0 1 0,0 0-1,0 0 1,-1 0 0,0 0-1,-1 0 1,1 0-1,-1 0 1,0 0 0,0 0-1,-1 0 1,0 1 0,0 0-1,0-1 1,-1 1-1,0 0 1,0 1 0,0-1-1,0 1 1,-1-1 0,1 1-1,-1 1 1,-7-5 0,5 4-205,0 1 0,-1 0 1,1 1-1,0 0 1,-1 0-1,0 0 1,1 1-1,-1 0 1,0 1-1,-9 0 1,4 1 214,0 0 0,1 1 1,-1 1-1,1 0 0,-20 8 0,2 3 490,0 1-1,1 1 0,-51 39 0,56-37-536,0 1 0,2 2 0,0 0 0,1 1 0,1 1 0,2 1 0,0 1 0,1 0-1,2 1 1,-15 33 0,26-47-9,0 1 0,1 0 0,1-1 0,-1 1 0,2 0 0,0 0-1,1 0 1,0 0 0,1 0 0,4 23 0,-3-29-8,1-1 0,0 1-1,0-1 1,0 0 0,1 0 0,0 0 0,0 0-1,0-1 1,1 0 0,0 0 0,0 0 0,0 0 0,1-1-1,-1 0 1,13 7 0,-2-2 106,0-2 0,1 1 0,-1-2 1,1 0-1,21 3 0,1-1-1254,0-3 0,0-1-1,1-2 1,76-6 0,-37-8-1676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1.4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1860,'3'6'-235,"8"-5"-563,-9-1 868,5 0-323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1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48 2884,'0'-12'4045,"-7"-1"-3896,2 5-220,5 8 69,0-1 0,0 1 0,-1 0 0,1-1 1,0 1-1,0 0 0,0 0 0,-1-1 1,1 1-1,0 0 0,0 0 0,-1 0 0,1-1 1,0 1-1,-1 0 0,1 0 0,0 0 0,-1 0 1,1-1-1,0 1 0,-1 0 0,1 0 1,0 0-1,-1 0 0,1 0 0,0 0 0,-1 0 1,-13-7 515,12 7 243,1-2-1426,1 2 626,0 0 0,0 0 0,-1 0 1,1 0-1,0 0 0,0 0 1,0 0-1,0 0 0,0-1 0,-1 1 1,1 0-1,0 0 0,0 0 0,0 0 1,0 0-1,0 0 0,-1 0 0,1 0 1,0 0-1,0 0 0,0 0 1,0 0-1,-1 0 0,1 0 0,0 0 1,0 0-1,0 0 0,0 0 0,0 1 1,-1-1-1,1 0 0,0 0 0,0 0 1,0 0-1,0 0 0,0 0 1,-1 0-1,1 0 0,0 1 0,0-1 1,0 0-1,0 0 0,0 0 0,0 0 1,0 0-1,0 1 0,0-1 0,0 0 1,0 0-1,0 0 0,0 0 1,-1 0-1,1 1 0,0-1 0,0 0 1,0 0-1,-3 11-931,3-5-1701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2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57 2680,'0'-56'6608,"0"69"-8765,0 69-3062,0-58 4783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2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3344,'0'-3'3430,"0"-9"-5084,0 253-1420,0-204 2488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2.8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77 1 5048,'-1'2'-86,"0"0"-1,0-1 1,0 1-1,0 0 0,0-1 1,0 1-1,-1-1 0,1 1 1,0-1-1,-1 1 1,1-1-1,-1 0 0,0 0 1,-2 1-1,-11 11-206,11-6 300,-1-1 1,1 1-1,0 1 1,1-1-1,-1 0 1,1 1-1,1 0 0,0-1 1,0 1-1,-1 12 1,0 8-449,3 47-1,0-36-157,1-22 317,0 1 0,4 20 0,2 2-88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2.9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1 2268,'0'14'100,"-7"-1"76,7-3 52,-9-2 72,2 0 500,7-3-696,-7 1-40,2-1-36,-2 0-600,3-2 1176,4 1-592,-5 2-12,2-4-32,-2 2-756,2 0 456,3-1-260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3.9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3468,'0'-3'1668,"0"9"-639,0 3-821,0-2 596,0-1-88,0-1-1328,0-3 624,16-2-1981,-2 0-755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4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0 160 2884,'10'-19'896,"-10"18"-827,0 0 0,0 0 0,1 0 1,-1 0-1,1 0 0,-1 0 0,1 0 1,-1 0-1,1 0 0,0 0 0,-1 0 1,1 0-1,0 0 0,0 0 0,0 0 1,-1 1-1,1-1 0,0 0 0,2 0 0,24-17 702,21-5-1422,3 0 653,-1 10-231,1 3 0,-1 1-1,76-2 1,-62 6-1021,13 0 283,5 1 179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4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0 106 3216,'1'0'100,"1"0"-1,-1-1 1,0 0-1,1 1 0,-1-1 1,0 1-1,0-1 1,0 0-1,0 0 0,0 0 1,0 0-1,0 0 1,0 0-1,0 0 0,0 0 1,0 0-1,-1 0 1,1 0-1,0-1 0,-1 1 1,1 0-1,-1 0 1,1-1-1,-1 1 0,0-1 1,1 1-1,-1 0 1,0-1-1,0 1 0,0 0 1,0-2-1,0 0-41,1 1-1,-1 0 1,1 0-1,0 1 1,0-1 0,0 0-1,0 0 1,0 0-1,0 0 1,0 1-1,1-1 1,-1 1 0,1-1-1,-1 1 1,1-1-1,0 1 1,1-1-1,7-1-162,-1 0 0,1 0-1,0 1 1,19-1-1,-3 0-725,85-9-1189,115 4 0,-193 7 1682,53 0-247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4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0 124 1860,'16'-4'134,"0"0"0,-1-2 0,1 1 0,-1-2-1,-1 0 1,1-1 0,16-12 0,-10-3 129,-20 20-242,1 0-1,0 1 1,0-1 0,0 1-1,1-1 1,-1 1-1,1 0 1,-1 0 0,1 0-1,0 1 1,3-3 0,-2 2-19,-1 1 1,1-1 0,-1 1 0,1 0 0,0 0 0,0 0 0,0 0-1,-1 1 1,1-1 0,7 1 0,213 18-1417,-89-3 632,127 2-92,-163-12 699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10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42 1984,'0'0'32,"20"4"568,-25-12-1030,-2-6 620,7 13-256,0 0-1,-1 0 1,1 0 0,0 0-1,0 0 1,-1 0-1,1 0 1,-1 1 0,1-1-1,-1 0 1,1 0 0,-1 0-1,0 0 1,1 0-1,-1 1 1,0-1 0,0 0-1,0 1 1,1-1 0,-1 1-1,0-1 1,0 1-1,0-1 1,-1 0 0,0 0-75,2-1-19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4.7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45 2144,'4'0'12,"-1"-1"0,0 0 0,1 0 0,-1 0 1,0-1-1,0 1 0,0-1 0,3-2 0,-5 3 6,1 0 0,-1-1 0,0 1 0,-1 0 0,1-1 0,0 1 0,0-1 0,-1 0 0,1 1 0,-1-1-1,1 0 1,-1 1 0,0-1 0,1 0 0,-1 1 0,0-1 0,0 0 0,-1-1 0,1 2-43,13 2-96,32 9 18,89 14-18,178-13 52,-263-11 93,-47 0-67,11 6-4,21 41-801,-26-36 583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5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0 584,'-41'263'1425,"37"-244"-1281,-1 1-1,-1-1 1,-9 22 0,-4 13 226,1-17-315,14-31 82,0 0 0,1 0 1,0 1-1,-3 11 0,0 8 23,-27 135-795,14 45 673,0-25-814,4-52-257,8-62 588,-2 2 73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5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1 740,'0'14'0,"0"-1"20,0-3 0,0 1-20,0-2 0,0-1 0,0 3 20,0-1-20,0 2 28,0 3-16,0 0-72,5 5-32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6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0 504,'0'14'-49,"-1"-6"50,1 1-1,-1-1 1,2 1-1,-1-1 1,1 1-1,1-1 1,-1 1-1,1-1 1,4 8-1,4 3 59,-8-14-47,1 0 1,-1 0-1,1-1 0,0 1 1,0-1-1,1 0 0,-1 0 1,6 5-1,-2-4 162,0 1 0,0-1-1,0-1 1,1 1 0,0-1 0,0-1-1,0 1 1,0-2 0,11 4 0,-16-6-45,0 1-1,0-1 1,0 0 0,0 1-1,0-1 1,0-1 0,0 1-1,0 0 1,0-1 0,0 0-1,0 1 1,-1-1 0,1 0 0,0 0-1,0-1 1,-1 1 0,1-1-1,-1 1 1,1-1 0,-1 0-1,1 0 1,-1 0 0,0 0-1,0 0 1,0-1 0,0 1-1,-1-1 1,1 1 0,2-6 0,-1 2 141,0 0-43,0 1 0,0-1 1,-1 1-1,0-1 0,0 0 0,0 0 1,-1 0-1,1 0 0,-1-9 0,-1 13-151,0 1 0,1-1-1,-1 1 1,0-1 0,1 0-1,-1 1 1,1-1 0,-1 1-1,1-1 1,0 1 0,-1-1-1,3-1 1,-2 1-20,0 1 1,0 0-1,-1-1 1,1 1-1,0-1 1,-1 0-1,1 1 1,-1-1-1,1 1 1,-1-1-1,0 0 1,1-2-1,0-7-226,6 9-216,-5 2 240,-2 20 470,-1 3-129,1-14-215,-1 0-1,2 0 1,-1 0 0,1 0 0,2 11-1,17 61-282,13 44-3090,-20-78 1485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36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 95 464,'0'-10'40,"-15"-2"-32,2-2 4,2 0-4,-1-1-16,-1 3 36,2 3-16,2 1-52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2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106 134 3468,'-12'-10'1106,"1"-1"-1,0 0 0,1-1 0,0 0 0,1-1 0,1 0 1,-8-15-1,7 19-246,9 8-777,-1 1 1,0-1 0,1 1 0,-1 0 0,0-1-1,1 0 1,-1 1 0,1-1 0,-1 1 0,1-1-1,0 0 1,-1 1 0,1-1 0,-1 0 0,1 1-1,0-1 1,0 0 0,-1 0 0,1 1 0,0-2-1,0 5-69,0 0-1,0 0 0,1 0 0,-1 0 1,1 0-1,-1 0 0,1 0 1,0 0-1,0-1 0,1 1 0,-1 0 1,1-1-1,-1 1 0,1 0 0,0-1 1,0 0-1,0 1 0,0-1 0,4 3 1,6 8 274,55 74-379,-18-22-793,-3-10 948,3-3 0,2-2 0,80 61 0,81 34-7226,-180-126 5184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3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125 215 3592,'-21'-118'4321,"17"102"-2271,0 0 0,-10-26 0,7 32-1143,2-2 915,4 12-1851,0 0 0,1 0 0,-1 0 0,1 1 0,-1-1 0,1 0 0,-1 0 0,0 1 0,1-1 0,-1 1 0,1-1 0,0 0 0,-1 1 0,1-1 0,-1 1 0,1-1 0,0 1 0,-1-1 0,1 1 0,0 0 0,-1-1 0,1 1 0,0-1 0,0 1 0,0-1 0,-1 1 0,1 0 0,0-1 0,0 1 0,0 1-1,-1 23-360,1-21 423,-8 104-283,-5 58 486,5-72 153,-3 3-489,4-50-276,1 53 0,4-48-766,1-26-722,1 1 0,5 47 1,7-34-573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3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657 7 4920,'10'-6'4012,"-10"10"-2861,0-1-1358,0-1 231,0 0 1,0-1 0,-1 1 0,1 0 0,-1-1 0,1 1 0,-1 0-1,0-1 1,0 1 0,0-1 0,0 1 0,0-1 0,0 1 0,0-1-1,0 0 1,0 0 0,-1 1 0,-1 0 0,-12 16 421,9-9-350,0 0-1,-1 0 1,-1-1 0,1 0 0,-1 0 0,0-1 0,-1 1 0,-13 7 0,-7 8 115,-123 95-766,113-91 570,-1-2 0,-45 21 0,77-42 10,-1 0 1,0-1 0,-1 0 0,1-1-1,0 0 1,-1 0 0,1-1 0,-1 0-1,1-1 1,-15-1 0,20 1-29,0-1 1,0 1 0,0-1-1,1 0 1,-1 0-1,0-1 1,1 1 0,-1-1-1,1 0 1,-1 0-1,1 0 1,0 0 0,0 0-1,0-1 1,0 1-1,0-1 1,1 0 0,-1 0-1,1 0 1,0 0-1,0 0 1,0-1 0,0 1-1,0-1 1,1 1-1,0-1 1,-1 1-1,0-6 1,-3-25-40,2 1 0,0-1-1,4-36 1,-1 31 202,0 34-132,1 0 0,0 0 0,0 0 0,0 0 0,1 1 0,-1-1 0,1 0 1,0 1-1,1-1 0,-1 1 0,1-1 0,5-5 0,-7 9 28,0 1 1,0-1-1,0 1 0,0-1 0,0 1 0,0-1 1,0 1-1,0 0 0,0 0 0,0-1 0,0 1 1,0 0-1,0 0 0,0 0 0,0 0 0,0 0 1,0 1-1,0-1 0,1 0 0,-1 0 0,0 1 1,0-1-1,0 1 0,0-1 0,0 1 1,-1-1-1,1 1 0,0-1 0,0 1 0,0 0 1,0 0-1,0-1 0,-1 1 0,1 0 0,0 1 1,2 3 60,0-1 1,0 0 0,0 0-1,0 0 1,0 0 0,1 0-1,0-1 1,0 0 0,6 5-1,12 10 89,99 115-560,-13-12-179,-85-99 488,0-1 0,1 0 0,31 18-1,-28-23 43,1-1 0,0-1 0,54 18 0,-44-21-2050,1-1-1,62 7 1,-54-13-644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5.0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29 3976,'-9'-5'4260,"9"4"-4114,-1 1 1,1 0 0,0-1 0,0 1 0,0 0 0,0-1 0,0 1 0,0 0-1,0-1 1,0 1 0,0 0 0,0-1 0,0 1 0,0-1 0,0 1 0,0 0-1,1-1 1,-4-5 2538,-3-4-430,6 194-1076,2-164-1324,1 1 0,0-1 1,2 0-1,1-1 0,0 1 0,14 27 0,-5-7 16,-5-16 169,-4-11 174,-1 0 1,4 16 0,-8-20-211,1-1 1,0 0-1,0 1 1,1-1-1,1 0 1,-1-1-1,8 13 1,56 94-2392,-5 3-4575,-49-91 4544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5.6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68 3260,'-3'11'11893,"130"-17"-11493,136-24 1,49-3-890,-296 32 474,-9 2 14,0-2-1,0 1 1,0-1-1,0 0 1,0 0 0,7-3-1,-12 2 160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11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1136,'0'-14'-115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6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152 25 2640,'-55'47'1737,"44"-39"-252,0 0 1,0-1-1,-18 8 0,28-15-1368,0 1-19,1-1 0,-1 0 0,1 0 1,-1 0-1,1 0 0,-1 0 0,1 1 0,0-1 0,-1 0 0,1 0 0,-1 1 1,1-1-1,0 0 0,-1 1 0,1-1 0,0 0 0,-1 1 0,1-1 1,0 1-1,0-1 0,-1 0 0,1 1 0,0-1 0,0 1 0,0-1 1,0 1-1,0-1 0,-1 1 0,1-1 0,0 2 0,0-2-52,0 0 0,0 0 1,0 1-1,0-1 0,-1 0 0,1 0 0,0 1 0,0-1 0,-1 0 0,1 0 1,0 0-1,0 1 0,-1-1 0,1 0 0,0 0 0,0 0 0,-1 0 0,1 0 0,0 1 1,-1-1-1,1 0 0,0 0 0,-1 0 0,1 0 0,0 0 0,-1 0 0,1 0 1,0 0-1,0 0 0,-1 0 0,1 0 0,0 0 0,-1-1 0,0 1-13,1 0 1,0 0-1,-1 0 0,1 0 0,-1 0 1,1 0-1,-1 0 0,1 0 0,-1 0 1,1 0-1,-1 0 0,1 0 0,-1 0 1,1 0-1,0 0 0,-1 1 0,1-1 1,-1 0-1,1 0 0,0 1 0,-1-1 0,1 0 1,-1 0-1,1 1 0,0-1 0,-1 0 1,1 1-1,0-1 0,0 0 0,-1 1 1,1-1-1,0 1 0,0-1 0,-1 1 1,1-1-1,0 0 0,0 1 0,0 0 1,0 0 41,1 0 0,-1-1 1,1 1-1,-1 0 1,1-1-1,0 1 1,-1-1-1,1 1 1,0 0-1,-1-1 1,1 1-1,0-1 1,0 0-1,0 1 1,-1-1-1,1 0 1,0 1-1,0-1 1,0 0-1,0 0 1,0 0-1,0 0 1,-1 0-1,1 0 1,2 0-1,32 1-104,-32-1 118,81-2-77,96-16-1,82-27 39,-244 42-42,316-69-1,-326 68-497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49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34 166 860,'-2'0'121,"1"-1"0,-1 1 0,0 0-1,1-1 1,-1 1 0,1-1 0,-1 1 0,1-1 0,-18-15 8208,28 16-8483,123 12-505,460-10 1648,-311-3-456,-157 1-308,690 9-732,1275 103 3250,-2 54-861,-1845-144-2429,508 39 1516,-679-59 270,-70-5-1140,-1 1 0,1-1 1,-1 0-1,0 1 0,0-1 1,0 0-1,0-4 0,0 4-7,0-2-24,0 2-56,0-1 1,0 1-1,0 0 0,0 0 1,0-1-1,-1 1 0,0 0 1,1 0-1,-1 0 1,0 0-1,-3-4 0,4 6-7,0 0-1,-1 0 1,1 0-1,0 0 1,0 0-1,0 0 1,-1 0-1,1 0 1,0 0-1,0 0 1,0 0-1,1 0 1,-1-2-1,0 3-35,1-1-1,-1 0 0,0 0 1,0 1-1,0-1 0,0 0 1,0 1-1,0-1 0,0 0 0,0 1 1,0-1-1,0 0 0,-1 0 1,1 1-1,0-1 0,0 0 1,-1 1-1,1-1 0,-1 0 1,-14-10-971,12 9 863,0 0 1,-1 0-1,1 0 1,0-1-1,0 1 0,1-1 1,-1 0-1,0 0 1,-3-5-1,5 6 105,0-1-1,-1 1 1,1 0-1,-1 0 1,0 0 0,0 0-1,0 0 1,0 1-1,0-1 1,-5-3-1,-10-9-131,7 4-305,-1 0 1,0 0 0,-1 1 0,0 1-1,-1 0 1,-18-9 0,-18-11 423,-52-46 14,58 42-20,-76-44-1,94 64 418,18 9-295,-1-1 0,1 0 1,0 0-1,-8-6 0,12 8-110,1 0-1,-1 0 1,0 1-1,1-1 0,-1 1 1,0-1-1,0 1 0,0 0 1,0 0-1,-4 0 1,-20-9-590,27 11 665,-1-1-1,1 0 0,0 1 1,-1-1-1,1 1 0,0-1 1,0 1-1,-1-1 0,1 1 1,0-1-1,0 0 1,0 1-1,-1-1 0,1 1 1,0-1-1,0 1 0,0-1 1,0 1-1,0 0 0,0-1 1,0 1-1,0-1 0,0 1 1,0-1-1,1 1 0,-1-1 1,0 1-1,0-1 1,0 0-1,1 1 0,-1-1 1,0 1-1,0-1 0,1 1 1,-1-1-1,0 0 0,1 1 1,-1-1-1,1 0 0,0 1 1,12 10-205,1-1 1,1 0 0,0-1 0,20 9-1,6 4-17,74 43 255,92 57 856,-203-119-735,1 0-1,0 0 1,-1 1 0,0 0 0,0-1 0,7 10-1,-9-10-73,0 0-1,-1 1 1,0-1-1,0 0 0,0 1 1,0-1-1,0 1 1,-1 0-1,1-1 1,-1 1-1,0 6 0,0 60 257,-1-67-350,1 0 1,-1-1-1,0 1 1,1 0-1,-1 0 1,-1 0 0,1-1-1,0 1 1,-1-1-1,1 1 1,-1-1-1,0 1 1,0-1-1,0 0 1,0 0-1,0 0 1,-4 3 0,-8 5 26,-28 17 1,23-16 280,-154 86-186,-36 23-1417,91-36-4613,82-57 2718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3.3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94 14 4272,'-6'-2'-663,"1"0"2855,-1-1-1,1 2 0,0-1 1,-10-1-1,13 3-1637,-5 27-233,1 109 714,2-9-765,0 0-917,-5-16 356,5-30-1013,3-56-734,0 0 0,-5 27-1,-2-30-381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3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53 3136,'-52'-25'6102,"49"23"-5241,9 1 1228,410-11-3266,-160 2 477,-86 7-5083,-148 3 3695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33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15 6285,'-12'10'-205,"1"1"0,-19 24 0,2 3 3150,28-38-2882,0 0 0,1 0 1,-1 0-1,0 0 0,0 0 0,1 0 0,-1 0 0,0 0 0,1 0 0,-1 0 0,0 0 0,0 0 0,1 0 0,-1 0 0,0 0 0,1 0 0,-1 0 0,0 0 0,0 0 0,1 1 0,-1-1 0,0 0 0,0 0 0,1 0 0,-1 1 0,0-1 0,0 0 0,1 0 0,-1 0 0,0 1 0,0-1 0,0 0 0,0 0 0,0 1 0,1-1 0,-1 0 0,0 1 0,0-1 0,0 0 0,0 0 0,0 1 0,0-1 0,0 0 0,0 1 0,0-1 0,0 0 0,0 0 0,0 1 0,0-1 0,0 0 1,0 1-1,0-1 0,0 0 0,-1 0 0,1 1 0,0-1 0,0 0 0,0 0 0,0 1 0,-1-1 0,1 0 0,0 0 0,0 1 0,0-1 0,-1 0 0,1 0 0,0 0 0,0 0 0,-1 1 0,24-6 1059,-22 4-1406,195-56 18,-65 18-3252,-64 19 50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51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64 3636,'0'0'4,"-2"-1"267,0 0 1,0 0 0,0 0 0,0 0 0,0-1 0,1 1 0,-1-1 0,0 1 0,1-1 0,-1 0 0,1 0 0,0 0 0,-1 1 0,1-1 0,0 0 0,0-1 0,0 1 0,1 0 0,-2-3 0,2 5-234,0-1-1,0 1 1,0-1 0,0 0 0,0 1 0,0-1 0,0 1-1,-1-1 1,1 1 0,0-1 0,0 1 0,0-1-1,-1 1 1,1-1 0,0 1 0,-1-1 0,1 1-1,-1 0 1,1-1 0,0 1 0,-1-1 0,0 1-1,0-1-18,1 1-1,-1 0 0,1-1 0,-1 1 0,1-1 0,0 1 0,-1-1 0,1 1 0,0 0 0,-1-1 0,1 1 0,0-1 0,-1 0 1,1 1-1,0-1 0,0 1 0,0-1 0,0 1 0,-1-1 0,1 0 0,0 1 0,0-2 0,0 2-11,0 0 0,0 0-1,0 0 1,0 0-1,0-1 1,0 1 0,0 0-1,0 0 1,0 0-1,0 0 1,0 0 0,0 0-1,0-1 1,0 1 0,0 0-1,0 0 1,0 0-1,-1 0 1,1 0 0,0 0-1,0 0 1,0 0 0,0-1-1,0 1 1,0 0-1,0 0 1,0 0 0,-1 0-1,1 0 1,0 0 0,0 0-1,0 0 1,0 0-1,0 0 1,0 0 0,-1 0-1,1 0 1,0 0-1,0 0 1,0 0 0,0 0-1,0 0 1,0 0 0,-1 0-1,1 0 1,0 0-1,0 0 1,0 0 0,0 0-1,0 0 1,0 0 0,-1 0-1,1 1 1,0-1-1,0 0 1,0 0 0,0 0 20,-1 1 0,1-1 0,-1 0 0,1 1 0,0-1 0,-1 0 0,1 1 0,0-1 0,-1 1 0,1-1 0,0 0 0,0 1 0,0-1 0,-1 1 0,1-1 0,0 1 0,0-1 0,0 1 0,0-1 0,0 2 0,0 15 328,-1 13 445,2-1 0,1 1 0,7 33-1,5 42-62,-2-12-405,24 191-228,-17-109-54,53 898 499,-64-832-395,4 196 69,-12 60-296,0-517-4817,0-10 406,0 9 1839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3:52.1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688 104 2968,'1'-10'633,"-1"7"-163,1 0 0,-1 0 0,0 0 1,0 0-1,0 0 0,0 0 0,0 1 1,-1-1-1,1 0 0,-3-5 0,-1 5-103,4 2-332,-1 1 0,1 0 1,0-1-1,-1 1 1,1 0-1,-1-1 0,1 1 1,0-1-1,-1 1 1,1-1-1,0 1 0,-1 0 1,1-1-1,0 1 1,0-1-1,0 0 1,-1 1-1,1-1 0,0 1 1,0-1-1,0 1 1,0-1-1,0 1 0,0-1 1,0 0-1,0 0-22,0 1 0,0 0 0,0 0 0,0-1-1,0 1 1,0 0 0,0 0 0,0-1 0,0 1 0,-1 0-1,1-1 1,0 1 0,0 0 0,0 0 0,0 0 0,-1-1-1,1 1 1,0 0 0,0 0 0,0 0 0,-1-1 0,1 1-1,0 0 1,0 0 0,-1 0 0,1 0 0,0 0 0,0-1 0,-1 1-1,1 0 1,0 0 0,-1 0 0,1 0 0,0 0 23,-1 0-1,1 0 1,0 0 0,-1 0 0,1 0 0,0 0 0,-1 0-1,1-1 1,0 1 0,0 0 0,-1 0 0,1 0 0,0 0-1,0-1 1,-1 1 0,1 0 0,0 0 0,0 0 0,0-1-1,-1 1 1,1 0 0,0 0 0,0-1 0,0 1 0,0 0-1,0-1 1,-1 1 0,1 0 0,0 0 0,0-1 0,0 1-1,0 0 1,0-1 0,-1-1 300,0 0-1,-1 0 1,1 0-1,-1 0 1,1 0-1,-1 0 1,0 0-1,0 1 1,-3-4-1,3 5-325,0-1 0,1 0 0,-1 1 0,0-1 1,1 1-1,-1 0 0,0-1 0,0 1 0,0 0 0,1 0 0,-1 0 0,0 0 0,0 0 0,0 1 0,1-1 1,-1 0-1,0 1 0,0 0 0,1-1 0,-1 1 0,0 0 0,1 0 0,-1 0 0,1 0 0,-1 0 1,1 0-1,0 0 0,-1 0 0,1 1 0,0-1 0,0 1 0,0-1 0,0 1 0,-1 1 0,-2 4 99,0-1 0,0-1 0,0 1 0,-1 0-1,0-1 1,0 0 0,-10 8 0,-13 12-125,-7 13-682,-50 72-1,-20 52 494,79-122 337,-26 46-96,3 1 0,4 3 0,-53 151-1,93-224 271,1 0 0,0 1-1,2-1 1,0 1 0,1 22 795,9-65-668,439-553-602,-423 549 115,1 2 1,1 0-1,1 2 1,2 1-1,36-24 1,-62 47 47,0-1 1,0 1-1,1-1 1,-1 1 0,0 0-1,0 1 1,1-1 0,-1 0-1,1 1 1,-1 0 0,1 0-1,-1 0 1,0 0-1,1 1 1,-1-1 0,1 1-1,-1 0 1,0 0 0,1 0-1,-1 0 1,0 0-1,0 1 1,0 0 0,0 0-1,0-1 1,0 1 0,2 3-1,9 7 24,-1 1-1,-1 0 0,22 29 1,-22-27-13,33 43-91,179 214 554,-179-225-1922,1-1-1,2-3 1,76 53 0,-64-57-1386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2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 1616,'0'0'63,"0"0"-1,0 1 1,-1-1 0,1 0-1,0 1 1,0-1 0,0 0-1,-1 1 1,1-1 0,0 0-1,0 0 1,-1 1 0,1-1-1,0 0 1,0 0 0,-1 1-1,1-1 1,0 0 0,-1 0-1,1 0 1,0 1-1,-1-1 1,1 0 0,0 0-1,-1 0 1,1 0 0,-1 0-1,1 0 1,0 0 0,-1 0-1,1 0 1,0 0 0,-1 0-1,1 0 1,-1 0 0,1 0-1,0 0 1,-1 0 0,1-1-1,0 1 1,-1 0 0,-6 0 589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4.2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50 111 7505,'0'-5'434,"-1"0"1,0 0 0,0-1 0,0 1-1,0 1 1,-1-1 0,0 0 0,0 0 0,0 1-1,-1-1 1,1 1 0,-1-1 0,0 1-1,0 0 1,-8-7 0,8 8-175,2 2-191,0-1-1,0 1 1,1-1 0,-1 1 0,0-1 0,0 0 0,1 1 0,-1-1-1,1 0 1,-1 1 0,1-1 0,0 0 0,-1-3 0,3 6-68,0-1 0,0 0 1,0 1-1,0-1 0,0 1 0,0 0 1,0 0-1,3 1 0,27 18 103,4 0-33,-2 1-1,0 2 0,57 52 0,13 41-373,-41-34-5018,-54-66 3233,-7 0-248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4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62 267 3848,'-6'-43'1192,"4"28"-504,0-1-1,-5-14 1,-6-27 1840,10 42-1112,0 0 0,-1 0 0,-9-24 0,11 26-1211,2 13-209,0 0-1,0 0 1,0 0 0,1-1 0,-1 1-1,0 0 1,0 0 0,0-1-1,0 1 1,0 0 0,0-1 0,0 1-1,0 0 1,0 0 0,0-1 0,0 1-1,-1 0 1,1 0 0,0-1 0,0 1-1,0 0 1,0 0 0,0 0 0,0-1-1,-1 1 1,1 0 0,0 0 0,0 0-1,0-1 1,0 1 0,-1 0-1,1 0 1,0 0 0,0 0 0,0 0-1,-1-1 1,1 1 0,0 0 0,0 0-1,-1 0 1,1 0 0,0 0 0,0 0-1,-1 0 1,0 31 489,2-26-508,0 1-1,0-1 0,0 0 1,1 0-1,0 1 0,0-1 1,1 0-1,0-1 0,4 8 1,12 23-383,21 86-113,41 220-1,-61-245-1871,-14-54 468,-4-1-1006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3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3435 2144,'-5'4'4127,"-17"13"-2105,20-15-1870,0-1-1,0 0 1,1 1 0,-1-1 0,-1 0 0,1 0 0,0-1 0,0 1-1,0 0 1,0-1 0,0 1 0,-1-1 0,1 0 0,0 0 0,0 0-1,-1 0 1,-3 0 0,2-1 12,0 0 0,1-1 0,-1 1 0,0-1 1,1 1-1,0-1 0,-1 0 0,1-1 0,-5-3 0,-2-4 18,0 1 0,1-2-1,1 1 1,-15-24 0,12 13-170,0-1 1,1 0 0,1-1-1,2 0 1,0 0-1,1 0 1,2-1 0,-3-28-1,2-19-23,7-107-1,7 67 7,28-141-1,49-106 93,117-248 181,-136 447-129,149-253 1,-172 343-177,3 1 1,3 3-1,2 2 1,4 2-1,2 3 1,2 2-1,3 3 1,2 3-1,108-63 1,-56 48 210,203-83-1,-246 121-94,0 4-1,2 2 1,0 4-1,95-9 1,-101 19-232,0 4 0,1 3 0,0 3 0,-1 3 0,115 24 0,-183-29 159,19 5 61,-20-6-76,0 0 1,-1 1-1,1-1 1,0 0 0,-1 0-1,1 1 1,0-1-1,-1 0 1,1 1-1,0-1 1,-1 0 0,1 1-1,-1-1 1,1 1-1,-1-1 1,1 1-1,-1-1 1,0 1 0,1 0-1,-1-1 1,1 2 473,-1 19-75,0-14-2307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4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26 7869,'-3'0'154,"-2"0"-455,4 1 363,1-1 0,-1 0 0,1 0 0,-1 0-1,0 0 1,1 1 0,-1-1 0,1 0 0,-1 0 0,1 0 0,-1 0 0,1 0 0,-1 0-1,1 0 1,-1 0 0,0 0 0,1-1 0,-1 1 0,1 0 0,-1 0 0,1 0-1,-1-1 1,1 1 0,-1 0 0,1-1 0,0 1 0,-1 0 0,1-1 0,-1 1-1,1 0 1,0-1 0,-1 1 0,1-1 0,0 1 0,-1-1 0,1 1 0,0-1 0,0 1-1,0-1 1,-1 1 0,1-1 0,0 0 0,20 1 38,37 5-327,102-6 0,-15-14-3268,-112 10 1793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4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309 1 3216,'-127'95'4518,"22"-16"935,84-58-4131,19-18-1174,-1 0 1,0 0 0,1-1 0,-1 1 0,0-1 0,-7 5 0,3-4-53,6-2-89,0-1-1,0 0 0,-1 1 0,1-1 0,0 1 1,0 0-1,0-1 0,0 1 0,0 0 0,0 0 0,0 0 1,0-1-1,0 1 0,0 0 0,0 0 0,0 0 0,1 1 1,-1-1-1,0 0 0,1 0 0,-1 0 0,1 0 1,-1 1-1,1-1 0,-1 3 0,4-3 112,-1 0-1,1-1 1,-1 1-1,1 0 1,-1-1-1,1 0 1,4 1-1,-4-1-50,47 4 73,0-3 1,63-5-1,100-21-1806,-169 19 649,23-3-1356,-2-1-626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9.3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 3764,'0'10'6435,"-1"18"-3346,0-7-2419,1 1 0,5 40 0,-2-52-494,5 25-309,16 41 1,-13-43-39,-2 0 1,-1 0-1,-2 1 0,3 42 1,-9-72 160,9 41-3,-6-33 21,-1 0 0,0 1 1,0 14-1,0 1-1607,1 0 0,8 35 0,-6-33-837,3-7 355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9.7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9 240 3428,'-4'-19'641,"2"0"-1,0-1 0,1 1 1,2-23-1,0 7-182,-1 32-390,0-1 0,1 1 0,0 0 0,0 0 0,0-1 0,0 1-1,1 0 1,-1 0 0,1 0 0,0 0 0,0 1 0,0-1 0,0 0 0,0 1 0,0-1 0,1 1 0,-1 0 0,1 0 0,0 0-1,0 0 1,-1 0 0,1 1 0,0-1 0,6-1 0,0-1 15,0 1-1,1 0 1,0 0-1,-1 1 1,1 0-1,0 1 1,13-1-1,-14 3 48,-1 0-1,1 0 1,-1 1-1,1 0 1,-1 1-1,0 0 1,0 0-1,0 0 0,0 1 1,-1 1-1,0-1 1,1 1-1,9 9 1,-4-2-213,0 0-1,-1 1 1,0 0 0,-2 0-1,18 28 1,-23-32 81,-1 1-1,0-1 1,0 1-1,-1 0 1,0 0-1,-1 0 1,2 20-1,-2 4 90,-3 36-1,0-20-44,1-46-37,1 5-6,-1-1 1,0 0-1,-1 0 0,0 0 1,0 0-1,0 0 1,-1 0-1,0 0 0,-1 0 1,-5 12-1,-65 111-614,67-120 607,6-10 10,0-1 0,0 1 0,-1 0 0,1-1 0,0 1 1,0 0-1,-1-1 0,1 1 0,-1-1 0,1 1 0,0 0 1,-1-1-1,1 1 0,-1-1 0,1 1 0,-1-1 0,0 0 1,1 1-1,-1-1 0,1 1 0,-1-1 0,0 0 0,1 0 1,-1 1-1,-1-1 0,1-22 476,1-96-449,0 109 325,1 0 1,1 0 0,-1 0 0,2 0 0,-1 1-1,5-11 1,-5 15-254,-1 0 0,1 0 0,0 1-1,1-1 1,-1 0 0,1 1 0,-1-1-1,1 1 1,0 0 0,0 0 0,1 0-1,-1 1 1,6-4 0,-7 4-52,0 1 0,1 0 1,-1 0-1,1 0 0,-1 0 0,1 0 1,-1 0-1,1 1 0,0-1 0,-1 1 1,1 0-1,0-1 0,0 1 0,-1 1 1,1-1-1,0 0 0,-1 1 0,1-1 1,-1 1-1,1 0 0,3 1 0,-3 0-9,5 1-193,-1 1 0,1 0 0,-1 0 1,0 1-1,10 9 0,-12-9 121,0 0 0,0-1 0,0 1 0,0-1 0,1 0 0,8 4 0,45 21 265,-25-12-263,-7-3-1087,55 26-3328,-72-36 3712,0-1-1,1 0 0,-1 0 1,0-1-1,1-1 0,16 1 1,-2-2-1041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10.7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144 171 3216,'3'-13'757,"-1"-1"-1,0 1 1,-1-1-1,-1-25 1,0 17 511,0 20-1231,-1 0-1,1 1 0,0-1 1,0 0-1,-1 1 0,1-1 1,-1 0-1,1 1 1,-1-1-1,0 1 0,1-1 1,-1 1-1,0-1 0,0 1 1,0 0-1,0-1 0,0 1 1,-1 0-1,0-1 0,-8-9 300,9 10-296,0 0-1,0 0 1,0 0 0,0 0-1,0 0 1,0 0 0,0 0-1,0 0 1,0 1-1,0-1 1,-1 0 0,1 1-1,0-1 1,0 1 0,-1 0-1,1-1 1,-1 1 0,1 0-1,0 0 1,-1 0-1,1 0 1,0 0 0,-1 0-1,1 0 1,-1 0 0,1 0-1,0 1 1,-1-1-1,1 1 1,-2 0 0,-3 2 135,0 0-1,-1 0 1,1 1 0,-8 7 0,3-4-741,9-5 512,-1-1 1,1 1-1,-1 0 1,1 0-1,0 0 1,-1 1-1,1-1 1,0 0-1,1 1 0,-1 0 1,0-1-1,1 1 1,-1 0-1,1 0 1,-1 4-1,0 2 232,1-1 1,0 0-1,0 0 0,1 13 1,1-8 163,-1-10-358,0-1 1,1 1-1,0 0 0,0-1 0,0 1 0,0 0 0,0-1 0,0 0 0,1 1 0,-1-1 0,1 0 0,0 1 0,-1-1 1,1 0-1,0 0 0,0-1 0,4 4 0,8 5-186,25 14 0,-24-15 385,27 15-149,32 22-131,-65-40 113,-1 0 0,0 0 0,-1 1 0,0 1 0,0-1 0,8 12 0,-13-12 0,1-1-1,-1 1 1,-1-1-1,1 1 1,-1 0-1,0 0 1,-1 0-1,1 0 1,-1-1-1,-1 1 1,-1 9-1,1 11 35,1-25-36,0 0 1,0-1 0,-1 1 0,1 0-1,0 0 1,-1-1 0,0 1 0,1 0-1,-1-1 1,0 1 0,0-1-1,0 1 1,0-1 0,0 1 0,0-1-1,0 0 1,-3 2 0,-8 13 680,10-13-698,-1 0-1,1 0 0,0 0 0,-1-1 0,1 1 1,-1-1-1,0 0 0,1 0 0,-1 0 0,0 0 1,0 0-1,-1-1 0,1 1 0,0-1 1,-1 0-1,-4 1 0,-3 1-58,0-1 0,0 0 0,0-1 0,-13 0 0,21-2 72,0 0-1,1 0 1,-1 0 0,0 0 0,0 0 0,1 0 0,-1-1-1,0 0 1,1 1 0,0-1 0,-1 0 0,1 0 0,0 0-1,0-1 1,0 1 0,0 0 0,0-1 0,1 1 0,-1-1-1,1 0 1,0 1 0,0-1 0,-1-3 0,0 1-111,1 1 0,1-1 1,-1 0-1,1 0 0,-1 0 1,1 0-1,1 1 0,-1-1 1,1 0-1,0 0 0,0 0 1,0 1-1,1-1 0,-1 0 1,1 1-1,5-8 0,15-31-495,-14 35 523,1 0-1,0 0 1,1 1 0,18-12-1,-5 5-166,110-65-504,-39 25 451,-90 52 221,34-24 107,-34 24 43,-1 0-1,0-1 1,0 1 0,0-1-1,-1 0 1,1 0-1,-1 0 1,4-6-1,-3-1 792,2 1-117,-4 93-647,0-81-102,-1 0-1,0 0 1,1 1-1,0-1 1,-1 0-1,1 0 1,2 3 0,-2-3 84,0 0 0,0 0 0,0 0 0,0 0 0,-1 1 0,1-1 0,-1 3 0,1-1-81,0 0 0,0 0 0,0 0 0,0 0-1,1 0 1,-1 0 0,1 0 0,4 6 0,24 35-431,-29-44 426,0-1 0,0 1 0,0-1 0,1 1 0,-1-1 0,0 0 0,1 0 0,-1 1 0,1-1 0,0 0 0,-1 0 0,1 0 0,0-1 0,-1 1 0,1 0 0,0-1 0,0 1 0,0-1 0,-1 1 0,1-1 0,3 0 0,-2 0-26,0-1 0,0 0 0,0 1 0,0-1 0,-1 0-1,1-1 1,0 1 0,-1 0 0,1-1 0,-1 1 0,0-1 0,4-4-1,5-5-72,0 0 0,-1-2-1,-1 1 1,10-16-1,-18 25 110,15-20 34,-9 14 39,-1 1-1,-1-1 1,1 0 0,4-14 0,-8 18-87,0-1 0,0 1-1,0-1 1,1 1 0,0 0 0,0 0 0,0 0 0,5-5 0,-4 4-589,-4 6 581,0 0-1,0 0 0,0 1 0,0-1 1,0 0-1,0 0 0,0 0 1,0 0-1,0 0 0,0 0 1,0 0-1,0 0 0,0 0 0,0 0 1,0 0-1,0 0 0,0 1 1,0-1-1,0 0 0,0 0 0,0 0 1,0 0-1,0 0 0,0 0 1,1 0-1,-1 0 0,0 0 0,0 0 1,0 0-1,0 0 0,0 0 1,0 0-1,0 0 0,0 0 0,0 0 1,0 0-1,0 0 0,0 0 1,0 0-1,1 0 0,-1 0 1,0 0-1,0 0 0,0 0 0,0 0 1,0 0-1,0 0 0,0 0 1,0 0-1,0 0 0,0 0 0,0 0 1,4 7 425,0 15 163,4-1-715,-5-13 103,1 0 1,0 1 0,0-2 0,0 1 0,1 0 0,11 12 0,-13-17 35,0 1-1,0-1 1,1 0-1,0 0 1,-1 0 0,1 0-1,0-1 1,1 1-1,-1-1 1,0 0-1,1 0 1,7 1-1,-9-2 10,0-1-1,0 0 0,0 0 0,0 0 0,0-1 0,1 1 0,-1-1 1,0 0-1,0 0 0,-1 0 0,1 0 0,0 0 0,0 0 1,0-1-1,-1 1 0,1-1 0,-1 0 0,1 0 0,-1 0 0,3-4 1,42-55 93,-45 59-127,0 0 0,0 0 1,-1 0-1,1-1 0,-1 1 0,1-1 0,-1 1 1,0-1-1,0 1 0,0-1 0,0 0 0,0-3 1,-1 6 26,0-1 0,0 1 0,0 0 0,0-1 0,0 1 0,0 0 0,0 0 0,0-1 0,0 1 0,0 0 0,0-1 0,1 1 0,-1 0 0,0-1 0,0 1 0,0 0 0,0-1 0,1 1 0,-1 0 0,0 0 0,0-1 1,1 1-1,-1 0 0,0 0 0,0 0 0,1-1 0,-1 1 0,0 0 0,0 0 0,1 0 0,-1 0 0,0 0 0,1 0 0,-1-1 0,0 1 0,1 0 0,16 4 44,12 13 177,-25-13-138,0 0 0,0 0 0,0 0 0,0 1 0,-1-1 0,5 9 0,10 13 208,-15-22-66,0 1-1,-1-1 1,1 1 0,-1 0-1,0 0 1,-1 0 0,1 0-1,-1 0 1,0 0 0,0 0-1,0 6 1,3 13 888,-3-20-1131,0 0-1,0 0 0,-1 0 0,1 0 0,-1 0 0,0 0 1,0 0-1,0 0 0,-1 0 0,0 0 0,1 1 0,-1-2 1,-1 1-1,1 0 0,0 0 0,-1 0 0,0-1 1,0 1-1,0 0 0,0-1 0,-1 0 0,1 0 0,-1 0 1,0 0-1,-4 3 0,-2 2 42,-1 0 0,0-1 0,0 0-1,-1-1 1,0 0 0,0-1 0,0 0 0,-1-1 0,-16 4 0,2-3-1680,1-1 0,0-1 0,-40-1 0,37-2-987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10.8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43 6777,'0'-9'-500,"-8"2"844,8 2 80,-9-1 176,9 0 620,0 1-940,0 2 4,0 1-152,0 7-204,0 0-12,0 0-724,19-2 340,1 2-1092,-3 2-397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11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1 166 7277,'7'-20'595,"8"-36"1,2-7 3833,-15 42-2608,-2 16-2122,-1 13 207,2 5 336,0 0 0,1 1 0,6 18-1,-5-19-126,0 0 1,-1 0-1,1 21 0,-3 435 782,2-420-866,14 92 0,24 46-11,-32-152-41,11 43-1096,40 104 0,-38-131-2582,34 60 0,-47-96 2597,-7-2-541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12.1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126 500 2388,'0'-1'-3,"-22"-23"1381,2-1-1,0-2 1,-25-47-1,41 63-1225,0-1 0,1 0 0,0 0 0,1 0-1,1 0 1,0 0 0,0-1 0,2-12 0,-1 23-154,0 1-3,0 0 0,0 0 0,0 0 0,1 0 0,-1 1 0,0-1 0,0 0 0,1 0 0,-1 0 0,0 0-1,1 0 1,-1 1 0,1-1 0,-1 0 0,1 0 0,0 1 0,-1-1 0,1 0 0,0 0 0,4-4 162,-2 2-129,0 0 0,0 0 0,1 0 0,-1 1 1,1-1-1,0 1 0,0 0 0,0 0 0,0 0 1,6-2-1,51-13-535,-38 10 167,169-39 1398,-58 15-1461,-78 17 195,-15 5 570,82-34 2624,-123 47-1607,-2-1-1440,1-1 1,-1 0 0,0 0 0,0 1-1,0-1 1,0 0 0,0 0 0,0-1-1,-1 1 1,1 0 0,-1-1 0,-4 2-1,-12 11 77,-7 8 102,1 1 0,2 2 0,0 0 0,1 2 0,2 0 0,-22 39 0,38-57-108,1 1 0,0 0 0,-4 17 1,3-7 13,2-10 11,1 0-1,0 0 1,0 0 0,3 18-1,-1-1 358,-1-26-381,0 0-1,0 0 1,0 0-1,0 0 1,0 0-1,1 0 1,-1 0-1,0 0 0,1 0 1,-1 0-1,1 0 1,-1 0-1,1 0 1,-1 0-1,1-1 1,0 1-1,-1 0 1,1 0-1,0 0 0,0-1 1,-1 1-1,3 0 1,0 1-25,-1-1 0,1 0 0,-1 0 0,1 0 0,0-1-1,-1 1 1,1-1 0,5 1 0,-3-1-21,1 0 0,-1 0 0,0 0 0,1-1-1,-1 0 1,0 0 0,0-1 0,0 1 0,8-4-1,2-5 95,0-1-1,0-1 0,-1 1 0,0-2 0,22-27 1,-13 11-56,36-64 0,-42 52 17,-15 33-41,1 0 1,0 0-1,0 1 1,6-9-1,-4 7 35,0 1 0,0-1 0,-1-1 0,0 1 0,-1 0-1,3-13 1,3 0-522,-8 20 530,1-1 0,-1 0 0,0 0 0,0 0 0,0 0 0,-1-1 0,1 1 0,-1 0 0,1-4 0,-1 7 133,2 26-587,-1-21 499,1 0 0,-1 1 0,0-1 0,0 0 0,-1 1 0,1-1 0,-2 8 0,1-5 2,0-1 0,1 1 0,2 14 0,1-7-206,-1 1 1,-1 0-1,-1 0 0,0 18 1,-1-30 144,0 0 0,1 1 1,0-1-1,0 0 1,0 0-1,0 0 0,3 6 1,5 14 56,-7-16-99,0-1 1,1 0-1,0 1 0,0-1 0,6 8 0,-8-12 306,-1-3-259,0 1 0,0-1 0,0 1 0,0-1 0,1 1 0,-1-1 0,0 1 0,0-1 1,0 0-1,1 1 0,-1-1 0,0 1 0,1-1 0,-1 1 0,0-1 0,1 0 0,-1 1 0,0-1 0,1 0 0,-1 1 0,1-1 0,-1 0 0,1 0 0,-1 1 1,1-1-1,-1 0 0,1 0 0,-1 0 0,1 0 0,-1 0 0,1 1 0,-1-1 0,1 0 0,-1 0 0,1 0 0,-1-1 0,1 1 0,-1 0 0,1 0 0,-1 0 1,1 0-1,-1 0 0,1 0 0,-1-1 0,1 1 0,-1 0 0,1 0 0,-1-1 0,5-19 71,16-9-411,-17 24 345,1-1 1,-1 0-1,0 0 1,0 0 0,5-13-1,-4 5-62,1 0 0,0 0 1,13-22-1,2 0-584,-11 17 614,2 0 0,0 1 0,18-22 0,-20 27 653,-10 12-629,0 0-1,1 1 1,-1-1-1,0 0 1,1 0-1,-1 1 1,1-1 0,-1 1-1,1-1 1,-1 0-1,1 1 1,0-1-1,-1 1 1,1-1-1,0 1 1,0-1 0,-1 1-1,1 0 1,0-1-1,0 1 1,-1 0-1,1 0 1,0 0 0,0-1-1,0 1 1,-1 0-1,1 0 1,0 0-1,0 0 1,0 0 0,0 0-1,-1 1 1,1-1-1,0 0 1,0 0-1,0 1 1,-1-1 0,1 0-1,1 1 1,-1 0 18,-1-1 0,1 0 0,0 1 0,-1-1 0,1 0 0,-1 1 0,1-1 1,0 1-1,-1-1 0,1 1 0,-1-1 0,1 1 0,-1-1 0,1 1 0,-1 0 0,0-1 0,1 1 1,-1 0-1,0-1 0,0 1 0,1 0 0,-1 0 0,0-1 0,0 1 0,0 0 0,0 0 1,0-1-1,0 1 0,0 0 0,0-1 0,0 1 0,0 0 0,0 0 0,-1 1 0,1-1-2,0 1-1,0-1 0,0 1 0,0-1 1,0 1-1,0-1 0,0 1 1,0 0-1,1-1 0,-1 1 0,1-1 1,-1 0-1,1 1 0,1 1 1,16 20-394,-10-15 196,-1 1 1,-1-1-1,0 1 0,0 0 1,6 13-1,20 73-97,-19-55 857,-11-35-604,0-1-1,1 0 1,-1 1 0,1-1 0,0 0 0,0-1 0,0 1 0,7 6-1,-8-9 427,5-11-20,15-32-454,-16 33 206,-1-1 0,0 1 1,6-18-1,-8 17-74,1 1 1,0 0-1,0 0 0,1 1 0,0-1 0,1 1 0,7-8 0,51-55-951,-44 51 1003,-13 12-103,0 1 1,1 1-1,0-1 0,0 1 0,0 1 0,1-1 0,0 1 1,0 1-1,11-5 0,-15 8-27,0-1-1,0 1 1,0 0 0,1 1 0,-1-1-1,0 1 1,0 0 0,0 0 0,0 1-1,0-1 1,0 1 0,0 0 0,0 1-1,0-1 1,0 1 0,0 0 0,-1 0-1,1 0 1,6 5 0,8 6 292,-12-10-238,0 1 0,-1 0-1,0 1 1,0 0 0,0-1 0,0 2 0,-1-1 0,9 12 0,-9-9-51,0 0 0,1-1 1,10 12-1,14 20-646,-16-18 133,7 16-450,-18-30 230,1 1 0,-1-1 0,1 1 0,9 10 0,12 12-4615,-14-20 3066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12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99 282 3008,'91'-145'5341,"-88"140"-4979,-1 0 0,0-1 1,-1 1-1,0-1 0,1 1 1,-2-1-1,2-7 0,-2-12 3519,0 28-3881,0 0 0,-1 0-1,0 0 1,0 0 0,0 0 0,0 0 0,0-1-1,0 1 1,-1 0 0,-2 4 0,-25 29-130,10-12 197,-64 100 106,73-107-313,1 1 0,1 0-1,0 0 1,2 0-1,-8 31 1,12-28 243,0 0 0,3 40 0,0-19 111,-1-37-194,1 0 0,-1 0 0,1 0 0,0 0 0,0 0 0,1-1 0,-1 1 0,1 0 0,0-1 0,1 1 0,4 7 0,-1-4 15,0-1 1,1 0-1,-1 0 0,1-1 0,14 11 0,-3-5 20,0-2 0,0 0 0,1 0 0,0-2 0,23 6 0,-9-5-73,-1-2-1,2-1 1,-1-2-1,1-1 1,47-2 0,-27-4 286,1-2 1,83-20 0,-109 18-202,0-2 0,-1-1 0,0-1-1,0-1 1,-2-1 0,1-2 0,-2 0-1,42-34 1,-55 38 0,1 0 0,-2 0 1,1-2-1,-2 1 0,1-1 0,-2-1 0,0 0 0,-1 0 0,0-1 0,-1 0 0,0 0 0,-2-1 1,0 0-1,0 0 0,-2 0 0,0 0 0,1-21 0,-2 8 229,-5-44 0,1 62-246,1 1 1,-2-1-1,1 1 0,-2 0 0,1-1 0,-1 2 0,-8-15 0,6 13-39,-1 1-1,0 0 0,0 0 1,-1 1-1,-1 0 0,1 0 0,-1 1 1,-1 0-1,0 1 0,-12-8 0,16 11-15,0 1-1,-1 1 0,1-1 1,0 1-1,-1 0 0,0 0 0,1 1 1,-1 0-1,0 0 0,1 1 1,-1-1-1,0 1 0,0 1 0,0 0 1,1 0-1,-1 0 0,0 0 1,1 1-1,-12 5 0,4 0 17,1 0-1,0 1 1,0 1-1,1 0 1,0 1-1,1 0 1,0 1-1,0 0 1,1 0-1,-10 17 1,12-16-8,0-1 1,1 1-1,1 0 1,0 1-1,1 0 1,0 0 0,1 0-1,1 0 1,0 1-1,0-1 1,0 23-1,3-21 7,1 1 1,0 0-1,4 17 0,-3-25-20,0-1 0,0 1 1,1 0-1,1-1 0,-1 0 0,1 1 0,9 11 0,0-4-214,0 0-1,1 0 1,1-1-1,0-1 1,0 0-1,2-2 0,-1 1 1,24 10-1,-1-3-1521,1-2 0,74 21-1,-41-17-1363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6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382 194 6505,'0'-2'14,"0"0"0,0 0 0,-1 0 0,1 0 0,-1 1 0,1-1 0,-1 0 0,0 0 0,0 0 1,0 1-1,0-1 0,-1-1 0,0 1 54,1 1 1,0-1 0,0 0-1,0 0 1,1 0-1,-1 1 1,0-1-1,0 0 1,1 0 0,0 0-1,-1 0 1,1-3-1,-1 0 158,0 0 0,0 0-1,0 0 1,0 0-1,-1 0 1,-3-7 0,-3-8 253,7 16-430,0 1 1,-1 0-1,1 0 0,-1 0 1,0 1-1,0-1 0,-3-4 0,-9-14-206,13 19 146,-1 0 0,0-1 0,1 1 0,-1 0 0,0 0 0,0 0 1,0 1-1,-1-1 0,1 0 0,0 1 0,-1-1 0,1 1 0,-1 0 0,1 0 0,-1 0 0,0 0 0,1 0 1,-1 1-1,0-1 0,1 1 0,-1 0 0,0 0 0,0 0 0,1 0 0,-1 0 0,-5 1 0,4-1 65,0 1 0,0-1 0,0 1-1,-1 0 1,1 0 0,0 0 0,0 1-1,0 0 1,1-1 0,-1 1-1,0 1 1,1-1 0,-1 0 0,1 1-1,0 0 1,0 0 0,-4 4 0,2 0-13,0-1 1,-1 1 0,0-1-1,0 0 1,-13 10 0,9-8-299,0 1 0,-11 12 1,16-15 308,0 0 1,0 0-1,1 1 1,0 0 0,0 0-1,1 0 1,0 0-1,-4 12 1,-1-1-91,6-15 17,0 0 0,1 0-1,0 0 1,-1 0 0,1 0 0,0 1 0,1-1 0,-1 0 0,0 6 0,1-6 4,0 0 0,1 1 0,-1-1 0,1 0-1,0 1 1,0-1 0,0 0 0,0 0 0,1 0 0,-1 0 0,1 0-1,0 0 1,3 4 0,0-2-9,0 0 0,0 0 0,0 0 1,1 0-1,12 7 0,4-1 202,0 0-1,40 13 1,-57-22-101,20 7 368,43 24-1,-66-32-443,0 0-1,0 0 1,-1 1 0,1-1-1,-1 0 1,1 1-1,-1-1 1,1 1-1,-1-1 1,0 1-1,0 0 1,1-1 0,-1 1-1,-1 0 1,1 0-1,0 0 1,1 3-1,-1 2 478,0 0-1,0 0 0,-1 14 0,0-14 202,0-5-603,-1 0 1,1 0-1,-1 0 1,0 0 0,0 0-1,0 0 1,0 0-1,0 0 1,0 0-1,0 0 1,0-1-1,-1 1 1,1 0-1,-1-1 1,1 1-1,-1-1 1,-3 2-1,-35 24-164,30-22 21,-6 4-8,0 0-1,-1-1 0,0-1 1,0-1-1,-1-1 1,1 0-1,-1-1 1,0-1-1,0 0 1,-31-1-1,48-2-113,0 0-1,0 0 0,0-1 0,-1 1 1,1 0-1,0-1 0,0 1 0,0-1 1,0 0-1,0 1 0,0-1 0,0 0 1,0 0-1,0 1 0,0-1 0,0 0 1,0 0-1,1 0 0,-1 0 0,0 0 1,1 0-1,-1 0 0,1 0 0,-1 0 1,1-1-1,-1 1 0,1 0 0,0 0 1,0 0-1,-1-1 0,1 1 0,0 0 1,0 0-1,0 0 0,0-1 0,1 0 1,-1-1-170,0 0-1,0-1 1,0 1 0,1 0 0,-1 0 0,1 0 0,0 0 0,0 0 0,0 0 0,1 1 0,-1-1 0,1 0 0,-1 0 0,4-3 0,37-30 46,2 2 0,0 2 0,72-38 0,-75 46 648,0-2 1942,-10-2 8969,-30 34-10119,-1-2-1045,1-1-1,-1 1 1,0-1-1,1 1 1,0-1 0,-1 0-1,2 1 1,-1-1 0,0 0-1,1 0 1,-1 1-1,1-1 1,4 5 0,5 10-382,-2 0 348,-1 1 0,-1-1 1,-1 1-1,0 0 0,3 26 0,-5-32-39,0 0-1,6 16 1,-5-17-113,0 0 0,-2-1 1,4 18-1,-2-1-593,-2-17-775,-2-1 1,2 22-1,-3-14-1396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0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4060,'21'0'15385,"-21"11"-15462,-1-4 73,1-1 1,0 1 0,1-1-1,-1 0 1,1 1 0,0-1-1,1 0 1,0 1 0,3 6-1,48 118-74,-16-34 82,-31-84 41,36 93-1341,-37-91 437,-1 0 0,0 0 1,-1 0-1,-1 1 0,0 18 1,-2-1-1445,0-1-714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36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19 384,'460'-19'1473,"-425"20"-1344,-1 1-1,0 2 1,1 1 0,40 12 0,-68-15-12,0 1 0,0-1 0,0 1 0,11 7 1,-17-9 36,1 0 1,0 0 0,0 0-1,-1 0 1,1 1 0,-1-1-1,1 1 1,-1-1 0,0 1-1,1 0 1,-1-1 0,0 1-1,0 0 1,0 0 0,0 0-1,-1 0 1,1 0 0,0 0-1,-1 0 1,1 0 0,-1 3-1,1 12 1350,0-12-1282,-1-1 0,1 1 0,-1 0 0,0 0 0,-1-1-1,1 1 1,-1 0 0,0-1 0,0 1 0,-3 6 0,-7 4-9,-1-1 1,-1-1-1,-1 0 1,0-1-1,-16 11 1,5-3-331,-102 80 285,-82 72-3532,170-134 1347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6.9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99 157 1416,'-17'-26'304,"3"2"304,-2 5 236,2 0 128,3 1-248,2 4-236,0 3-271,9 3 459,0 0-44,0 3-128,0 1-536,-9 3-632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7.1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84 2968,'0'-54'6578,"0"53"-6516,0 1 1,0-1 0,0 0 0,-1 1 0,1-1 0,0 0 0,0 1 0,0-1-1,-1 0 1,1 1 0,0-1 0,0 0 0,-1 1 0,1-1 0,-1 1 0,1-1 0,0 1-1,-1-1 1,1 1 0,-1-1 0,1 1 0,-2-1 0,2 0-42,-1 1 0,0 0 0,1-1 1,-1 1-1,1-1 0,-1 0 0,1 1 0,-1-1 0,1 1 1,-1-1-1,1 0 0,0 1 0,-1-1 0,1 0 1,0 1-1,0-1 0,0 0 0,-1 0 0,1 1 0,0-1 1,0 0-1,0-1 0,-4 11 1406,3-9-1337,1 1 1,-1 0-1,0 0 1,1-1-1,-1 1 0,1 0 1,0 0-1,-1 0 1,1 0-1,0 0 0,-1 0 1,1 0-1,0 0 1,0 1-1,0 219 1569,1-203-1664,1 1 0,1-1 0,1 1 0,8 24 0,-5-20 85,-2-1-1,5 33 0,-4-13-75,18 69 0,-18-87-183,3 30 688,-7-40-671,0 0-1,7 26 1,17 69-6944,-16-79 3856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8.7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28 2804,'-1'-15'7049,"0"13"-6545,1 2-505,-1 0 0,1 0 0,-1 0 0,1 1 1,-1-1-1,1 0 0,-1 0 0,1 1 0,-1-1 0,1 0 0,-1 1 0,1-1 0,0 1 0,-1-1 1,1 0-1,-1 1 0,1-1 0,0 1 0,0-1 0,-1 1 0,1-1 0,0 1 0,0-1 1,0 1-1,-1-1 0,1 1 0,0 0 0,0-1 0,0 1 0,0-1 0,0 2 0,-1 29 288,0 3-60,-2-24-244,0 0 0,1 1 0,0-1 0,1 1 0,0 14 0,1 104 338,0-127-320,1 1 1,-1 0-1,0-1 0,1 1 1,-1-1-1,1 1 1,0-1-1,0 1 0,0-1 1,0 0-1,0 1 0,1-1 1,-1 0-1,1 0 0,3 4 1,-1-2-16,0-1 0,0 0 0,0 0 0,1 0 0,-1 0 0,1 0 0,7 2 0,0-1 163,-1 0 0,1-1-1,0 0 1,0-1-1,0 0 1,17-1 0,-20-1 86,0 0 0,1-1 0,-1-1 0,0 0 0,0 0 0,0-1 0,0 0 0,0 0 0,-1-1 0,1 0 1,-1 0-1,8-6 0,-11 6-179,-1 1 0,1-1-1,-1 0 1,0 0 0,0-1 0,0 1 0,0-1 0,-1 0 0,0 0 0,0 0 0,0 0 0,-1 0 0,0-1 0,0 1 0,0-1 0,0 0-1,-1 1 1,0-1 0,-1 0 0,1-7 0,-1-84 464,-1 91-508,0 0 0,0 0 0,-1 0 0,0 1 0,0-1 0,0 0 1,-1 1-1,0-1 0,0 1 0,0 0 0,-1 0 0,-6-6 0,-16-29-1,21 32-145,0-3-1842,8 39-4095,46 15 2350,-34-31 2699,6 4-332,2-2 410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9.3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1 248 4444,'-1'4'3414,"1"-4"-3397,0 0 0,0 0 0,0 1 0,0-1 0,0 0 0,0 0 0,0 1 0,0-1 0,0 0 0,0 0 0,0 1 0,0-1 0,0 0 0,0 0 0,0 1 0,0-1 0,1 0 0,-1 0 0,0 1 0,0-1 0,0 0 0,0 0 0,0 0 0,1 1 0,-1-1 0,0 0 0,0 0 0,0 0 0,0 1 0,1-1 0,11 0 132,0 0 1,0 0 0,0-2-1,0 1 1,0-1 0,0-1-1,-1 0 1,1-1-1,-1 0 1,0-1 0,16-9-1,-26 13-73,1 0 0,-1-1 0,1 0 0,-1 1 0,0-1 0,0 0 0,1 0 0,-1 1 0,-1-1 0,1 0 0,1-3 0,10-17 534,-9 18-371,0-1-1,0 0 1,-1 0-1,0 0 1,0 0-1,0 0 1,0 0-1,-1-1 1,0 1-1,1-9 0,4-15 470,-4 21-776,-1 1-1,-1 0 1,1 0 0,-1 0 0,-1-10 0,0-2-99,0 18 157,0 0-1,-1 1 0,1 0 0,0-1 0,0 1 1,-1 0-1,1-1 0,0 1 0,0 0 1,-1 0-1,1 0 0,0 0 0,0 0 0,-1 1 1,1-1-1,0 0 0,0 0 0,-2 1 1,0 1 62,0 0 1,1 0 0,0 1 0,-1-1-1,1 0 1,0 1 0,0-1 0,0 1 0,0 0-1,1-1 1,-1 1 0,1 0 0,-1 0-1,1 0 1,-1 4 0,-5 12 705,-35 45-29,35-48-935,1 0 1,0 0 0,1 1 0,1 0-1,-4 25 1,4 0-103,1 46 0,3-82 300,1 0 0,-1 0 0,1 0 0,0 0-1,1 0 1,-1 0 0,1 0 0,0 0 0,1-1 0,-1 1 0,1-1 0,1 1 0,-1-1-1,6 6 1,-3-4 18,0-1 0,1 0 0,-1 0 0,2-1 0,-1 0 0,0 0 0,1 0 0,0-1 0,11 4 0,-7-3 2,2-1 1,-1-1 0,0 0-1,0 0 1,1-1 0,0-1-1,-1-1 1,1 1 0,0-2-1,-1 0 1,1-1-1,-1 0 1,14-5 0,-11 2 102,0-1 0,-1-1 0,0-1 1,0 0-1,-1-1 0,0 0 0,18-16 0,-26 19-133,0 1 0,-1-1 0,1 0 0,-1 0 0,0-1 0,-1 0 0,0 1 0,0-2 0,0 1 0,-1 0 0,0-1 0,0 1 0,-1-1 0,0 0 0,0 0 0,-1 0-1,1-11 1,-1-13 216,-2-33 162,1 60-322,-1 0 0,1 1 1,-2-1-1,1 1 0,0-1 1,-1 0-1,0 1 0,0 0 1,0 0-1,-5-8 0,-4-1-120,0 1 0,-19-18 0,24 25-19,0 0 0,1 1 0,-2 0 0,1 0-1,0 1 1,-1-1 0,0 2 0,-7-4 0,11 16-4135,3-9 4191,0 0 1,0 0-1,0-1 0,0 1 1,0 0-1,1 0 0,-1 0 1,0-1-1,0 1 0,1 0 0,-1-1 1,1 2-1,-1-2 45,5 1 80,-1-1 0,0 1 0,1-1-1,-1-1 1,0 1 0,1 0-1,-1-1 1,0 0 0,1 0-1,-1 0 1,6-3 0,-2-3 580,0 1 1,1 1 0,0 0 0,14-6 0,-12 5-462,-1 1 1,1-1 0,13-10 0,-21 13-187,-1 2-12,-1 0-1,1 0 1,-1-1 0,1 1-1,-1 0 1,0 0-1,1-1 1,-1 1-1,0-1 1,0 1 0,0-1-1,0 1 1,0-1-1,-1 0 1,1 1 0,0-3-1,-1 3-2,0 1 1,0 0-1,0-1 0,1 1 0,-1 0 0,0 0 1,0-1-1,0 1 0,0 0 0,0-1 1,0 1-1,1 0 0,-1 0 0,0 0 1,0-1-1,0 1 0,1 0 0,-1 0 0,0 0 1,0-1-1,1 1 0,-1 0 0,0 0 1,1 0-1,-1 0 0,0 0 0,0 0 1,1-1-1,-1 1 0,0 0 0,1 0 0,-1 0 1,0 0-1,0 0 0,1 0 0,-1 0 1,0 0-1,1 0 0,-1 1 0,0-1 1,1 0-1,-1 0 0,0 0 0,0 0 0,1 0 1,-1 0-1,1 1 0,12 7-38,-12-6 61,7 10 35,-2 0 1,8 17-1,-6-14 9,5 10 58,30 174 62,-26-136-299,-11-35-1391,9 31 0,-8-34-345,-5 0-1205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29.5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27 348,'0'-11'20,"-9"2"-52,9 3 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0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29 177 3592,'-7'-17'165,"7"15"-12,-1 0 1,0 0-1,1 0 1,-1 0-1,0 0 1,0 1-1,-1-1 0,-3-5 1024,3 11-1048,1-1 0,-1 1 1,1-1-1,0 1 1,0-1-1,1 1 0,-1 0 1,1-1-1,0 1 1,0 7-1,0-10-95,0 1 1,0-1-1,1 0 1,-1 0-1,0 0 1,1 0-1,-1 0 0,1 0 1,-1 0-1,1 0 1,-1 0-1,1 0 1,0 0-1,-1 0 0,1 0 1,0-1-1,0 1 1,0 0-1,-1 0 1,1-1-1,2 2 0,2 0-85,-1 0-1,0 0 0,1 0 1,0 0-1,6 0 1,5 1-161,-1-1 0,26 1 1,-23-3 578,-1 0 1,1-1-1,-1-1 1,0-1-1,0 0 1,17-6 0,-25 5-327,1-1 0,-1-1 1,0 0-1,12-9 0,-19 13-20,-1 1-1,1-1 1,-1 0-1,1 0 1,-1 0 0,0 0-1,0 0 1,0-1-1,0 1 1,0 0-1,0 0 1,0-1-1,-1 1 1,1 0-1,-1-1 1,0-3-1,-1-47 1579,0 28 531,1 21-1944,0 1 0,0-1 0,0 1-1,0-1 1,-1 1 0,0-1 0,-1-4 0,1 6-262,0 0 1,-1 0-1,1 0 1,0 1-1,-1-1 1,1 1-1,-1-1 1,0 1-1,0-1 1,1 1-1,-4-2 1,5 3 102,-1 0 0,1 0 0,0 0 0,-1 0 0,1 0 0,0 0 0,-1 0 0,1 0 0,0 0 0,-1 0 0,1 0 1,0 0-1,-1 0 0,1 0 0,0 0 0,-1 0 0,1 0 0,0 0 0,-1 0 0,1 1 0,0-1 0,-1 0 0,1 0 0,0 0 0,0 1 0,-1-1 1,1 0-1,0 0 0,0 1 0,-1-1 0,1 0 0,0 0 0,0 1 0,0-1 0,0 0 0,-1 1 0,1-1 0,0 1 0,-4 14-195,3 0 191,0 0 0,-1 0 0,-7 27-1,7-28-99,0 0-1,1 1 1,1 0-1,2 21 1,-1 2 174,-1 169 80,1-193-337,0-1 0,1 1 0,4 13-1,-3-13-421,-1-1 0,2 27 0,-3-34 281,-1 0 1,1 0 0,0 0 0,3 8-1,-2-8-6,-1 0-1,0 0 1,0 0-1,0 9 1,-1 49-633,0-64 928,0 1 0,0-1 0,-1 1 0,1-1 0,-1 1 0,1-1 0,0 1 0,-1-1 0,1 0 0,-1 1 0,1-1 0,-1 0 0,1 1 0,-1-1-1,0 0 1,1 1 0,-1-1 0,1 0 0,-1 0 0,1 0 0,-1 0 0,0 0 0,1 0 0,-1 0 0,1 0 0,-1 0 0,0 0 0,-25 0 209,20 0-328,2 0 292,0-1 1,0 0 0,0 0-1,0 0 1,0-1-1,0 1 1,1-1-1,-1 0 1,0 0 0,1 0-1,-1-1 1,1 1-1,0-1 1,0 0 0,0 1-1,-3-5 1,-16-12 3043,21 19-3183,0-1 0,0 0-1,0 0 1,1 0-1,-1 0 1,0 0-1,0 0 1,1 0 0,-1 0-1,1 0 1,-1 0-1,1 0 1,-1 0-1,1 0 1,0-1 0,-1 1-1,1 0 1,0 0-1,0 0 1,0-1-1,0 1 1,0 0 0,0 0-1,0-1 1,1 1-1,-1 0 1,0 0-1,1 0 1,-1 0 0,1-1-1,-1 1 1,1 0-1,-1 0 1,1 0 0,0 0-1,-1 0 1,1 0-1,0 0 1,0 1-1,0-1 1,0 0 0,0 0-1,0 1 1,0-1-1,0 0 1,0 1-1,0-1 1,0 1 0,2-1-1,143-35-1644,-41 11-3311,-73 19 2490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0.6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5 8993,'0'1'344,"-16"-1"1292,2 0-1140,14-6 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1.3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557 287 2596,'0'1'108,"-1"-1"-1,1 1 0,0-1 1,0 1-1,0-1 1,-1 1-1,1-1 0,0 1 1,-1-1-1,1 1 1,0-1-1,-1 0 1,1 1-1,0-1 0,-1 0 1,1 1-1,-1-1 1,1 0-1,-1 0 0,1 1 1,-1-1-1,1 0 1,-1 0-1,1 0 0,-1 0 1,1 1-1,-1-1 1,1 0-1,-1 0 0,0 0 1,0 0-1,-24 0 2776,16-1-3100,-10 1 392,-38-5 0,51 4-109,-1 0 0,1 0 0,0-1 0,0 0 0,0-1 0,1 1 0,-1-1 0,0 0 0,1 0 1,-5-5-1,7 6-17,1-1 1,0 1 0,0-1-1,1 1 1,-1-1 0,0 0-1,0-3 1,-6-8-52,6 10-47,0 1 0,1-1 0,-1 0 0,1 0 0,0 0 0,0 0 0,0 0 0,0 0 0,0-7 0,3-43 697,-1 23-380,0 26-324,0 1 0,0-1 0,0 1 0,1-1-1,-1 1 1,1-1 0,0 1 0,0 0 0,1 0 0,-1 0 0,1 0 0,0 0 0,0 1-1,0-1 1,1 1 0,4-4 0,-7 6 87,1-1 1,0 0-1,0 0 0,0 1 1,1-1-1,-1 1 0,0-1 0,1 1 1,-1 0-1,0 0 0,1 0 1,0 1-1,-1-1 0,1 0 0,-1 1 1,1 0-1,0-1 0,-1 1 1,1 0-1,0 1 0,-1-1 0,1 0 1,-1 1-1,1-1 0,0 1 1,-1 0-1,1 0 0,-1 0 0,5 2 1,5 6 263,-4-3-343,1 1 0,-1-1-1,0 1 1,0 1 0,-1 0 0,8 11 0,-8-9-7,-1 1-1,-1-1 0,0 1 1,-1 0-1,0 1 0,0-1 1,-1 1-1,1 13 0,-1 9 13,-1 52-1,-2-63-57,0-10 144,-1-1 0,-1 0 0,-5 21 0,1-9 67,5-16-121,-1 0 0,0 0 0,0 0 0,-1 0 0,0-1 0,-1 0 0,1 1 0,-1-1 0,-1 0 0,1-1 1,-8 9-1,-34 41-171,5-4 14,-66 63 1,86-95 260,-2-1 1,-33 22-1,47-35-39,0-1 1,1-1-1,-1 0 0,-1 0 0,1-1 0,-1 0 0,1 0 0,-1-1 0,0 0 0,-18 0 0,24-2-44,1 0 1,-1 0-1,0-1 1,1 1-1,0-1 1,-1 0-1,1 0 1,-1 0-1,1-1 1,0 1-1,0-1 1,0 1-1,0-1 1,0 0-1,0-1 1,0 1-1,1 0 1,-1-1-1,1 1 1,-1-1-1,1 0 1,0 0-1,0 0 1,-2-5-1,-2-16-99,1 0-1,2 0 0,0-1 0,1 1 1,3-33-1,-1 47 151,0 5-21,0-1 1,1 0 0,0 1-1,0-1 1,1 1-1,0-1 1,0 1-1,0 0 1,5-9-1,7-19 755,-12 29-762,-1 0 1,0 1-1,1-1 0,0 0 1,0 1-1,0-1 0,1 1 1,-1 0-1,1-1 0,-1 1 1,1 0-1,0 1 0,0-1 1,1 1-1,-1-1 0,0 1 1,1 0-1,3-2 0,-1 1 105,-1 1 0,1 0-1,0 0 1,0 0 0,0 0 0,0 1-1,0 0 1,0 0 0,0 1-1,0 0 1,0 0 0,0 0-1,0 1 1,0 0 0,0 0-1,0 0 1,0 1 0,10 4-1,8 4-35,-1 1 0,1 1 0,21 16 0,-31-19-259,5 3-26,240 143 700,-124-88-1819,5-14-4044,-107-43 3068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1.5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0 263 10429,'2'-3'239,"0"0"0,0-1 0,-1 1 0,1-1 0,-1 1 0,0-1 0,0 0 0,-1 0 0,1 1 0,-1-7 0,-1-44 2830,0 24-2571,1-69-714,0 98 90,0 0 1,1 0-1,-1 1 1,0-1 0,1 0-1,-1 0 1,0 0-1,1 0 1,-1 0-1,1 0 1,-1 1-1,1-1 1,0 0-1,-1 1 1,1-1 0,0 0-1,0 1 1,-1-1-1,1 1 1,0-1-1,0 1 1,0-1-1,0 1 1,0-1-1,1 1 1,10-8-2218,-9-1-952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3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18 116 3636,'0'-1'60,"-1"1"0,1 0-1,0-1 1,0 1-1,0 0 1,-1 0 0,1-1-1,0 1 1,0 0 0,-1 0-1,1-1 1,0 1-1,-1 0 1,1 0 0,0 0-1,-1 0 1,1 0 0,0-1-1,-1 1 1,1 0-1,0 0 1,-1 0 0,1 0-1,0 0 1,-1 0 0,1 0-1,-1 0 1,1 0-1,0 0 1,-1 0 0,1 1-1,0-1 1,-1 0 0,1 0-1,0 0 1,-1 0-1,1 0 1,0 1 0,0-1-1,-1 0 1,1 0 0,0 0-1,0 1 1,-1-1-1,1 0 1,0 1 0,0-1-1,-1 1 1,1-117 8147,0 152-6252,-1 33-1927,-1-24 65,7 72-1,3-58-65,158 1068-207,156 311 766,-218-979-412,-101-449-99,-1 3 351,1-1-1,0 24 1,2-38 193,-4 2-608,0-1 0,0 1 0,-1 0 0,1 0 1,0 0-1,0-1 0,-1 1 0,1 0 0,0-1 0,-1 1 1,1-1-1,0 1 0,-1-1 0,1 1 0,-1-1 0,1 0 1,0 1-1,-1-1 0,0 1 0,2-3 0,30-7-563,-26 8 403,11-1-227,15-6-1253,-27 6-538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1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628 148 2308,'-1'0'191,"1"1"-1,0-1 1,0 1-1,0-1 1,0 1-1,0-1 1,0 1-1,0-1 1,0 1-1,0-1 1,0 1-1,0-1 1,3 6 2286,-2-5-2287,34 5-55,2-2 0,36-1 0,-33-1 276,-15-1-340,15 1-171,46 7 0,-86-8 155,0-1 0,1 0 0,-1 1 0,0-1 0,0 0 0,0 0 0,0 1 0,0-1 0,0 0 0,0 1 0,0-1 0,0 0 0,0 0 0,0 1 0,0-1 1,0 0-1,0 1 0,0-1 0,0 0 0,0 1 0,0-1 0,0 0 0,0 1 0,0-1 0,0 0 0,-1 0 0,1 1 0,0-1 0,0 0 0,0 0 0,0 1 0,-1-1 0,1 0 0,0 0 0,0 0 0,-1 1 1,1-1-1,0 0 0,0 0 0,-1 0 0,1 0 0,0 0 0,-1 1 0,1-1 0,0 0 0,-457 43 114,362-36 125,-23-5 2478,116-2-2627,7 0 67,34-3-489,51-9 0,-30 3-131,222-32 484,163-19 267,-412 57-262,-7 0 47,-50 7-134,-147 20 16,-318 38-90,326-43 227,416-41-545,-204 15 576,167-24 173,100-12-428,-525 79-112,-9-4 447,-250 29-182,345-53-90,149-14 80,-8 0-172,897-164 138,-895 166-22,28-5 257,95-6 0,-142 15-222,-1 1-206,0 0 152,-1-1-1,1 1 1,-1-1 0,1 1 0,-1 0 0,1-1 0,-1 1-1,1-1 1,-1 1 0,1-1 0,-1 0 0,1 1 0,-1-1-1,0 0 1,1 1 0,-1-1 0,0 0 0,1 0-1,-1 1 1,0-1 0,1 0 0,-2 0 0,-24 5-121,18-4 175,-495 79 777,-3-29-1864,369-37 644,135-14 1272,7-1-787,290-44 433,69-13-748,86-7-331,-625 101 1388,-7 0-752,-509 87 77,646-116-139,40-5 57,28-3-169,414-54-412,-260 31 856,-28 3-183,232-26-626,-369 46 928,-15 1-606,-22 3-166,-189 33 521,81-15 392,-291 46-208,-106 19-1502,503-81 1483,-16 2 77,33-4-803,14-2-707,77-5 1082,0-4 0,91-20 0,-133 21-222,863-165 2769,-868 168-2990,16-5-1160,-791 162 1660,554-118-259,145-27 57,-80 12 713,120-20-199,5-5-866,15 0 402,0 1 1,24-3-1,-23 4 52,468-93-424,-136 24 808,-322 69-375,-22 2-166,-21 1-156,-20 2 281,1 2 0,-54 13 0,34-7 29,-540 79 380,567-86 21,-39 4-262,69-13-704,10 1 708,1 0 0,-1 1 0,27-3 0,4-2 194,574-142-1372,-483 117 1224,-135 33-93,-42 4-154,0 1 0,-48 11 0,19-3 357,-556 87 36,610-97-167,0 0 0,-17-1-1,36-9-354,3 4 130,0 1-1,1 0 0,-1 1 0,1 0 0,0 0 1,0 0-1,0 1 0,9-1 0,10-3-4,69-16 145,231-47-1332,-107 33-4318,-164 27 3424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3.9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34 128 4316,'-4'-6'639,"1"0"-1,0 0 1,1 0 0,0 0-1,0 0 1,0 0-1,0-1 1,1 1-1,0-1 1,1 1-1,-1-1 1,1 1-1,1-11 1,-1 8 501,-8-7-930,5 11-90,6 6 636,40 20-1271,13 6-642,150 119 1889,-115-79-1654,1-3-4538,-74-52 3574,0-3-260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4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114 324 3932,'10'-31'1379,"-2"0"0,-1 0-1,-2 0 1,3-59 0,-8-19 3916,0 108-5439,0 26-1042,0 20 1109,-2 1 0,-14 84 0,-5 17 1160,8-90-1426,-2 13-1399,-2-1 1,-33 79 0,33-107-1102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5.5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0 158 3052,'0'-55'4011,"0"-7"-2231,0 66-1755,0 0 1,1 1-1,-1-1 1,1 0-1,0 1 1,0-1-1,0 0 0,0 0 1,1 1-1,0-1 1,0 0-1,0-1 1,0 1-1,1 0 1,-1-1-1,5 5 1,-2-1-112,12 18 67,2-2 1,0 0-1,1-1 0,1-1 0,1-1 1,1-1-1,1-1 0,49 28 0,-72-45 26,1 0 0,-1 0 0,0-1-1,1 1 1,-1-1 0,0 0-1,1 1 1,-1-1 0,1 0-1,-1 0 1,0 0 0,1 0 0,-1 0-1,1 0 1,-1 0 0,1 0-1,-1 0 1,0-1 0,1 1-1,-1-1 1,0 1 0,1-1-1,-1 1 1,0-1 0,2-1 0,1-2-53,0 0 0,0 0 1,0 0-1,-1-1 0,5-7 1,-4 6 167,12-21-118,-2 0 0,21-54 0,-2 1 212,-20 47 170,-10 26-387,-1-1 1,1 2-1,1-1 1,4-8 0,-7 14 6,-1 1 0,0-1 1,0 1-1,1-1 1,-1 1-1,1 0 1,-1-1-1,0 1 0,1 0 1,-1-1-1,1 1 1,-1 0-1,1 0 1,-1-1-1,1 1 1,-1 0-1,1 0 0,-1 0 1,1 0-1,-1 0 1,1-1-1,-1 1 1,1 0-1,-1 0 0,1 0 1,-1 1-1,1-1 1,-1 0-1,1 0 1,-1 0-1,2 1 0,15 12-57,-13-8 138,0-1 0,-1 1 0,0 0 0,0 0 0,4 9 0,24 55 113,-27-58-256,0-1 1,0 1-1,1-1 0,6 11 0,-2-5 135,-3-4-41,-1 1-1,7 21 1,-9-22 116,2 0 1,9 21 0,-12-30-103,0 1 0,0-1 0,0 0 0,0 0 0,0 1 0,1-2 0,0 1 0,-1 0 0,1 0 0,0-1 1,1 0-1,-1 0 0,0 0 0,0 0 0,5 2 0,-5-4-14,5-6-544,-4-19 561,14-11-39,-9 5-64,2 0 0,1 1 0,1 0 1,27-43-1,-38 68 6,1 0 0,0 1 0,0-1 1,1 1-1,-1 0 0,1 0 0,0 0 0,7-6 1,-7 10 191,-2-1-56,-1 1 0,1 0 1,0 0-1,-1 1 0,1-1 0,0 0 0,-1 1 0,1-1 0,-1 0 0,1 1 0,-1 0 0,3 0 0,2 11 97,-2-3-145,5 2-40,26 30-660,-24-29 557,-1 1-1,0 0 1,0 0 0,-2 1 0,0 0 0,0 1 0,6 19 0,-4-14 1,-6-11 131,-3-8 48,0 0 1,0 1-1,-1-1 1,1 0 0,-1 1-1,1-1 1,-1 0 0,1 1-1,-1-1 1,0 1-1,1 1 1,-1-3-49,0 0 1,0 0-1,0 1 0,1-1 0,-1 0 1,0 0-1,0 0 0,1 0 0,-1 0 1,0 0-1,0 0 0,1 1 0,-1-1 0,0 0 1,0 0-1,1 0 0,-1 0 0,0 0 1,1 0-1,-1 0 0,0 0 0,0-1 1,1 1-1,-1 0 0,0 0 0,0 0 1,1 0-1,-1 0 0,0 0 0,0 0 1,1-1-1,-1 1 0,0 0 0,0 0 1,0 0-1,1 0 0,-1-1 0,0 1 1,0 0-1,0 0 0,0-1 0,1 1 1,-1 0-1,0 0 0,0-1 0,0 1 1,0 0-1,0 0 0,0-1 0,0 1 0,0 0 1,0 0-1,0-1 0,0 1 0,0 0 1,0-1-1,0-109 360,1 103-377,0 1 0,1-1 0,0 1 0,0 0 0,0 0 0,1 0 0,-1 0 1,1 0-1,1 0 0,-1 1 0,8-9 0,-5 6 64,0 0-1,-1-1 1,7-16 0,-11 22-78,0 0 0,0 1 0,0-1 0,0 1 1,0 0-1,1-1 0,-1 1 0,1 0 0,0 0 0,-1 0 1,1 0-1,0 0 0,0 0 0,0 0 0,0 0 0,1 1 1,-1-1-1,0 1 0,1 0 0,-1 0 0,1 0 0,-1 0 1,1 0-1,-1 0 0,1 1 0,4-1 0,-6 1-10,0 0 0,0 1-1,-1-1 1,1 0-1,0 1 1,0-1 0,0 1-1,0-1 1,0 1 0,0-1-1,-1 1 1,1-1-1,0 1 1,0 0 0,-1-1-1,2 3 1,1 0 14,9 8 17,-1 2 0,0 0 0,0 0 0,-2 1 0,0 0 1,13 25-1,-14-23-234,47 81-278,-42-65 1003,-11-26-500,0-1 0,0 0 0,1 1 0,-1-1 0,5 6 0,-2-3-4,0 0 0,0 0-1,3 10 1,-5-10-14,0-1 0,1 0 0,8 12 0,-10-17-53,-1 0 0,0 0-1,1 1 1,-1-1 0,0 0 0,0 0 0,0 1-1,-1-1 1,1 0 0,-1 1 0,1-1 0,-1 1-1,0 2 1,5 19-917,-1-14 427,-3-8 322,0 0 1,0 0-1,0 0 1,-1 0-1,1 0 1,0 0-1,-1 0 0,0 0 1,1 3-1,-1 9-2236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7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104 256 7185,'0'0'-417,"0"-2"550,0-65 1835,0 65-2309,-15 3 905,8 3-591,1 0 1,0 0 0,0 1 0,0 0 0,0 0 0,1 0 0,0 1 0,0 0-1,1 0 1,-1 0 0,-4 9 0,6-6 295,0-2-296,0 1 1,1-1-1,0 0 1,0 1-1,1-1 1,0 1-1,0 11 1,1 1-22,1 28 122,-1-45-91,1 0 0,0 0 0,-1 0 0,1 0 1,1 0-1,-1 0 0,0 0 0,1 0 0,-1-1 0,1 1 0,0 0 0,3 2 0,5 5 94,1 0 0,1-1 0,0-1 0,0 0 0,1 0-1,0-1 1,0-1 0,0 0 0,1-1 0,21 5-1,-10-4-57,-1-2 0,1-1-1,0 0 1,0-2 0,34-3-1,-49 1-81,1 0 1,0-1-1,-1 0 0,1-1 1,14-6-1,-22 8 84,0 0 0,-1 0 0,1 0 0,-1-1 1,1 1-1,-1-1 0,1 1 0,-1-1 0,0 0 0,0 0 0,0 0 1,0 0-1,0 0 0,0-1 0,-1 1 0,1 0 0,-1-1 0,0 1 1,1-1-1,-1 0 0,0 1 0,-1-1 0,1 0 0,0 0 0,0-3 1,0-19 103,0 18-161,0 0 1,-1 0 0,0 0 0,0 0-1,-1 0 1,0 0 0,0 1-1,-3-12 1,1 13 40,-1 1 1,1-1 0,-1 0-1,0 1 1,-7-6-1,7 6-9,-1 0 0,1-1-1,0 1 1,-6-11 0,9 14-14,0-3 0,-1 1 0,0-1-1,0 1 1,0 0 0,0 0 0,0 0 0,-1 0 0,1 0-1,-1 0 1,0 0 0,0 1 0,-5-4 0,0 1 33,0-1-1,0 1 1,1-2 0,-1 1-1,1-1 1,1 0 0,-1-1-1,1 0 1,1 0 0,-7-10-1,10 14-126,-6-22-628,8 25 734,0 0 0,0 0 1,0 0-1,0 0 0,0 0 0,0 1 0,0-1 1,0 0-1,1 0 0,-1 0 0,0 0 1,0 1-1,1-1 0,-1 0 0,1 0 0,-1 1 1,1-1-1,-1 0 0,1 1 0,0-1 1,-1 0-1,1 1 0,-1-1 0,1 1 0,0-1 1,0 1-1,-1-1 0,1 1 0,0 0 1,1-1-1,13-3-19,-1 1 1,1 0-1,0 1 1,0 1-1,0 0 1,22 2 0,-7 0 273,-20-1-258,1 1 0,-1 0 1,0 1-1,0 0 0,0 0 1,0 1-1,10 5 0,-14-5 13,1 0 0,-1 0-1,0 1 1,0-1-1,0 1 1,-1 1-1,1-1 1,-1 1-1,0 0 1,0 0 0,4 7-1,-1 3 93,-1 0 0,0 0-1,-1 1 1,0-1 0,-1 1-1,4 29 1,-6-27-103,1 0 0,1 0 0,1-1-1,13 29 1,-10-27 383,-7-15-359,0 0 0,-1 0 0,2 0 0,-1 0-1,0-1 1,1 1 0,3 3 0,-4-5-81,1 1 1,-1-1-1,0 0 0,1 0 1,-1 0-1,1-1 0,-1 1 1,1-1-1,3 2 0,-5-3 59,1 1 0,-1-1 0,0 0-1,1 0 1,-1 0 0,1 0 0,-1 0-1,0 0 1,1 0 0,-1-1-1,0 1 1,1 0 0,-1-1 0,0 1-1,1-1 1,-1 1 0,0-1 0,0 0-1,0 0 1,0 1 0,0-1 0,0 0-1,0 0 1,2-1 0,13-14 171,0-1 0,-1 0 1,-1-1-1,-1 0 0,0-1 1,19-39-1,-28 47-143,-1 1 1,0 0-1,1-15 1,0 4 142,-1 3-37,-2 0 1,0 0-1,-3-33 0,1 6 143,-1 32-282,-3 10-98,-12 19 33,11-10 73,0 1 0,1-1-1,0 2 1,0-1 0,1 0 0,0 1 0,0 0 0,1 0-1,0 0 1,0 0 0,-1 9 0,1 7 60,0-1 0,2 42 0,1-49-36,0-1 381,-1-12-394,1 1 0,0 0-1,-1-1 1,1 1-1,1-1 1,-1 1 0,0-1-1,1 1 1,0 0-1,0-1 1,0 0 0,0 1-1,1-1 1,-1 0-1,1 1 1,0-1 0,0 0-1,0 0 1,3 2-1,3 3-292,0-2 0,1 1 0,0-1 0,0 0 0,0-1 0,1 0 0,0-1 0,0 0 0,0 0 0,1-1 0,16 3 0,7-2-1460,0-1 0,46-2-1,-43-2 1240,-14 1 370,1-1-1,-1-1 0,0-1 0,37-10 1,-52 11 196,1-1 1,-1 0 0,1-1 0,-1 1-1,0-2 1,0 1 0,-1-1 0,1 0-1,-1-1 1,0 0 0,-1 0-1,1 0 1,-1-1 0,9-14 0,-11 12 384,0 0 0,0 0 0,-1-1 0,0 1 0,-1-1 0,0 0 1,0-10-1,0 3 155,1-11-44,-1 0-1,-3-33 1,0 13-402,1 46-147,0 1 0,0-1 0,0 1 0,0-1 0,-1 0 0,1 1-1,0-1 1,-1 1 0,1-1 0,-1 1 0,1-1 0,-1 1 0,0-1-1,1 1 1,-1 0 0,0-1 0,0 1 0,0 0 0,0 0 0,0 0-1,0 0 1,-1 0 0,1 0 0,0 0 0,0 0 0,-1 0 0,1 0-1,-1 1 1,1-1 0,-1 0 0,1 1 0,-1 0 0,1-1 0,-1 1 0,1 0-1,-1 0 1,1-1 0,-1 1 0,0 0 0,1 1 0,-1-1 0,-2 1-1,-3 0 22,0 0 0,1 1-1,-1 0 1,0 0-1,0 0 1,1 1 0,-1 0-1,-8 6 1,1 2-153,0 1 1,1 0-1,0 0 1,2 2 0,-15 18-1,23-28 162,0 1 0,1 0-1,-1 0 1,1 0 0,0 0 0,0 1-1,0-1 1,1 0 0,-2 9 0,0 53-409,3-62 94,0-5 252,0 1 0,0 0-1,0-1 1,0 1 0,0 0-1,0-1 1,1 1 0,-1-1 0,0 1-1,0-1 1,1 1 0,-1 0-1,0-1 1,0 1 0,1-1 0,-1 1-1,1-1 1,-1 1 0,0-1-1,1 0 1,-1 1 0,1-1 0,-1 1-1,1-1 1,-1 0 0,1 1-1,0-1 1,-1 0 0,2 1 0,0-1 37,1 0 1,-1 1 0,0-1-1,1 0 1,-1 0-1,1 0 1,-1 0 0,4-1-1,1-1 13,1 0 0,0 0 1,-1 0-1,10-6 0,10-7-626,0-1-1,34-28 1,-48 34 686,-1-2 0,0 0 0,0 0 0,-2-1 0,1 0-1,9-19 1,-15 22 18,0-1 0,-1 0-1,-1 0 1,0 0 0,0 0 0,-1 0-1,-1-1 1,0 1 0,0-1 0,-2-12-1,1 24-172,0 22-486,0 63 1808,-5-65-1480,4-18 70,0 0 0,0 0 0,1 0 0,-1 0 0,1 1 1,-1-1-1,1 0 0,0 4 0,0 33 1125,0-49-946,0-131-1132,0 139 1088,0-1 0,0 0 0,1 1 0,0-1 0,-1 0 0,1 1 0,0-1 0,0 1 0,2-4 0,5-11 815,-7 3 2538,31 14-3547,-26 1 188,-1 0 1,1 1 0,0 0-1,0 0 1,-1 0 0,1 0-1,-1 1 1,0 0 0,0 0-1,0 1 1,0-1 0,-1 1-1,1 0 1,-1 0 0,8 10-1,-7-6 90,0 0 0,1-1 0,1 0 0,-1 0 0,15 12 0,13 13-67,3 9 324,-2 1 1,54 85 0,-85-119-135,-1 0 0,1 1 0,-2-1 0,3 10 0,8 23-11,-8-27-105,-2-1-1,0 1 1,-1 0 0,0 1-1,-1-1 1,0 0-1,-4 28 1,2 1 850,1-40-916,-1 0 1,1 1-1,-1-1 1,0 1-1,0-1 1,0 0-1,-1 0 1,1 1-1,-1-1 1,0 0-1,1 0 1,-1-1-1,-1 1 1,1 0-1,0-1 1,-1 1-1,1-1 1,-1 0-1,-4 3 1,2-2 29,1 1 1,-1-2 0,0 1-1,0-1 1,-1 1 0,1-1 0,0-1-1,-1 1 1,1-1 0,-1 0-1,-9 1 1,8-3 32,0 0 1,1 0-1,-1 0 0,0 0 0,1-1 1,0 0-1,-1-1 0,1 0 1,0 1-1,0-2 0,0 1 0,-9-8 1,7 6-168,0-1 0,1 0 0,0 0 0,-9-10 1,14 14 96,-1-1 1,1 0-1,0 0 1,0 0 0,0 0-1,1 0 1,-1-1-1,1 1 1,0 0-1,0-1 1,0 1 0,0-1-1,1 1 1,-1-5-1,1-93-357,0 98 245,1 0-1,0 0 1,-1 0-1,1 1 0,1-1 1,-1 0-1,0 1 1,1-1-1,-1 1 1,1-1-1,0 1 0,-1-1 1,1 1-1,0 0 1,1 0-1,-1 0 1,0 0-1,1 1 1,-1-1-1,1 1 0,3-2 1,1-2 28,1 2 0,0-1-1,-1 1 1,1 1 0,1-1 0,12-1 0,-1 3 171,0 1 1,0 0-1,0 2 0,-1 1 1,1 0-1,24 8 1,-20-5-204,1-1 0,0-1 0,34 2 0,-33-6-304,0-1 1,0-2-1,0 0 0,38-10 1,15-10-1706,-51 22 549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49.4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26 269 3932,'0'0'89,"-1"-1"-1,0 1 1,1 0-1,-1-1 1,1 1 0,-1-1-1,1 1 1,0-1-1,-1 1 1,1-1-1,-1 0 1,1 1-1,0-1 1,-1 1-1,1-1 1,0 0-1,0 1 1,0-1 0,-1 0-1,1 1 1,0-1-1,0 0 1,0 1-1,0-1 1,0 0-1,0 1 1,1-2-1,-1 1 52,0 0 0,0 0 0,0 0 0,0 0 0,0 0-1,0 1 1,0-1 0,-1 0 0,1 0 0,0 0 0,0 0 0,-1 0-1,1 0 1,-1 1 0,1-1 0,-1-1 0,-4-3 43,4 4-181,0 1 0,0-1 1,1 0-1,-1 0 0,0 0 0,1 1 1,-1-1-1,1 0 0,-1 0 0,1 0 1,-1 0-1,1 0 0,0 0 0,0 0 1,-1 0-1,1 0 0,0 0 0,0 0 1,0 0-1,0 0 0,0-2 0,0 2 48,1 3-34,-1 0-1,1 0 1,-1 0-1,0 0 1,0 0-1,1 0 0,-1 0 1,0 0-1,-1 0 1,1 0-1,-1 3 0,1-2 1,-1-1-1,1 0 0,0 0 1,0 0-1,0 0 1,0 0-1,0 1 0,0-1 1,0 0-1,1 0 0,-1 0 1,2 2-1,4 6-3,1-1-1,0 0 1,1 0-1,0-1 1,0 0 0,0 0-1,1-1 1,1 0-1,-1-1 1,1 0-1,11 5 1,-8-5-11,0-1 0,0-1 0,1 0 0,-1-1 0,1 0 0,0-1 0,0-1 0,0 0 0,0-1 0,0 0 0,0-1 0,-1-1 0,1 0 0,0-1 1,23-8-1,-34 10 57,0-1 0,0 1 0,0-1-1,0 0 1,0-1 0,-1 1 0,1 0 0,4-5 0,8-8 243,-13 13-315,-1 1 0,1-1 0,-1 1-1,1-1 1,-1 0 0,0 0 0,0 0-1,0 0 1,0 0 0,0 0 0,0 0-1,0 0 1,-1 0 0,1 0 0,-1-1 0,1-1-1,-1-40-512,-1 23 505,1 18 11,-1 1 1,0-1-1,0 1 0,1 0 0,-2-1 1,1 1-1,0 0 0,0 0 1,-1 0-1,1 0 0,-1 0 1,1 0-1,-1 1 0,0-1 1,0 0-1,0 1 0,0-1 1,0 1-1,0 0 0,0 0 1,0-1-1,-3 1 0,1-1 52,0 0 0,1-1 0,0 1 0,-1 0 0,-4-6 0,1 2 26,0 0 1,0 1-1,0 0 1,0 0-1,-1 0 1,0 1-1,0 1 1,0-1-1,-13-3 1,-27-12-327,41 15 136,-3-1 1,-1-1 1,-13-10-1,22 15 15,0-1-1,0 1 1,0-1-1,0 1 1,1-1 0,-1 0-1,1 1 1,-1-1-1,1 0 1,0 0-1,0 0 1,0 0 0,0-1-1,0 1 1,0 0-1,1 0 1,-1-1-1,0-3 1,1 5 16,0 0-1,0 0 0,0 0 1,0 0-1,0 0 1,0 1-1,0-1 1,0 0-1,1 0 1,-1 0-1,0 0 1,0 0-1,1 1 1,-1-1-1,1 0 1,-1 0-1,1 1 1,-1-1-1,1 0 1,-1 0-1,1 1 1,-1-1-1,1 1 1,1-2-1,21-1 202,-16 3-215,29-1-254,-11 0 495,29-4 0,-37 4-70,0 0 0,20 1 0,-7 1 1105,-26-1-1080,-1 0-1,1 1 1,0 0-1,0-1 0,-1 1 1,1 0-1,0 1 1,-1-1-1,1 1 1,-1-1-1,1 1 0,-1 0 1,0 0-1,0 1 1,0-1-1,0 1 0,0-1 1,-1 1-1,1 0 1,-1 0-1,0 0 1,0 0-1,3 7 0,5 7 467,5 11 9,6 27-200,13 94 114,-30-117-382,4 12-65,-4-29-19,8 23-1520,-2-15-2328,-4-16 1853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0.0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89 296 2224,'0'33'1938,"0"-50"-1204,9-9-537,-9 24-172,0 1 1,0 0-1,0-1 0,1 1 0,-1 0 0,0 0 1,1-1-1,-1 1 0,1 0 0,0 0 0,-1 0 1,1 0-1,0 0 0,0 0 0,-1 0 0,1 0 1,2-2-1,-2 3 26,0-1 0,0-1 1,0 1-1,0 0 0,0 0 0,0 0 1,-1 0-1,1-1 0,0 1 0,-1 0 1,1-1-1,-1 1 0,1 0 0,-1-1 1,0 1-1,1-1 0,-1-1 0,11-45 467,-11-65 655,0 112-1183,-1 1 1,1-1-1,0 1 0,0-1 0,0 1 1,0-1-1,0 1 0,-1-1 0,1 1 0,0 0 1,0-1-1,-1 1 0,1-1 0,0 1 1,-1 0-1,1-1 0,0 1 0,-1 0 1,1-1-1,-1 1 0,1 0 0,0 0 1,-1 0-1,1-1 0,-1 1 0,1 0 0,-1 0 1,1 0-1,-1 0 0,1 0 0,-1 0 1,1 0-1,-1 0 0,1 0 0,-1 0 1,1 0-1,-1 0 0,1 0 0,0 0 1,-1 0-1,1 0 0,-1 1 0,1-1 0,-1 0 1,0 0-1,-21 11 139,-6 28 520,24-35-665,0 0 1,0 0-1,0 1 1,0 0 0,1 0-1,0 0 1,0 0-1,0 0 1,0 1-1,1-1 1,0 1 0,-2 7-1,-4 10-314,6-19 327,0 0 0,0 1 0,0 0 1,1-1-1,0 1 0,0 0 0,0 0 1,0 6-1,1 104 140,0-112-138,1 0 1,0 0-1,-1-1 1,1 1-1,0 0 0,0 0 1,1-1-1,-1 1 1,0 0-1,1-1 0,0 1 1,0-1-1,-1 0 0,1 0 1,1 0-1,-1 0 1,0 0-1,0 0 0,1 0 1,-1-1-1,1 1 0,-1-1 1,6 2-1,0 1 38,1 0 1,-1-1-1,1-1 0,0 1 1,0-2-1,15 2 0,-7-2-387,0-2 1,0 0-1,0-1 0,0 0 1,0-2-1,-1 0 0,21-8 1,-17 5 533,0-2 0,-1-1 0,0 0 0,-1-1 0,24-19 0,-32 22-488,-1-1 0,1 0 0,8-11-1,-15 16 301,-1 1-1,1-1 0,-1 1 0,0-1 1,0 0-1,0 0 0,0 0 0,0 0 1,-1-1-1,0 1 0,0 0 0,1-8 0,-2 0 563,1-1-1,1 0 0,5-24 0,-4 23-257,-2-1-1,0 1 0,0-1 1,-3-22-1,1 0 18,1-1-341,-11 39-178,-9 17 414,16-13-229,0 0 1,0 0-1,0 0 1,1 1-1,-1-1 1,1 1-1,1 0 1,-4 10-1,-3 4 406,7-14-459,1 0 0,0 0 0,0 0 0,0 0-1,1 0 1,0 0 0,0 1 0,2 8 0,-1 8-45,-1-21 171,0 1 1,1 0-1,-1 0 1,0-1-1,1 1 1,0 0-1,-1-1 1,1 1-1,0 0 1,0-1-1,1 1 1,-1-1-1,4 5 1,-1-2-20,1 0 1,0-1 0,0 1 0,10 5 0,11 6-465,48 23 0,-10-7 513,-62-31-133,-1 0-1,0 0 1,0 0 0,1 0-1,-1 1 1,0-1 0,0 0-1,0 1 1,0-1 0,-1 1-1,1-1 1,0 2 0,7 9 388,-7-10-231,-1 1 1,1-1 0,0 0-1,-1 1 1,0-1-1,1 1 1,-1-1-1,0 1 1,0-1 0,-1 1-1,0 3 1,1 2-458,-1-8 321,1 1 0,0-1-1,-1 1 1,1-1 0,-1 1 0,1 0 0,-1-1-1,1 1 1,-1-1 0,1 0 0,-1 1 0,1-1-1,-1 1 1,0-1 0,1 0 0,-1 0 0,0 1-1,1-1 1,-1 0 0,0 0 0,0 0 0,-23 6-24,17-4 112,-10 2 99,0 0 1,0-2 0,-29 2-1,38-3-276,1-2-1,-1 1 0,1-1 1,0 0-1,-1-1 1,1 0-1,0 0 0,0 0 1,0-1-1,-13-7 0,7-1-3427,2 10 1427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0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65 3092,'7'12'2796,"-5"-18"-1277,3-17 232,-3 20-1743,-1 0 1,0 0 0,0 0-1,-1 0 1,1 0 0,-1 0-1,1-4 1,-1 5-230,1-12 1132,-1 14-879,0 0 1,0 0-1,0 0 0,0-1 0,0 1 0,0 0 0,0 0 0,0 0 0,0 0 0,1-1 0,-1 1 0,0 0 0,0 0 0,0 0 0,0 0 0,0 0 0,0-1 0,1 1 0,-1 0 0,0 0 0,0 0 0,0 0 0,0 0 0,1 0 0,-1 0 0,0 0 0,0 0 0,0 0 0,0-1 0,1 1 0,-1 0 0,0 0 0,0 0 0,0 0 1,1 0-1,-1 0 0,0 0 0,0 1 0,0-1 0,0 0 0,1 0 0,-1 0 0,0 0 0,0 0 0,0 0 0,1 0 0,-1 0 0,0 0 0,0 0 0,0 1 0,0-1 0,0 0 0,1 0 0,-1 1 26,0-1-1,1 0 1,-1 1-1,0-1 1,0 1 0,0-1-1,1 0 1,-1 1-1,0-1 1,0 1 0,0-1-1,0 1 1,0-1-1,0 1 1,0-1-1,0 1 1,0-1 0,0 1-1,0-1 1,0 1-1,0 0 1,0 0 25,-1-1-1,1 1 1,0 0 0,0 0-1,0-1 1,0 1 0,0 0-1,0 0 1,1-1 0,-1 1-1,0 0 1,0-1 0,0 1-1,1 0 1,-1 0 0,1 0-1,1 2 4,1-1-1,-1 1 1,0 0-1,0 0 1,-1 0-1,1 0 1,0 0-1,-1 0 1,0 1 0,0-1-1,0 0 1,0 1-1,0-1 1,0 4-1,-1-4-104,0 0 0,1 0-1,-1 0 1,1 0 0,0 0 0,0 0-1,2 4 1,-2-4 44,0 0-1,0 0 0,0 0 1,0-1-1,-1 1 0,1 0 0,-1 5 1,1 5-84,1 0 0,0 0-1,1 0 1,0 0 0,1 0 0,0-1 0,1 0 0,12 22 0,1 16-720,-5-11 781,6 20-1994,-17-43 242,-2-1-1193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0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20 584,'-7'-11'-40,"7"3"20,0 15 40,0 3 16,0 6-36,0 3 32,0 6-44,0 3-104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0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1 3260,'1'0'67,"-1"0"0,0 0 0,0 0 0,0 0 0,1 0 0,-1 0 0,0 1 0,0-1 0,0 0-1,0 0 1,1 0 0,-1 0 0,0 1 0,0-1 0,0 0 0,0 0 0,0 0 0,0 1 0,1-1 0,-1 0 0,0 0-1,0 0 1,0 1 0,0-1 0,0 0 0,0 0 0,0 1 0,0-1 0,0 0 0,0 0 0,0 1 0,0-1 0,0 0-1,0 0 1,0 0 0,-1 1 0,1-1 0,0 0 0,0 0 0,0 0 0,0 1 0,0-1 0,0 0 0,-1 0 0,1 0-1,0 1 1,0-1 0,0 0 0,0 0 0,-1 0 0,-10 18-474,5-9 477,-9 21-571,12-26 449,0 1-1,1-1 1,0 1-1,0-1 1,0 1 0,1 0-1,-3 8 1,0 23 659,0 42 0,4-76-591,0-1 1,1 0-1,-1 1 0,1-1 1,-1 0-1,1 1 0,-1-1 1,1 0-1,0 0 0,-1 0 1,1 0-1,0 0 0,0 0 1,0 0-1,0 0 0,0 0 1,2 1-1,25 17-606,-10-7 801,85 63 2486,-102-72-2560,-1 0 1,1 0 0,0 0 0,-1 0 0,0 0 0,1 0 0,-1 0-1,0 0 1,-1 0 0,0 4 0,1 1 152,-1-7-294,1 0-1,0 0 1,-1-1-1,1 1 1,-1 0-1,1 0 1,-1-1-1,1 1 1,-1 0-1,1-1 1,-1 1-1,0-1 1,1 1-1,-1-1 1,0 1-1,0-1 1,1 1-1,-1-1 1,0 0-1,-1 1 1,-24 9 101,17-7-52,-19 7 87,-53 12 1,67-19-748,0-1-1,0 0 0,-1-1 1,1-1-1,-29-2 0,28-3-1316,0 0-131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1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60 4960,'0'-60'4724,"-2"61"-4286,1 0-405,0-1-1,0 1 1,1-1-1,-1 0 0,1 1 1,-1 0-1,0-1 1,1 1-1,-1-1 1,1 1-1,-1 0 1,1-1-1,0 1 1,-1 0-1,1-1 0,0 1 1,-1 0-1,1 0 1,0-1-1,0 1 1,0 0-1,-1 0 1,1 0-1,0 0-29,0-1 0,0 1 0,0-1 0,0 0 0,0 1 0,0-1 0,0 1 0,0-1 0,0 0 0,0 1 0,0-1 0,0 1 0,-1-1 0,1 0 0,0 1 0,0-1 0,0 0 0,-1 1 0,1-1 0,0 0 0,0 0 0,-1 1 0,1-1 0,0 0 0,-1 0 0,1 1 0,0-1 0,-2 0 0,2 1 6,0-1 0,-1 0 1,1 0-1,0 0 0,-1 1 0,1-1 1,-1 0-1,1 1 0,0-1 0,0 0 1,-1 1-1,1-1 0,0 0 0,-1 1 1,1-1-1,0 1 0,0-1 0,0 0 0,0 1 1,-1-1-1,1 1 0,0-1 0,0 1 1,0-1-1,0 1 0,0-1 0,0 0 1,0 1-1,0 0 0,0 116 4712,0 60-5612,0-62 1235,1-92-311,1 0 0,1 0 1,10 40-1,27 64-566,-30-98 396,89 204-1497,-58-145-3087,-28-62 2255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1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 1780,'-18'-8'9824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2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1 296 940,'1'1'16,"-1"-1"-1,1 1 1,0 0 0,-1 0-1,1-1 1,0 1 0,0 0 0,-1-1-1,1 1 1,0-1 0,0 1-1,0-1 1,0 0 0,0 1-1,0-1 1,0 0 0,0 0-1,0 1 1,0-1 0,0 0-1,0 0 1,0 0 0,0 0-1,0 0 1,0-1 0,1 1-1,35-1-11,-36 0 6,67-7 102,118-30 0,-162 32-132,27-11-1,-44 14 125,-1 0-1,1 0 0,-1-1 1,0 1-1,0-2 1,0 1-1,0 0 0,8-10 1,-11 10 72,-1 1 1,1-1-1,-1 0 0,0 0 1,-1 0-1,1 0 0,-1 0 1,1-1-1,-1 1 0,0 0 1,0-8-1,-1-54 1167,0 37-1937,-1 29 605,1-1 0,0 1 0,0 0 0,0-1 0,0 1 0,-1-1 0,1 1 0,0 0 0,0-1 0,-1 1 0,1 0 0,0-1 0,-1 1 0,1 0 0,0-1 0,-1 1 0,1 0 0,-1 0 0,1-1 0,0 1 0,-1 0 0,1 0 0,-1 0 0,1 0 0,-1 0 0,1-1 0,-1 1 0,1 0 0,0 0 0,-1 0 0,1 0 0,-1 0 0,1 1 0,-1-1 0,1 0 0,-1 0 0,1 0 0,0 0 0,-1 0 0,0 1 0,-21 7-165,-9 22 271,30-29-51,-1 0-1,0 1 1,1-1 0,-1 1-1,1-1 1,0 1 0,-1-1-1,1 1 1,0 0 0,-2 3 0,-8 13 211,9-16-267,0 1 1,0-1-1,1 1 0,-1 0 1,1 0-1,0 0 0,0 0 1,0 0-1,0 0 0,0 0 1,1 0-1,-1 0 1,1 5-1,1 48 623,0-28-263,-1-26-368,0 0 0,0 0 0,0 1 0,0-1 0,0 0 0,0 0 1,1 1-1,-1-1 0,1 0 0,0 0 0,-1 0 0,1 1 0,0-1 0,0 0 0,1 0 0,-1-1 0,0 1 0,1 0 0,-1 0 0,1-1 0,-1 1 0,1 0 1,0-1-1,0 0 0,-1 1 0,1-1 0,0 0 0,0 0 0,0 0 0,3 1 0,2 2-26,0 0 0,1-1 0,-1 0-1,1 0 1,-1-1 0,1 1 0,0-2 0,0 1 0,0-1-1,0 0 1,0-1 0,0 0 0,0 0 0,0-1 0,0 0-1,0 0 1,0-1 0,0 0 0,0 0 0,-1-1 0,1 0-1,-1 0 1,1-1 0,11-8 0,-14 9 50,-1 0-1,0 0 1,0 0 0,0-1-1,0 0 1,-1 1 0,1-1 0,-1-1-1,0 1 1,0 0 0,0-1-1,-1 1 1,0-1 0,2-6-1,0-4 1,-1 4-144,-1 0 1,0-1-1,0 0 0,-1-11 1,-1-114 19,0 135-71,0 29 107,0-8 474,-1-8-412,1 1-1,0 0 1,0 0 0,2-1 0,-1 1 0,1 0 0,1-1 0,0 0 0,8 19 0,3-5-216,-4-6 184,0 0 0,2 0 1,0-1-1,27 30 1,-30-39 68,-7-7 72,-1 0 1,1 0-1,0 0 0,0 0 0,1 0 0,-1-1 1,0 1-1,4 1 0,-5-3-96,-1 0 1,1 0-1,0 0 0,0 0 1,-1 0-1,1 0 1,0 0-1,0 0 0,-1-1 1,1 1-1,0 0 1,0-1-1,-1 1 0,1 0 1,-1-1-1,1 1 0,0-1 1,-1 1-1,1-1 1,-1 1-1,1-1 0,-1 1 1,1-1-1,-1 1 1,1-1-1,-1 0 0,0 1 1,1-1-1,-1 0 0,0 0 1,1 1-1,-1-1 1,0 0-1,0 0 0,0 0 1,14-25-48,3-6-440,-4 5 396,3-5 190,7-32 214,-10 31-329,-12 29 50,11-25-237,-12 28 135,0 0 1,1 0-1,-1 0 0,1 1 0,-1-1 1,0 0-1,1 0 0,-1 1 0,1-1 0,0 0 1,-1 1-1,1-1 0,0 0 0,-1 1 1,1-1-1,0 1 0,0-1 0,-1 1 1,1-1-1,0 1 0,0 0 0,0-1 1,0 1-1,0 0 0,-1 0 0,3-1 1,-2 2 91,1 1 0,-1-1 0,1 0 0,-1 0 0,1 1 0,-1-1 0,0 0 0,0 1 0,0 0 0,0-1 1,0 1-1,0-1 0,0 1 0,0 0 0,-1 0 0,1 0 0,0-1 0,-1 1 0,1 4 0,7 16 322,-4-16-296,0 1 1,-1-1 0,0 1 0,-1 0-1,1-1 1,1 12 0,1-2 116,4 26-626,-9-38 444,1-1 1,0 1-1,-1-1 0,0 1 1,0-1-1,0 8 1,-1 0 2673,1-43-2750,-1 11 882,0 16-814,1-1 0,0 1 0,0-1 0,0 1 0,0-1 0,1 0 0,3-9 0,-3 13-8,3-10-97,1 1-1,0 0 0,1 0 1,0 1-1,12-16 0,-4 4 712,-13 19-568,0 0 0,1 1 0,-1-1 1,1 1-1,0-1 0,0 1 0,0 0 0,0-1 1,3-1-1,5-4-125,-7 5 39,0 1-1,1-1 1,-1 1-1,1 0 1,6-3-1,-9 4 66,1 1 0,-1-1 0,1 1 0,-1 0 0,1 0 0,0 0 0,-1 0 0,1 0 0,-1 0-1,1 0 1,-1 1 0,1-1 0,-1 0 0,0 1 0,1-1 0,-1 1 0,1 0 0,-1-1-1,2 2 1,9 6 188,-1-1-1,-1 1 0,1 1 1,-1 0-1,-1 1 1,0-1-1,0 2 0,-1-1 1,0 1-1,11 22 1,-10-1 608,-8-29-785,-1 1 0,1-1 0,0 0 0,0 1 0,0-1 0,1 0 0,-1 0-1,1 1 1,3 4 0,-1-3-343,-1 1-1,0 1 0,0-1 0,0 0 0,-1 1 1,3 9-1,3 7-1417,-6 5-2799,3-21 2460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2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176 240 3468,'0'-72'1980,"0"42"7,0 25-1058,0 11-163,-1-1-755,0 0 0,0-1 0,-1 1 0,0 0 1,0-1-1,0 1 0,-1-1 0,1 0 1,-1 0-1,-5 6 0,-10 16 68,-9 23 64,-42 89-164,62-123 187,1 1-1,1 0 1,1 0-1,0 0 1,1 0-1,-2 34 1,5-21-31,-1-11-46,1 1-1,5 32 1,-3-44-71,-1 0 0,1 0 0,1-1 0,-1 1 0,1 0 0,1-1-1,-1 0 1,1 1 0,0-2 0,8 10 0,-3-5 122,1 1 1,1-2-1,0 0 1,1 0-1,-1-1 0,2 0 1,-1-1-1,1 0 0,0-1 1,0-1-1,1 0 0,-1-1 1,1 0-1,0-1 1,0-1-1,1 0 0,-1-1 1,0 0-1,24-2 0,-12-2-117,0-1 0,0-1-1,-1-1 1,1-2 0,-1 0 0,-1-2-1,0 0 1,0-2 0,41-27-1,-43 25 53,-1-2-1,0-1 1,-1-1-1,-1 0 1,32-40-1,-43 46-77,0 0-1,-1 0 1,0 0 0,-1-1-1,0 0 1,-1 0-1,0-1 1,-2 1 0,1-1-1,-2 0 1,1 0-1,-1-25 1,-2 16 51,1 7-10,-1 0 0,0 0 0,-1 0-1,-1 0 1,-1 1 0,0-1 0,-8-23 0,-3 7 352,-1 0-1,-26-39 1,35 62-483,0 0 0,-1 0 0,0 0 0,-1 1 0,0 0 0,0 1 0,0 0 0,-1 0 0,0 1 0,-1 0 0,-14-7 0,17 10 96,1 1 0,-1 0 0,0 1 0,0-1 0,0 1 0,0 1-1,0-1 1,0 1 0,0 1 0,0-1 0,0 1 0,0 0 0,0 1 0,0-1 0,0 1 0,1 1 0,-1-1-1,1 1 1,-1 1 0,1-1 0,0 1 0,1 0 0,-1 0 0,0 1 0,1-1 0,0 1 0,0 0 0,1 1-1,-5 6 1,-3 4 183,2 0 0,0 0-1,1 1 1,1 0 0,0 1 0,-9 31-1,11-22-192,1-1 0,1 1 0,1 0 0,1 33 0,1-22-413,0-12 104,5 49 0,-4-74 322,3 16 91,0-1 0,6 18-1,-8-30-104,1 1-1,0 0 0,1-1 0,-1 1 1,1-1-1,0 0 0,0 1 1,0-2-1,0 1 0,7 5 1,7 6-762,2-2-1,-1 0 1,2-1 0,0-1 0,0-1 0,42 15 0,-12-8-1831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5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282 277 2432,'0'-1'42,"0"-1"0,0 1-1,1-1 1,-1 1 0,1-1-1,-1 1 1,1-1 0,-1 1-1,1 0 1,0-1 0,0 1-1,0 0 1,0 0 0,0 0-1,0-1 1,1 0 0,0 1 86,-1-1 1,1 0-1,-1 1 0,0-1 1,1 0-1,-1 0 1,0 0-1,1-3 0,2-9 983,0 3-463,0 0 1,-2-1-1,1 1 0,-1-1 1,0-12-1,7-43 1681,-9 7 926,0 60-3257,0-1 0,0 1 0,0-1 0,0 1 0,-1-1-1,1 1 1,0 0 0,0-1 0,0 1 0,-1-1 0,1 1 0,0-1-1,0 1 1,-1 0 0,1-1 0,0 1 0,-1 0 0,1-1-1,0 1 1,-1 0 0,1-1 0,0 1 0,-1 0 0,1 0 0,-1-1-1,1 1 1,-1 0 0,1 0 0,-1 0 0,-19-2-68,-18 10-62,27-4 81,1 2 1,-1-1-1,1 1 0,1 1 1,-1 0-1,1 0 1,-15 15-1,4 0-73,-31 45-1,33-42 295,2 1-1,-22 47 1,32-59-182,0 0 1,2 0 0,-1 1-1,2-1 1,0 1-1,1 0 1,-1 22 0,3-11 49,-1-13 16,1 1 0,3 19-1,-3-30-51,1 1-1,0 0 0,0-1 0,0 1 1,0-1-1,1 1 0,-1-1 0,1 1 1,0-1-1,0 0 0,0 0 0,1 0 1,2 3-1,5 2-24,-1 0 0,1-1 0,1 0 0,0 0 0,0-1 0,0 0 0,0-1 0,1-1 1,0 0-1,0 0 0,20 2 0,9 0 276,0-3 0,47-1 0,-80-2-247,14-1-270,-1-1 0,1 0-1,0-2 1,-1 0 0,30-11 0,-46 13-126,0 0 0,0-1 0,0 1 0,9-8 0,7-3-1418,-19 12 1527,1 0 0,-1-1 0,1 0 0,-1 1-1,1-1 1,-1 0 0,0 0 0,0 0 0,0-1 0,0 1 0,0 0 0,0-1 0,0 1 0,-1-1 0,0 0 0,1 1 0,-1-1-1,0 0 1,0 0 0,-1 0 0,1 0 0,0 0 0,-1-4 0,0-11-760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5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0 153 2512,'0'-69'7314,"1"68"-7343,0 1 1,0-1-1,-1 0 1,1 1-1,0-1 1,0 1-1,0-1 0,0 1 1,0-1-1,0 1 1,0 0-1,0-1 1,0 1-1,0 0 1,-1 0-1,1 0 1,0 0-1,0 0 1,0 0-1,2 0 1,24 2 305,-8 6-218,-1 1 0,-1 1 0,0 0 0,18 15 1,-34-24-57,1 0 0,-1 0 1,1 1-1,-1-1 0,0 1 0,0-1 1,1 1-1,-1-1 0,1 3 1,9 12 117,20 11 24,-22-20-188,0 0 1,-1 0 0,9 10-1,-15-14 32,0 0 0,0 0 0,0 0 0,0 0 0,0 1 0,-1-1 0,1 0 0,-1 1-1,0-1 1,0 1 0,0-1 0,-1 1 0,1-1 0,-1 6 0,0 62 267,0-69-238,-1 1-1,0-1 1,0 0 0,0 0 0,0 0 0,0 0-1,0 0 1,-1 0 0,1 0 0,-1 0-1,1 0 1,-1 0 0,0-1 0,0 1 0,0-1-1,0 0 1,0 1 0,0-1 0,0 0-1,0 0 1,0 0 0,-4 1 0,-1 1 120,-1 0 0,0 0-1,0-1 1,-1 0 0,-11 1 0,11-3 146,1 0 1,0 0-1,0-1 0,0-1 0,0 1 1,0-1-1,0 0 0,1-1 1,-1 0-1,-10-6 0,15 8-301,-1-1 0,1-1 0,-1 1-1,1 0 1,0-1 0,0 1 0,0-1 0,0 0 0,1 0-1,-1 0 1,1-1 0,-1 1 0,1 0 0,0-1 0,1 0-1,-1 1 1,1-1 0,-1 0 0,1 0 0,0 0-1,1 0 1,-1 0 0,0-4 0,0-30 63,0-30-1191,2 61 901,-1 1-1,1 0 0,0 0 0,1 0 0,0 0 0,0 0 0,0 0 1,4-7-1,2 0-334,2 0 0,0 1 1,0 0-1,1 1 1,0 0-1,1 0 0,1 1 1,-1 1-1,1 0 1,1 1-1,23-11 0,-12 8-1233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5.9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72 127 3344,'-41'-88'5409,"36"68"-3525,1 17-1623,3 3-234,1-1 0,-1 1 1,1 0-1,-1 0 0,1-1 1,-1 1-1,1 0 0,-1-1 0,1 1 1,0 0-1,-1-1 0,1 1 1,0-1-1,-1 1 0,1 0 1,0-1-1,-1 1 0,1-1 1,0 1-1,0-1 0,0 1 0,0-1 1,-1 0-1,1 0 0,0 1-25,0 0 0,0 0-1,0 0 1,0-1-1,0 1 1,0 0-1,0 0 1,0 0 0,0 0-1,0-1 1,0 1-1,0 0 1,0 0-1,0 0 1,0-1 0,0 1-1,0 0 1,-1 0-1,1 0 1,0 0 0,0 0-1,0-1 1,0 1-1,0 0 1,-1 0-1,1 0 1,0 0 0,0 0-1,0 0 1,0 0-1,-1 0 1,1 0-1,0-1 1,0 1 0,0 0-1,0 0 1,-1 0-1,1 0 1,0 0-1,0 0 1,0 0 0,-1 0-1,1 0 1,0 1 51,-1-1 1,1 0-1,0 0 1,-1 0 0,1 0-1,0 1 1,-1-1-1,1 0 1,0 0-1,0 1 1,-1-1 0,1 0-1,0 0 1,0 1-1,0-1 1,0 0-1,-1 1 1,1-1 0,0 0-1,0 1 1,0-1-1,0 0 1,0 1-1,0-1 1,0 1 0,0-1-1,0 0 1,0 1-1,-1 76 2182,-1-23-2465,3 0 0,12 86-1,10-20 363,5 0-1,6-2 1,69 163-1,-87-247-145,88 209-1039,-47-77-4868,-44-123 3565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6.2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26 2552,'0'-26'1325,"-1"27"-1311,1-1 0,0 0 0,0 0-1,0 1 1,0-1 0,0 0 0,0 1 0,0-1 0,0 0-1,0 0 1,0 1 0,0-1 0,0 0 0,0 1 0,0-1-1,0 0 1,0 0 0,0 1 0,0-1 0,1 0 0,-1 1-1,0-1 1,0 0 0,0 0 0,0 1 0,1-1 0,-1 0 0,0 0-1,0 0 1,0 1 0,1-1 0,-1 0 0,34 34 957,-23-24-504,-1 0 0,0 1-1,11 15 1,-15-16-406,0-1 0,-1 1 0,0 1 0,0-1 0,-2 1 0,1 0 0,2 12 0,-3-1-70,0 1 0,-1 36 0,-2-56 45,0 0 0,0-1 0,0 1-1,-1-1 1,1 1 0,-1 0 0,0-1-1,1 1 1,-1-1 0,0 1 0,0-1 0,-1 0-1,1 0 1,-4 5 0,2-3-10,-1-1 0,0 1-1,-1-1 1,1 0 0,0 0 0,-10 4 0,3-3-157,0 0 1,-1-1-1,1 0 0,-1 0 1,1-2-1,-1 1 1,0-1-1,-23-2 0,32 1-18,-1 0-101,1 0 1,0 0-1,-1-1 1,1 0-1,0 1 0,-1-1 1,1 0-1,0 0 1,0-1-1,-5-2 0,-12-7-1242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6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69 4576,'0'-56'5610,"0"56"-5598,0 0 1,0-1-1,0 1 1,0 0-1,0-1 1,0 1 0,0 0-1,0-1 1,-1 1-1,1 0 1,0-1 0,0 1-1,0 0 1,0-1-1,0 1 1,-1 0-1,1 0 1,0-1 0,0 1-1,-1 0 1,1 0-1,0-1 1,0 1-1,-1 0 1,1 0 0,0 0-1,0 0 1,-1-1-1,-3-3 841,4 11 216,1 36 1641,-1-31-2783,1 0 0,1-1 0,4 19-1,83 361 824,-57-232-444,47 267-47,-70-354 154,3 19-873,-6-55-1174,4 73 0,-9-12-3340,-1-80 3702,0 9-967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6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20 146 2388,'4'-26'162,"-2"10"118,0 0 1,6-18-1,-7 31-197,0-1 0,0 1 0,1 0 0,-1 0-1,1 0 1,-1 0 0,1 0 0,0 0 0,0 0 0,0 1-1,1-1 1,-1 1 0,1-1 0,-1 1 0,6-4-1,-4 5 84,-1 0 0,0 0 0,1 1 0,-1-1 0,0 1 0,1 0 0,-1 0 0,1 0 0,-1 0 0,0 0 0,1 1 0,-1 0 0,0-1 0,1 1 0,-1 0 0,0 1 0,0-1 0,0 1 0,0-1 0,0 1 0,0 0 0,5 4 0,5 4-103,0 1 0,-1 1 0,14 15 0,-19-19-24,0-1 0,-1 2 0,0-1-1,0 1 1,-1-1 0,0 2 0,-1-1 0,5 14 0,-6-9-184,1 1 157,-1 0-1,-1 0 0,0 20 1,-2 39 349,0-73-379,0 1 0,0-1 0,-1 1-1,1-1 1,0 1 0,-1-1 0,1 1 0,-1-1-1,0 1 1,0-1 0,1 1 0,-1-1 0,0 0-1,0 0 1,0 1 0,0-1 0,-3 2 0,1 0 36,-1-1 1,0 1 0,0-1-1,0 0 1,0 0 0,-5 2-1,-2 0 56,1-1-1,-1-1 1,0 1-1,-19 0 1,17-2-231,0-1 0,0-1 0,-23-4 0,26 3-612,1-1-1,0 0 1,0 0-1,0-1 1,-16-10-1,7 3-950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7.4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18 527 1820,'12'0'451,"-1"-1"-1,0 0 1,0-1-1,0 0 1,0-1-1,0 0 1,0-1-1,0 0 1,16-9-1,-21 9-301,0 1 0,0-1 0,-1 0 0,0 0 0,0-1 0,0 0 0,0 0 0,-1 0 0,0 0 0,0 0 0,0-1 0,-1 0 0,1 0 0,-1 0 0,-1 0 0,1 0 0,2-12 0,1-28 169,-1 0-1,-4-87 0,-1 74-110,-1 55-216,1-1 0,-1 1 0,0 0 0,0 0-1,0 0 1,-1 0 0,1 0 0,-1 0 0,0 0-1,0 1 1,-1-1 0,1 1 0,-1-1 0,0 1 0,0 0-1,0 0 1,-5-4 0,6 5 17,0 1-1,0-1 0,0 1 1,0-1-1,0 1 1,0 0-1,-1 0 1,1 0-1,0 0 1,-1 0-1,1 1 1,-1-1-1,1 1 1,-1-1-1,1 1 1,-1 0-1,1 0 1,-1 0-1,0 0 1,1 1-1,-1-1 1,1 1-1,-1-1 1,1 1-1,0 0 1,-1 0-1,1 0 0,0 0 1,0 1-1,-4 2 1,1 1 4,0 0 1,0 0-1,1 1 1,0-1-1,0 1 0,0 0 1,1 0-1,-1 1 1,-2 8-1,-16 29-150,15-33 88,0 1 0,1 0-1,1 1 1,0-1 0,0 1 0,-3 21-1,3-10 91,2 0 0,-1 44-1,4 59 654,0-122-725,1 0-1,-1 0 1,1-1 0,0 1-1,0 0 1,1 0 0,-1-1-1,1 1 1,0-1 0,0 1 0,0-1-1,1 0 1,4 6 0,-1-3 66,0-1 0,0 0 0,0-1 0,1 1 1,0-1-1,0 0 0,10 5 0,-2-3 47,1 0-1,0 0 1,1-2-1,-1 0 0,1-1 1,0-1-1,22 2 1,-2-3-184,0-1-1,0-3 1,61-9 0,-81 8 47,-1 0 1,0-1-1,0-1 0,0-1 1,-1 0-1,0-1 0,0-1 1,-1 0-1,0-1 1,21-16-1,-29 18 59,0 0 0,0 0 0,0-1-1,-1 1 1,0-1 0,-1 0 0,0 0 0,0-1 0,-1 0 0,1 1 0,-2-1-1,0 0 1,0 0 0,0 0 0,-1 0 0,-1-1 0,1 1 0,-1 0 0,-1 0-1,0-1 1,0 1 0,-1 0 0,0 0 0,-1 0 0,0 0 0,0 1 0,-1-1-1,-9-15 1,-15-20 113,-3 2 0,-51-56 0,61 65-106,19 28-102,-1 1 0,1 0-1,-1 0 1,0 0 0,0 0-1,0 0 1,-4-3 0,-1 0-1,6 6 14,0 0 1,1 0-1,-1 0 1,0 0-1,1-1 0,-1 1 1,1 0-1,0-1 1,-1 1-1,1-1 0,0 0 1,0 0-1,0 1 1,0-1-1,0 0 1,1 0-1,-1 0 0,0 0 1,1 0-1,0 0 1,-1-2-1,-1 6-888,2-2 976,0 1 1,0-1-1,0 0 1,0 0-1,0 1 1,0-1-1,0 0 0,0 1 1,0-1-1,0 0 1,1 0-1,-1 1 0,0-1 1,0 0-1,0 0 1,0 0-1,0 1 0,1-1 1,-1 0-1,0 0 1,0 1-1,0-1 0,0 0 1,1 0-1,-1 0 1,0 0-1,0 0 1,1 1-1,-1-1 0,0 0 1,0 0-1,1 0 1,-1 0-1,0 0 0,0 0 1,1 0-1,16 6-360,-15-5 253,12 2 351,1-1 0,-1 0 1,1-1-1,21-1 0,-18 0 126,0 0-1,28 5 1,-32-1-162,0 0 1,0 1 0,-1 0 0,1 1 0,-1 1-1,-1 0 1,1 1 0,-1 0 0,0 1 0,-1 0 0,0 1-1,-1 0 1,0 1 0,0 0 0,-1 0 0,-1 1-1,0 0 1,0 1 0,-1 0 0,-1 0 0,0 0-1,5 20 1,7 52-278,-14-70 164,-1 1 0,2 22-1,0 4 94,-3-4-114,0 3 310,2-22-1588,-1 1 1,-1-1 0,-1 25 0,-1-20-1967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9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0 7413,'-15'2'-100,"-49"5"11227,59-7-9760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17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17 740,'0'0'19,"0"0"-1,0 0 1,0 0-1,-1-1 1,1 1-1,0 0 1,0 0-1,0 0 1,0 0-1,0 0 1,0 0-1,-1 0 1,1 0-1,0 0 1,0 0-1,0 0 1,0 0-1,0 0 1,-1 0-1,1 0 1,0 0-1,0 0 1,0 0-1,0 0 1,0 0 0,-1 0-1,1 0 1,0 0-1,0 0 1,0 1-1,0-1 1,0 0-1,0 0 1,0 0-1,-1 0 1,1 0-1,0 0 1,0 0-1,0 0 1,0 1-1,0-1 1,0 0-1,0 0 1,0 0-1,0 0 1,0 0-1,0 0 1,0 1-1,0-1 1,0 0-1,0 0 1,0 0-1,0 0 1,0 0-1,0 1 1,0-1 0,0 0-1,0 0 1,0 0-1,0 0 1,0 0-1,0 0 1,0 1-1,0-1 1,0 0-1,0 0 1,0 0-1,0 0 1,1 0-1,-6-11 2310,5 2-2662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9.5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2512,'0'0'63,"-1"1"1,0-1-1,1 1 0,-1 0 0,1-1 1,0 1-1,-1 0 0,1-1 0,-1 1 1,1 0-1,0-1 0,0 1 0,-1 0 1,1-1-1,0 1 0,0 0 0,0 0 1,0 0-1,0 1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9.7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76 1740,'0'0'436,"0"-6"-244,0-2-36,0 1-84,0 0-20,0 0-20,0-1-24,0 1-8,6 0-32,-6 1-20,7-1-152,-7 1-280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59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10.5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339 767 2804,'-1'0'274,"0"0"-1,0-1 1,-1 1-1,1-1 1,0 1-1,0-1 1,0 0-1,0 1 1,0-1-1,0 0 1,0 0-1,0 0 1,0 0-1,1 0 1,-1 0-1,0 0 1,0 0-1,1 0 1,-2-2-1,-13-31 1288,7 18-24,4-5 358,0 15-1797,0 1-1,-1-1 1,0 1 0,0 1 0,0-1 0,-10-5 0,13 8-69,0 1 0,0 0 0,0 0 1,0 0-1,0 0 0,0 0 0,-1 0 0,1 1 0,0-1 0,-1 1 0,1 0 0,0-1 0,-1 1 0,1 0 0,-1 0 1,1 1-1,0-1 0,-1 0 0,1 1 0,0-1 0,-1 1 0,1 0 0,0 0 0,-2 1 0,-41 20-198,30-15 287,0 0 0,1 1 0,-21 14-1,26-15-73,1 0-47,-1-1 1,-14 17-1,21-20 19,1-1-1,-1 1 1,0 0 0,0-1-1,1 1 1,0 0-1,-1 0 1,1 0 0,0 0-1,1 0 1,-1 0 0,0 1-1,1-1 1,0 4-1,-1 3-58,3 11-878,-2-21 921,1 1 1,-1 0 0,1-1 0,-1 1 0,1-1 0,-1 1 0,1-1 0,-1 1 0,1-1 0,-1 1-1,1-1 1,0 1 0,-1-1 0,1 0 0,0 1 0,0-1 0,-1 0 0,1 0 0,0 0 0,-1 1-1,1-1 1,0 0 0,0 0 0,-1 0 0,2 0 0,5-1 54,1 1 1,-1-1-1,0 0 1,0-1-1,0 0 1,0 0-1,-1 0 1,1-1-1,11-6 1,8-6-6,24-18 1,-29 18-85,7-2-55,-16 9-88,0 0 0,0 0-1,0-1 1,20-20 0,-29 25 198,0 1 1,0 0 0,0-1 0,0 1-1,1 0 1,-1 1 0,1-1 0,0 1 0,0 0-1,0-1 1,0 2 0,0-1 0,7-2-1,-11 4-21,1 0-62,-1 1 36,0 0-1,0 1 1,0-1 0,0 0 0,0 1 0,1-1 0,-1 0 0,0 1 0,1-1 0,-1 0 0,0 0-1,1 1 1,0 0 0,4 16 34,-5 398 422,0-415-442,0-1 0,0 0 1,0 0-1,0 0 0,-1 0 0,1 0 0,0 1 0,0-1 0,-1 0 0,1 0 0,0 0 0,0 0 0,-1 0 0,1 0 0,0 0 1,0 0-1,0 0 0,-1 0 0,1 0 0,0 0 0,0 0 0,-1 0 0,1 0 0,0 0 0,0 0 0,-1 0 0,1 0 0,0 0 1,0 0-1,-1 0 0,1 0 0,0-1 0,0 1 0,0 0 0,-1 0 0,1 0 0,0 0 0,0-1 0,0 1 0,-1 0 0,-11-8-405,11 8 417,0-1 17,-1-1 0,1 1 0,0-1 0,0 1 0,0-1 0,0 0 0,0 1 0,0-1 0,0 0 0,0 0-1,1 1 1,-1-1 0,0 0 0,1 0 0,0 0 0,-1 0 0,1 0 0,0-2 0,-4-18 187,1 8-792,0 1 0,1-1 0,1 0 0,0 0 0,1-20 0,0 20 500,1 8 61,-1 1 0,1 0 1,0-1-1,0 1 0,1 0 0,-1 0 1,1 0-1,0 0 0,1 0 0,4-7 1,3-3 147,21-24 1,-22 28 0,-8 10-141,0 0 1,0 1 0,1-1 0,-1 0-1,1 0 1,-1 1 0,1-1 0,-1 1-1,1-1 1,0 1 0,-1-1 0,1 1-1,-1 0 1,1 0 0,0 0 0,-1 0-1,1 0 1,1 1 0,-2-1 29,0 0 0,0 0 0,0 0 0,0 0 0,0 0 0,0 1 0,0-1 0,0 0 0,0 0 0,0 1 0,0-1 0,0 1 0,-1-1 0,1 1 0,0-1 0,0 1 0,0 0 0,-1-1 0,1 1 0,0 0 0,-1 0 0,1-1 0,-1 1 0,1 0 0,-1 0 0,1 0 0,-1 0 0,0 0 0,1 0 0,-1 0 0,0-1 0,0 2 0,1 0-11,-1 0 0,1-1 1,-1 1-1,1 0 1,0-1-1,-1 1 0,1-1 1,0 1-1,0-1 1,0 0-1,0 1 1,0-1-1,0 0 0,1 0 1,-1 0-1,0 0 1,1 0-1,-1 0 0,0 0 1,1 0-1,2 1 1,-2-1-12,0 0 0,1 1 1,-1-1-1,0 1 0,0 0 0,0-1 1,-1 1-1,1 0 0,2 3 1,2 8-270,12 15 307,-12-19-72,0-1 1,-1 1-1,-1 0 0,0 1 1,0-1-1,0 1 1,-1 0-1,-1-1 0,3 16 1,-3-13-168,-1-4 322,0 0 0,0 0 0,-2 15 0,0-4 797,1-39-1235,0 4 810,0 8-516,-1 0 0,1 0 0,1 0 0,-1 0 1,1 0-1,1 0 0,-1 0 0,1 0 0,1 1 0,-1-1 0,6-9 1,13-17 12,-7 9-105,2 0 0,0 1-1,2 0 1,27-27 0,-40 46 431,-2 1-281,1 1 0,-1 0 0,1 0 0,-1 0 0,1 1 1,0-1-1,5-1 0,-8 3-45,0 1 0,0 0 0,1-1 0,-1 1 0,0 0-1,1 0 1,-1 0 0,0 0 0,1 0 0,-1 0 0,0 1 0,0-1 0,1 0 0,-1 0 0,0 1 0,0-1 0,1 1 0,-1 0 0,0-1 0,0 1 0,0 0 0,0-1-1,0 1 1,0 0 0,0 0 0,0 0 0,0 0 0,0 0 0,0 0 0,-1 0 0,1 0 0,0 2 0,9 13 55,-1 1 0,-1 0 0,8 26 0,0-3 131,-7-11 421,-7-23-674,0 1 0,0-1-1,0 0 1,1 0-1,0 0 1,4 6 0,-3-6 0,-3-5 217,0 0 0,0 0 0,0 0 1,0 0-1,-1 0 0,1 0 0,0 1 0,-1-1 1,1 0-1,-1 0 0,1 1 0,-1-1 0,0 0 1,1 3-1,-1-4-126,0 1 0,0-1 1,0 0-1,0 0 0,0 1 1,0-1-1,0 0 0,1 0 1,-1 1-1,0-1 1,0 0-1,0 0 0,1 1 1,-1-1-1,0 0 0,0 0 1,1 0-1,-1 1 0,0-1 1,0 0-1,1 0 0,-1 0 1,0 0-1,0 0 0,1 0 1,-1 0-1,0 0 0,1 1 1,-1-1-1,0 0 0,0 0 1,1 0-1,-1 0 0,0 0 1,1-1-1,-1 1 0,0 0 1,1 0-1,-1 0 0,0 0 1,0 0-1,1 0 0,0-1-69,0 1-1,-1 0 0,1 0 0,0 0 0,0-1 1,-1 1-1,1 0 0,0-1 0,-1 1 0,1-1 1,0 1-1,-1-1 0,1 1 0,-1-1 0,1 1 0,0-2 1,39-65 92,-32 49 186,-2 1-1,0-1 0,4-19 1,4-8 198,-11 36-346,0-1 0,0 0 0,-1 1 0,0-1 0,1-17 0,-3 27-78,0-1-1,0 1 0,0 0 0,0-1 0,1 1 1,-1 0-1,0-1 0,0 1 0,0 0 0,0-1 1,0 1-1,0 0 0,1-1 0,-1 1 0,0 0 1,0-1-1,1 1 0,-1 0 0,0 0 0,0-1 1,1 1-1,-1 0 0,0 0 0,1 0 0,-1 0 1,0-1-1,1 1 0,-1 0 0,0 0 0,1 0 1,-1 0-1,0 0 0,1 0 0,-1 0 0,0 0 1,1 0-1,-1 0 0,1 0 0,-1 0 0,0 0 1,1 0-1,-1 0 0,0 0 0,1 0 0,-1 0 1,0 1-1,1-1 0,-1 0 0,0 0 0,1 0 0,-1 0 1,0 1-1,0-1 0,1 0 0,-1 0 0,0 1 1,0-1-1,1 0 0,-1 1 0,0-1 0,0 0 1,0 1-1,0-1 0,1 0 0,-1 1 0,0-1 1,0 0-1,0 1 0,6 15-282,-1 0-1,3 16 1,2 7 7,26 119 1235,-35-154-942,8 32-67,-6-27-113,0 0 0,-1 0-1,0 1 1,1 17 0,-1 0 40,1 4 3730,-15-32-3445,10 1-104,0-1 0,0 1-1,0-1 1,0 0 0,0 1 0,0-1-1,0 0 1,0 0 0,1 0 0,-1-1-1,0 1 1,1 0 0,-1-1 0,1 1-1,-1-1 1,1 1 0,-1-1 0,1 0-1,0 0 1,0 1 0,0-1 0,-1-3-1,0-2-123,1 1 0,0 0-1,0-1 1,1 1-1,0-13 1,0 4-291,1 14 263,-1 0 1,1-1-1,-1 1 1,1 0-1,-1-1 1,1 1-1,0 0 1,-1-1-1,1 1 1,0 0-1,0 0 1,0 0-1,0 0 1,0 0-1,0 0 1,1 0-1,-1 0 1,2-1-1,30-16-1175,-18 10 958,56-31 681,-43 25-453,0-1-1,31-23 1,-45 27-225,-6 5 258,0 1 0,0-2-1,-1 1 1,0-1 0,8-9 0,-9 5 123,-4 8-45,0-1 0,1 1-1,-1 0 1,1-1 0,-1 1 0,6-4 0,-4 3 37,0 1 0,0-1-1,-1 0 1,1 0-1,-1 0 1,0 0 0,0-1-1,3-6 1,-4 7 356,-1 1 1,0-1-1,0 0 0,0 1 1,-1-1-1,0 0 0,1-5 1,-2 23-2205,-7 7 2030,1 1-1,2 0 1,0 0-1,1 0 1,1 1-1,1 42 1,2-62-185,0 1 1,0 0-1,0-1 0,1 1 1,-1-1-1,1 1 0,0-1 1,0 0-1,0 1 1,0-1-1,1 0 0,-1 1 1,4 2-1,-4-4-59,1-1-1,-1 1 1,1-1-1,0 1 1,0-1-1,0 0 1,0 0-1,0 0 1,0 0-1,0-1 1,0 1-1,0 0 1,0-1 0,0 1-1,0-1 1,0 0-1,1 0 1,-1 0-1,0 0 1,0 0-1,0 0 1,1-1-1,3 0 1,-3 0 10,1-1 0,-1 1 0,1-1 0,-1 0 0,0 1 0,0-1 0,0-1 0,0 1 0,0 0 0,0-1 0,-1 0 0,1 1 0,-1-1 0,0 0 1,0 0-1,0-1 0,0 1 0,0 0 0,1-5 0,13-18 290,-9 17-335,0 0 0,-1 0 1,0 0-1,-1-1 0,0 0 0,-1 0 1,7-21-1,-5 4 227,-4 18 8,0 0 0,0 0 0,0-18 0,1 3-629,0 19 223,-2 17 253,-1 155 35,0-165-58,0 0 0,1 1 0,-1-1 0,1 0 0,-1 1 0,1-1 0,0 0 0,0 0 1,0 0-1,1 0 0,-1 0 0,0 0 0,1 0 0,2 3 0,30 25 111,-14-13 74,-18-16-208,-1 1 1,1-1 0,-1 0 0,1 0-1,0 0 1,0 0 0,-1 0 0,1-1-1,0 1 1,0 0 0,0-1 0,0 1-1,0-1 1,0 0 0,0 0 0,0 0 0,0 0-1,0 0 1,0 0 0,0 0 0,0-1-1,0 1 1,0-1 0,-1 1 0,1-1-1,0 0 1,0 0 0,3-2 0,4-2 20,-1-1 0,1 0 0,-1 0 0,8-8 0,-16 14-14,4-5-26,0 1 0,0-1 0,-1 0 1,1 0-1,-1 0 0,0 0 0,-1-1 0,1 1 0,2-10 0,12-24 731,-13 32-713,0-1-1,-1 0 0,0 0 1,0-1-1,1-11 1,-1 9 155,1-44-293,3-5-219,-3 1 0,-5-88 0,0 52 7,1 90 474,-1 0-1,0 0 1,0 0-1,0 0 1,-1 0-1,1 0 1,-4-5-1,3 5-89,0 0 0,0 0 0,1 0 0,-1 0 0,1 0 0,0-1 0,0-6 0,1 9-4,0 0 0,0-1 0,0 1-1,-1 0 1,0-1 0,1 1 0,-1 0 0,-1 0 0,1 0 0,-3-5 0,3 5-5,0-1-63,0 1 0,0-1 0,0 1-1,1-1 1,-1 0 0,1 1 0,0-1-1,0 0 1,0 1 0,2-7 0,-1 6 142,-1 0-1,1 1 1,-1-1 0,0 0 0,0 0 0,-1 1 0,1-1 0,-2-7 0,0 5-67,0-1 0,0 1-1,1-1 1,0 0 0,0 1 0,1-1-1,0-7 1,0-6 600,0 33 179,0 32-457,0-40-342,-1 11 6,2 0-1,0-1 1,0 1-1,1 0 1,6 20-1,63 242 154,25 72-30,-66-269-272,47 144-6090,-69-191 4168,-6-1-731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11.6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14 777 2596,'0'-3'412,"0"0"0,0 0 0,0 0 0,1 0 0,-1 0 0,1 0 0,-1 0 0,1 0 0,0 0 0,0 0-1,3-5 1,-1-6 735,-3 14-1097,0-1 1,0 0-1,0 1 1,0-1-1,0 0 1,1 0-1,-1 1 1,0-1-1,0 0 1,0 1-1,1-1 1,-1 0-1,0 1 0,1-1 1,-1 1-1,1-1 1,-1 0-1,1 0 1,0 58-86,-2-43-36,0 0 0,-2 0 0,0 0 0,-4 15-1,2-15 212,2 0-1,0 0 0,0 1 1,0 16-1,3-9 69,0 17-651,2-23 22,23-55 357,-17 28 63,-1-1 0,1-1 0,4-13 0,-4 10 145,-1-2 1,-1 1-1,-1-1 1,-1 0-1,0 0 0,-1 0 1,1-26-1,-4 15 103,0 26-1340,0 20 988,-5 141-133,5-155 234,0 0 0,1 0 0,-1 1 0,1-1 0,0 0 1,0 0-1,0 0 0,1 1 0,2 4 0,4 10 451,-7-15-459,1-1 0,-1 1 0,0-1 0,1 0 0,0 0 0,-1 1 0,1-1 0,0 0 0,0 0-1,0-1 1,0 1 0,1 0 0,-1-1 0,0 1 0,1-1 0,-1 0 0,1 0 0,-1 0 0,1 0 0,0 0 0,-1-1 0,1 1 0,0-1 0,0 1 0,-1-1 0,1 0 0,0 0 0,4-1 0,0 0-55,-1 1 1,1-1 0,0-1 0,-1 1-1,1-1 1,-1-1 0,1 1 0,-1-1-1,0 0 1,11-7 0,-7 2 239,0-1 1,0 0-1,-1-1 1,0 0 0,-1-1-1,0 1 1,-1-1-1,0-1 1,-1 0-1,0 0 1,-1 0-1,0 0 1,-1-1-1,0 0 1,-1 0 0,2-19-1,2-50 629,-6-83-1,-1 92 35,-1 49-761,-2 1-1,0-1 1,-9-28 0,-5-38 399,8 34 163,5 40-145,2-1 0,-2-26 0,4 38-545,-1 1 1,1 0-1,-1 0 1,1-1-1,-1 1 1,0 0-1,-1 0 1,1 0-1,-1 0 1,0 0-1,0 1 1,0-1-1,0 0 1,-1 1-1,1 0 1,-1-1-1,0 1 1,0 0-1,0 0 1,-4-2-1,6 6 33,0-1 0,1 1 0,-1 0 0,0 0 0,1-1 0,-1 1 0,0 0 0,1 0 0,-1 0 0,1 0-1,-1 0 1,1 0 0,0 0 0,-1 0 0,1 1 0,-1 7 46,0 0-1,0 0 1,1 18-1,0 13-97,-6 193-26,6-193 261,2-3-259,1-1 0,1 0 0,17 62 0,44 101-472,-39-138 761,42 69-1,-7-14-785,-57-96 1311,-6-16-743,-4-10 266,2 0-267,-1 0 1,0 0 0,-1 1 0,1 0-1,-1 0 1,0 0 0,-7-3-1,-15-13-109,14 9 149,1 0 0,0-1 0,-19-25 0,32 38-20,-1-1 1,1 1-1,0 0 0,-1-1 1,1 1-1,0 0 1,0-1-1,-1 1 1,1 0-1,0-1 1,0 1-1,0 0 0,-1-1 1,1 1-1,0-1 1,0 1-1,0 0 1,0-1-1,0 1 0,0-1 1,0 1-1,0-1 1,0 1-1,0 0 1,0-1-1,0 1 1,0-1-1,0 1 0,1 0 1,-1-1-1,0 1 1,0-1-1,0 1 1,0 0-1,1-1 0,-1 1 1,0 0-1,0-1 1,1 1-1,-1 0 1,0 0-1,1-1 1,-1 1-1,0 0 0,1 0 1,-1-1-1,1 1 1,-1 0-1,0 0 1,1 0-1,-1 0 1,1 0-1,-1 0 0,0-1 1,2 1-1,27 0-1203,-21 0 518,31 1-399,-3 0 658,-1-2 1,48-7-1,-73 7 525,0-1 1,0-1-1,0 0 0,-1 0 1,1-1-1,-1 0 1,0 0-1,0-1 1,0-1-1,-1 1 1,0-1-1,15-15 0,-22 20 84,0-1 1,0 0-1,0 1 0,0-1 0,0 0 0,0 0 0,0 0 0,-1 0 0,1 0 0,-1 0 0,1 0 0,-1 0 0,0 0 0,0 0 1,0 0-1,0-1 0,0 1 0,0-2 0,-1 1-4,1 0 1,0 0-1,0 0 1,0-1-1,1 1 0,-1 0 1,3-6-1,5-32 530,-8 451-1707,8-384-3099,0-23 314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12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222 270 2512,'0'-1'214,"-7"-3"2569,7 3-2569,-1 1 0,1-1 0,0 1 0,0-1 1,-1 0-1,1 1 0,0-1 0,0 1 0,0-1 0,-1 0 0,1 1 0,0-1 0,0 1 0,0-1 0,0 0 0,0 1 0,0-1 0,1 0 1,-1-32 545,0 22-308,18 11-728,-11 1 292,1 0 0,-1 1 0,0-1 0,0 2 0,0-1 1,-1 1-1,1 0 0,-1 0 0,1 1 0,-1 0 0,0 0 0,10 10 0,-12-9-1,0-1-1,0 1 1,0-1 0,0 0-1,1 0 1,5 4-1,15 12-69,-22-16 46,0-1 0,0 1 0,-1 0-1,1 0 1,-1 0 0,0 0 0,0 0 0,2 8 0,8 14 41,-9-19-16,-1 1-1,1-1 1,-1 0 0,-1 1-1,1 0 1,-1-1-1,-1 1 1,1 0 0,-1-1-1,-2 13 1,2 5 793,-1-24-810,1 1 0,0 0 1,0-1-1,-1 1 0,1-1 1,-1 1-1,0-1 0,1 1 1,-1-1-1,0 1 0,0-1 0,0 0 1,0 1-1,0-1 0,0 0 1,0 0-1,0 1 0,0-1 1,-1 0-1,1 0 0,-2 0 1,-36 18-283,22-12-29,-1 2 485,-1-1 0,1-1 1,-1-1-1,0 0 0,0-2 1,-1 0-1,0-1 0,1-1 1,-1-1-1,-23-2 1,36 0-101,0 0 0,0-1 1,0 0-1,0-1 1,0 1-1,0-1 1,1-1-1,-1 1 1,1-1-1,-10-8 1,13 9-70,-1 1 0,1-1 0,0-1 0,-1 1 0,2 0 0,-1-1 1,0 1-1,1-1 0,-1 0 0,1 0 0,0 0 0,1 0 0,-1 0 1,1-1-1,-1 1 0,1 0 0,1-1 0,-2-4 0,2-110-835,1 113 681,0-1 0,1 1 0,-1 0 0,1-1 1,0 1-1,1 0 0,-1 0 0,1 0 0,0 0 0,1 1 1,-1-1-1,1 1 0,0 0 0,7-6 0,-2 1 84,1 1 0,0 0-1,0 1 1,1 0 0,0 0 0,15-7-1,-21 13 30,-1 1 0,0-1 0,0 1 0,1 0 0,-1 0 0,0 1-1,1-1 1,-1 1 0,1 0 0,-1 0 0,1 0 0,-1 1 0,1 0 0,-1 0-1,0 0 1,1 0 0,-1 1 0,0-1 0,0 1 0,0 0 0,0 0 0,0 1-1,-1-1 1,6 5 0,6 6-151,0 1 0,-2 0 0,1 0 0,12 20 0,14 21-72,-21-26-166,2-2 0,1 0-1,37 36 1,-52-57 437,0 0 1,1 0 0,0-1-1,-1 0 1,2-1-1,-1 1 1,0-1 0,1-1-1,0 0 1,0 0 0,0-1-1,0 0 1,0 0-1,0-1 1,0 0 0,1-1-1,16-1 1,-20 0 98,1-1 0,0 0 0,-1 0 0,1-1 0,-1 1 0,0-2 0,0 1 0,0 0 0,0-1 0,0 0 0,-1-1 0,0 1 0,0-1 0,0 0 0,0 0 0,4-7 0,-4 5 0,0-1-1,0 1 1,-1-1 0,0 0-1,0 0 1,-1 0 0,0 0-1,-1 0 1,0-1 0,0 0-1,0 1 1,0-12 0,-2-119 1148,-1 135-1211,0 0 0,0 0 1,0 0-1,-1 0 0,1 0 1,-1 0-1,0 1 0,0-1 1,0 1-1,-1-1 0,1 1 1,-1 0-1,1 0 0,-1 0 1,0 0-1,-1 0 0,-4-3 1,-9-7-423,-37-20 0,43 26 340,0 2 0,-1-1 0,0 1 0,0 1 0,0 0 0,-25-4 0,31 8 9,0-1 1,-1 1-1,1 0 0,0 1 0,-1-1 0,1 1 0,0 0 0,0 1 1,0 0-1,0 0 0,0 0 0,0 1 0,0-1 0,0 1 0,-7 6 1,11-7 2,1-1 1,0 0-1,0 1 1,-1 0-1,1-1 1,0 1-1,0 0 1,1-1-1,-1 1 0,0 0 1,0 0-1,1 0 1,-1 0-1,1 0 1,0 0-1,0 0 1,0 0-1,0-1 1,0 1-1,0 0 1,0 0-1,1 2 1,-1 6-73,1-9 111,0 0 1,0-1-1,0 0 0,0 1 1,0-1-1,0 1 0,0-1 0,0 0 1,0 0-1,0 0 0,0 1 1,0-1-1,0 0 0,0 0 1,0 0-1,2-1 0,0 1-13,0 0-1,0 0 1,0 0-1,0-1 1,0 1-1,-1-1 1,1 0-1,0 0 1,4-1-1,5-3-36,62-20-92,-1-4-1,87-46 1,-79 35 774,-79 39-647,0 1 0,0-1 0,0 0 1,0 1-1,0-1 0,0 1 0,1 0 1,-1-1-1,0 1 0,0 0 0,0 0 1,0 1-1,1-1 0,-1 0 0,0 1 0,0-1 1,0 1-1,0 0 0,0 0 0,0 0 1,0 0-1,0 0 0,0 0 0,-1 0 1,1 0-1,0 1 0,-1-1 0,1 1 1,-1-1-1,1 1 0,-1 0 0,0 0 1,0 0-1,0-1 0,2 4 0,1 3 63,0 1 0,0-1-1,-1 1 1,0 0 0,0 0 0,2 19-1,4 23 127,-5-29-79,0-1 1,0 30 0,3 83 1902,-7-120-1979,0 21-292,7 66 1,-5-86-1081,-1 0 1,-1 24-1,-1-11-1183,1-15 641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1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218 72 3008,'-19'-1'662,"0"-1"-1,0-1 1,0-1-1,-33-12 1,-25-5 2351,77 21-2984,-1 0-1,1 0 1,-1 0 0,1-1-1,-1 1 1,1 0 0,-1 0 0,1 0-1,-1 0 1,1-1 0,-1 1-1,1 0 1,-1-1 0,1 1-1,-1 0 1,1-1 0,-1 1 0,1 0-1,0-1 1,-1 1 0,1-1-1,0 1 1,0-1 0,-1 1 0,1-1-1,0 1 1,0-1 0,-1 1-1,1-1 1,0 1 0,0-1 0,0 1-1,0-2 1,0 2 13,8-9 89,-8 6-211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2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64 860,'0'-15'4524,"0"-28"-2250,0 42-2283,0-3-135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5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39 860,'0'0'30,"0"-32"71,1 29-290,6-1-41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6.2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68 143 7733,'-1'-7'380,"0"1"0,0-1 1,-1 0-1,0 1 0,0-1 1,-6-11-1,-3-10 2380,9 23-2442,0 0 0,-1 1 0,1-1 0,-7-7 0,-6-11 248,11 20 340,2 11-1189,2 14-479,0-20 923,1 25-19,2 0-1,1 0 0,9 30 1,4 29 8,0 111 52,-5-45-463,-3 2-4976,-7-120 2213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5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128 276 1256,'-16'5'7693,"16"-5"-7510,0 3-297,0-2 51,16-1-136,61 0 347,9 1 209,131-15 0,266-86-716,-373 74 420,-103 24 3,-6 2-46,0 0 0,0 0 0,0 0 0,0 0 1,0 0-1,0 0 0,0-1 0,0 1 0,0 0 0,0-1 0,0 1 0,0 0 0,0-1 0,0 1 0,0-1 0,0 0 0,-1 1 0,1-1 0,1-1 0,-2 2 10,0 0-1,0 0 1,0 0 0,1 0-1,-1 0 1,0 0 0,0-1 0,0 1-1,1 0 1,-1 0 0,0 0-1,0 0 1,0 0 0,1 0 0,-1 0-1,0 0 1,0 0 0,1 0 0,-1 0-1,0 0 1,0 0 0,0 0-1,1 0 1,-1 0 0,0 0 0,0 0-1,1 0 1,-1 0 0,0 0-1,0 1 1,0-1 0,1 0 0,-1 0-1,0 0 1,0 0 0,0 0-1,1 1 1,-2-1-15,1 0 0,0 0-1,0 0 1,0 0 0,0 0-1,0 0 1,0 0 0,-1 0 0,1 0-1,0 0 1,0 0 0,0 0 0,0 0-1,0 1 1,0-1 0,0 0-1,0 0 1,0 0 0,-1 0 0,1 0-1,0 0 1,0 0 0,0 1-1,0-1 1,0 0 0,0 0 0,0 0-1,0 0 1,0 0 0,0 0-1,0 1 1,0-1 0,0 0 0,0 0-1,0 0 1,0 0 0,0 0 0,0 0-1,0 1 1,0-1 0,0 0-1,0 0 1,0 0 0,0 0 0,0 0-1,1 0 1,-1 0 0,0 1-1,0-1 1,0 0 0,0 0 0,0 0-1,0 0 1,0 0 0,0 0-1,0 0 1,1 0 0,-1 0 0,0 0-1,0 0 1,0 0 0,0 0 0,0 1-1,0-1 1,1 0 0,-1 0-1,-126 35-767,71-18 653,-76 17 163,-223 31 0,-9-11-42,307-44 660,56-10-678,-1 0 0,1 0 0,0 0 0,0-1 0,0 1 0,0 0 0,-1 0 0,1 0 0,0 0 0,0 0 0,0-1 0,0 1 0,0 0 0,-1 0 0,1 0 0,0 0 0,0-1 0,0 1 0,0 0 0,0 0 0,0 0 0,0-1 0,0 1 0,0 0 0,0 0 0,0-1 0,0 1 0,0 0 0,0 0 0,0 0 0,0-1 0,0 1 0,0 0 0,0 0 0,0 0 0,0-1 0,0 1 0,0 0 0,0 0 0,1 0 0,-1-1 0,0 1 0,0 0 0,0 0 0,0 0 0,0 0 0,1 0 0,-1-1 0,0 1 0,0 0 0,0 0 0,0 0 0,1 0 0,-1 0 0,0 0 0,0 0 0,0 0 0,1 0 0,-1 0 0,0 0 0,1-1 0,21-4-378,39-5 0,-27 4 193,686-146 697,-482 96-486,-210 49 42,-15 3 113,1 1 0,0 0 0,19-1 2932,-38 4-3393,-47 1 183,-96 14 0,-212 56-464,-109 18 716,408-80-211,-71 1-1,130-10 45,4 0 82,45 2-104,0-2-1,-1-3 1,51-8-1,139-35 306,-188 35-277,301-71 201,287-55-2,-625 134-386,-16 2 24,-22 2-88,-198 56 649,95-23-950,-170 49 1217,-40 10-992,102-33 108,216-50 1036,86-12-365,118-19 0,65-31-359,-220 46-207,293-73-1107,98-21 1148,-390 95 497,-26 5 271,-6 1-1010,-305 98 108,-115 35-141,243-73 566,177-59-278,3-2 58,1 0-1,0 0 1,-1 0 0,1 0 0,-1 0-1,1 0 1,-1 0 0,1 1 0,-1-1-1,1 0 1,0 0 0,-1 0 0,1 1-1,-1-1 1,1 0 0,0 1-1,-1-1 1,1 0 0,0 1 0,-1-1-1,1 0 1,0 1 0,0-1 0,0 1-1,-1-1 1,1 1 0,0-1-1,0 0 1,0 1 0,0 0 0,0-1-27,1-1-714,17-9 935,0 1 1,0 1 0,1 1 0,31-9 0,-11 4-141,210-75 173,-143 49-5079,-103 37 4376,11-5-126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6.6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69 253 3636,'-10'-13'513,"0"0"-1,1 0 1,-10-20-1,15 26-205,1 0 0,1-1 0,-1 0 0,1 1 1,0-1-1,1 0 0,0 0 0,0-13 0,0 6-346,1 10 16,0 0 0,0 1-1,0-1 1,0 1 0,1-1 0,0 1 0,2-7 0,-2 9 44,0 0 1,0 0-1,1 0 0,-1 0 0,1 1 0,-1-1 0,1 0 0,0 1 0,0-1 0,0 1 0,-1 0 0,1-1 0,1 1 0,-1 0 0,0 0 0,0 1 0,4-2 0,5-2-4,1 1 1,-1 1-1,1 0 1,0 1-1,-1 0 1,1 0-1,0 2 1,-1-1-1,1 1 0,0 1 1,-1 0-1,1 1 1,-1 0-1,0 1 1,0 0-1,0 1 1,-1 0-1,15 9 1,-12-6-43,-1 0 0,-1 1 0,1 1 0,-2 0 0,1 0 1,-1 1-1,-1 0 0,0 1 0,-1 0 0,0 0 0,0 1 1,-2 0-1,0 0 0,8 22 0,-11-19 72,0 0 0,0 0 0,-2 0 0,0 1 0,0-1 0,-2 0 0,0 1-1,-1-1 1,-1 0 0,0 0 0,-1 0 0,-7 17 0,1-7-10,-1 0-1,-1 0 1,-2-2-1,0 1 1,-2-2-1,-21 26 1,27-37-176,0-1 1,-13 11 0,20-19 165,0 0 1,-1-1-1,1 0 0,0 0 0,-1 0 1,1 0-1,-1 0 0,1-1 0,-1 1 0,0-1 1,0 0-1,0 0 0,-5 0 0,7-1-34,1 0-1,-1 0 1,1-1-1,-1 1 1,1-1 0,-1 1-1,1-1 1,0 0-1,-1 1 1,1-1-1,0 0 1,-1 0 0,1 0-1,0 0 1,0 0-1,0 0 1,0 0-1,0-1 1,0 1 0,0 0-1,0-1 1,0 1-1,1 0 1,-1-1-1,0 1 1,1-1 0,-1-1-1,-2-7 65,1 1 0,0-1-1,-1-12 1,2 13 63,-1-14 233,2-41 1,1 26 4,-1 28-41,1 0 0,1 0 0,0 0 0,0 0 0,1 0 0,0 1 1,9-18-1,-10 21-156,1 0 0,1 0 0,0 0 0,-1 0 0,2 1 0,-1 0 0,1 0 0,-1 0 0,1 0 0,1 1 1,-1-1-1,11-5 0,-12 9-86,0 0 1,0 0 0,1 0-1,-1 0 1,0 1-1,1-1 1,-1 1 0,1 1-1,-1-1 1,0 0-1,1 1 1,-1 0 0,0 0-1,0 0 1,1 1-1,-1-1 1,6 4 0,54 28-421,115 80 1,-29-15-2922,-132-89 1516,-1 0 0,35 12 0,-24-13-369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6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55 133 4704,'0'-46'2171,"0"0"3356,-1 44-5419,1 0-1,-1 0 1,0 0 0,1 0 0,-1 0 0,0 0-1,0 0 1,0 0 0,0 0 0,0 1 0,-1-1-1,1 0 1,-1 1 0,1-1 0,-1 1 0,1 0-1,-1-1 1,0 1 0,0 0 0,1 0 0,-1 0-1,0 0 1,0 0 0,0 1 0,0-1-1,0 0 1,-4 0 0,5 1 337,-7 17-395,7 29 94,0-27-23,0 1-1,2 0 1,0-1 0,1 0-1,6 27 1,21 58-2,20 62-537,-36-136-402,-9-22 140,0 0 0,0 0 0,-1 1 0,-1-1 0,1 0 0,-1 1 0,1 9 0,-3-3-2247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7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59 103 3344,'-5'-1'400,"1"0"-1,-1-1 1,1 1-1,-1-1 1,1 0-1,0 0 1,0-1-1,-4-2 0,6 3-102,1 0-1,-1 1 0,1-1 0,0 0 1,-1 0-1,1 0 0,0 0 0,0 0 1,1 0-1,-1 0 0,0 0 0,1-1 0,-1 1 1,1 0-1,0 0 0,-1-1 0,1 1 1,1-3-1,-1 3-245,1 1 0,0 0 1,-1 0-1,1 0 0,0 0 1,0 0-1,0 1 0,-1-1 0,1 0 1,0 0-1,0 1 0,0-1 1,1 0-1,-1 1 0,0-1 0,0 1 1,0-1-1,0 1 0,1 0 0,-1-1 1,0 1-1,3 0 0,39-8-732,-33 7 1028,77-10-923,45 5-4838,-104 6 3540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7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16 2472,'-21'30'554,"12"-19"577,1 0 0,1 0 0,-12 25 1,18-32-653,0 0 0,0 0 1,1 0-1,0 0 0,-1 0 1,1 0-1,1 7 0,0 4 4137,3-16-4538,0 1 0,-1-1 0,1 0-1,0 0 1,-1 0 0,5-3 0,4 0-15,200-75-278,-73 22-5345,-93 38 2239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8.4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184 161 3176,'0'-2'30,"0"1"0,0 0-1,-1 0 1,1-1 0,0 1-1,0 0 1,-1 0 0,1 0-1,-1 0 1,1-1 0,-1 1-1,0 0 1,1 0 0,-1 0 0,0 0-1,0 0 1,0 0 0,0 1-1,0-1 1,0 0 0,0 0-1,-2-1 1,-10-11 1157,8 7-750,0 0 0,0 1 0,0 0 0,0 0-1,-1 0 1,0 0 0,0 1 0,0 0 0,-9-4-1,6 3 311,1 0 0,0 0-1,0-1 1,-11-10-1,7 7 837,11 8-1544,0 1 0,0 0-1,0-1 1,0 0 0,1 1 0,-1-1 0,0 1 0,0-1-1,0 0 1,1 0 0,-1 1 0,0-1 0,1 0-1,-1 0 1,1 0 0,-1 0 0,1 0 0,-1 0-1,1 0 1,0 0 0,-1 0 0,1-2 0,0 3-41,0 0 1,-1 0 0,1 0 0,0-1-1,0 1 1,0 0 0,0 0-1,0 0 1,-1-1 0,1 1 0,0 0-1,0 0 1,0 0 0,-1 0-1,1 0 1,0 0 0,0-1 0,-1 1-1,1 0 1,0 0 0,0 0-1,-1 0 1,1 0 0,0 0 0,0 0-1,-1 0 1,1 0 0,0 0-1,0 0 1,-1 0 0,1 0 0,0 0-1,0 0 1,0 0 0,-1 0-1,1 1 1,0-1 0,0 0 0,-1 0-1,1 0 1,0 0 0,0 0-1,0 1 1,-1-1 0,1 0 0,0 0-1,0 0 1,0 1 0,0-1-1,0 0 1,-1 0 0,1 0 0,0 1-1,0-1 1,0 0 0,0 0-1,0 1 1,0-1 0,0 0 0,0 0-1,0 1 1,0-1 0,0 0-1,0 0 1,0 1 0,0-1 0,0 0-1,0 0 1,0 1 0,0 509-32,2-481 76,0 1 0,2-1-1,1-1 1,1 1 0,14 37 0,3-5 26,40 78 1,-31-79-93,2-2 0,3-1 0,2-2-1,3-1 1,2-3 0,2-1 0,2-3 0,2-1-1,2-3 1,2-2 0,2-3 0,1-2-1,2-3 1,102 43 0,-158-75 13,57 21-1406,-21-11-2944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4:08.9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286 123 2720,'-50'-32'5038,"46"30"-4963,0 1-1,1-1 1,-1 0-1,0 1 1,0 0-1,0 0 1,0 0 0,0 1-1,0-1 1,0 1-1,0 0 1,-1 0-1,1 0 1,0 1 0,0-1-1,0 1 1,0 0-1,-6 2 1,-12 7-356,0 1 1,1 1 0,0 1-1,-20 16 1,39-27 384,0-1 0,0 1 1,0 0-1,0 0 0,1 0 1,-1 0-1,0 0 0,1 0 1,0 1-1,-1-1 0,1 0 1,0 1-1,0-1 1,0 1-1,1-1 0,-1 1 1,0 4-1,1-7-77,0-1-375,-1 1 344,1-1-1,0 1 0,0 0 1,0-1-1,0 1 0,-1-1 1,1 1-1,0-1 1,0 1-1,0-1 0,0 1 1,0-1-1,0 1 0,0-1 1,0 1-1,0-1 0,1 1 1,-1-1-1,0 1 1,0 0-1,0-1 0,0 1 1,1-1-1,-1 1 0,1-1 1,5-14 268,-5 14-197,2-5-37,1-1-1,1 1 1,0 0 0,-1 0 0,2 1 0,-1-1-1,9-6 1,12-13-13,-12 11 244,-11 12-74,0-1 0,0 1 0,0-1 0,-1 0 0,1 0 0,0 0 0,-1 0 0,0-1 0,0 1 0,0 0 0,0-1 0,-1 0 0,0 1 0,2-7 1,-2 9-151,-1 0 0,0 0 0,1 0 0,-1 0 0,1 0 0,-1 0 0,1 0 0,-1 0 0,1 0 1,0 1-1,0-1 0,-1 0 0,1 0 0,0 1 0,0-1 0,0 0 0,0 1 0,0-1 0,0 1 1,0-1-1,0 1 0,0-1 0,0 1 0,2-1 0,30-7 289,-29 7-203,0 1-44,0 0 0,0-1 0,0 1 1,-1 1-1,1-1 0,0 1 1,0-1-1,0 1 0,0 0 0,-1 0 1,1 1-1,6 3 0,41 27-778,-36-21 795,37 29-1,92 90 0,-60-49-3791,-21-28 551,-31-26 1099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3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0 740,'0'0'77,"-10"8"1670,10 73 2518,0-80-4755,0-13 917,0 7-604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4.5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52 1460,'-8'-18'434,"8"17"-334,0 0 0,0 0 1,-1 0-1,1 0 0,0-1 0,-1 1 1,1 0-1,-1 0 0,1 0 0,-1 0 1,1 0-1,-1 0 0,0 0 0,1 0 1,-1 1-1,0-1 0,0 0 0,0 0 1,0 1-1,0-1 0,0 0 0,0 1 1,0-1-1,0 1 0,0-1 0,0 1 1,0 0-1,0-1 0,0 1 0,0 0 1,-2 0-1,-8 17 2988,10-17-3032,0 0 0,1 1 0,-1-1 1,0 0-1,0 0 0,1 0 0,-1 0 0,0 0 0,1 0 0,-1 0 1,0 0-1,1-1 0,-1 1 0,0 0 0,1 0 0,-1-1 0,0 1 1,1 0-1,-1-1 0,0 1 0,1 0 0,-1-1 0,1 1 0,-1-1 1,-5-21-7447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5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16 980,'0'-1'36,"0"0"-1,0 1 1,0-1-1,0 1 1,0-1 0,0 0-1,0 1 1,0-1-1,0 0 1,0 1-1,0-1 1,0 1 0,-1-1-1,1 0 1,0 1-1,0-1 1,-1 1-1,1-1 1,0 1 0,-1-1-1,1 1 1,-1-1-1,1 1 1,-1-1-1,0 1 29,1 0-1,-1 1 0,1-1 0,-1 0 1,1 1-1,0-1 0,-1 0 0,1 1 1,0-1-1,-1 1 0,1-1 0,0 1 0,0-1 1,0 1-1,-1-1 0,1 1 0,0-1 1,0 1-1,0-1 0,0 1 0,0-1 1,0 1-1,0-1 0,0 1 0,0-1 0,0 1 1,0-1-1,0 1 0,0 0 0,0 20-1078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26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20 504,'0'0'239,"-4"-11"91,1 5-372,3 6 43,0 0-1,0 0 0,0 0 0,0 0 0,0 0 0,0 0 0,0 0 0,0-1 1,0 1-1,0 0 0,0 0 0,0 0 0,0 0 0,0 0 0,0 0 1,0 0-1,0-1 0,0 1 0,-1 0 0,1 0 0,0 0 0,0 0 0,0 0 1,0 0-1,0 0 0,0 0 0,0 0 0,0 0 0,0 0 0,-1 0 0,1 0 1,0 0-1,0 0 0,0 0 0,0 0 0,0-1 0,0 1 0,0 0 1,-1 0-1,1 0 0,0 1 0,0-1 0,0 0 0,0 0 0,0 0 0,0 0 1,0 0-1,-1 0 0,1 0 0,0 0 0,0 0 0,0 0 0,0 0 1,0 0-1,0 0 0,0 0 0,0 0 0,0 0 0,0 1 0,-1-1 0,1 0 1,0 0-1,0 0 0,0 0 0,0 0 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0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2 129 5617,'0'-128'11196,"0"128"-11240,0 20-165,0 15 145,-1-17 212,1 0-1,0 0 1,1 0 0,1 0-1,1 0 1,6 19 0,0-6-484,-2 0 1,6 56-1,-6-41-178,-3 36-1782,5-42 333,-7 0-782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7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78 155 3764,'-11'-12'873,"8"9"-410,0 0 0,0 0 0,1 0 0,-1-1-1,0 1 1,1-1 0,0 1 0,0-1 0,0 0-1,1 0 1,-3-5 0,4 9-441,0-1-1,0 0 1,-1 1-1,1-1 1,0 0-1,0 1 1,-1-1 0,1 1-1,-1-1 1,1 0-1,0 1 1,-1-1-1,1 1 1,-1-1 0,1 1-1,-1 0 1,0-1-1,1 1 1,-1 0-1,1-1 1,-1 1 0,0 0-1,1-1 1,-1 1-1,0 0 1,1 0-1,-2 0 1,-19-3 1761,21 29-457,0-19-1071,-1 25 371,1 2-456,1-1 0,6 43 0,1-15 314,-1 122 1,-5-76-895,0-13 648,-2-26-693,12 81 0,-10-136 1364,-2-26-1546,-1-7 614,-9-178 3,2 65-30,7-192 446,4 293-551,1 1 0,1 0 0,1 0 0,2 1 0,21-52 0,-29 80 171,1 0-1,0-1 1,0 1-1,0 0 1,0 0-1,0 0 1,1 1-1,-1-1 0,1 0 1,-1 0-1,1 1 1,0-1-1,-1 1 1,1-1-1,0 1 1,0 0-1,0 0 0,0 0 1,0 0-1,0 0 1,0 0-1,1 0 1,-1 1-1,0-1 1,4 0-1,-2 2 21,-1-1-1,1 1 1,0 0 0,-1 0-1,1 0 1,-1 1-1,1-1 1,-1 1 0,0 0-1,1 0 1,-1 0 0,0 0-1,0 0 1,5 6-1,9 10-90,-1 1 0,-1 0-1,0 1 1,-1 1 0,-2 0-1,0 0 1,13 34 0,49 171 354,-54-158-375,46 203-669,-63-256-706,-1-1-1,-1 1 1,0-1 0,-1 1 0,-4 28 0,-2-28-1349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7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76 643 2720,'-71'-91'3455,"71"91"-3460,-1 0 1,1-1-1,-1 0 0,1 1 0,0-1 1,-1 1-1,1-1 0,0 1 0,-1-1 0,1 0 1,0 1-1,0-1 0,0 0 0,0 1 1,-1-1-1,1 0 0,0 1 0,0-1 0,0 0 1,0 1-1,1-1 0,-1 0 0,0 1 1,0-1-1,0 1 0,0-1 0,1 0 0,-1 1 1,0-1-1,0 0 0,1 1 0,-1-1 1,1 1-1,-1-1 0,0 1 0,1-1 0,-1 1 1,1-1-1,-1 1 0,1 0 0,0-1 1,-1 1-1,1 0 0,-1-1 0,1 1 0,0 0 1,-1 0-1,1-1 0,0 1 0,-1 0 0,2 0 1,6-2 80,1-1 1,-1 2 0,13-2-1,-5 1-90,-8 0-114,47-8-1575,72-24 1,-113 30 1480,1-2 1,-1 0-1,0-1 1,0 0-1,-1-1 1,0-1-1,0 0 1,-1-1-1,21-20 1,-29 25 250,0 0 1,-1 0 0,0 0-1,0-1 1,0 1 0,0-1-1,-1 1 1,0-1 0,0 0-1,1-9 1,-1-3 837,0 0 1,-2-22 0,0 25-84,-1 6-391,0 0 1,-1 0 0,0 0-1,0 0 1,-1 0 0,-7-13-1,-1-6 465,2-5 429,8 26-1169,-1-1 0,0 1 0,0 0-1,-1 0 1,0 0 0,0 0 0,-1 1 0,-8-13 0,11 18-129,7 80 3731,15 40-2893,0-3-539,94 666-112,-81-540-1828,-15-79-2185,-17-146 3204,5 48-1413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7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 41 940,'1'-3'92,"1"1"-1,-1 0 0,1-1 1,0 1-1,0 0 1,0 0-1,0 0 0,0 0 1,0 0-1,1 0 1,-1 0-1,1 1 0,-1-1 1,1 1-1,-1 0 1,1 0-1,5-2 1,0 1 26,1 1 1,0 0 0,-1 0 0,1 0-1,0 1 1,0 0 0,-1 1-1,1 0 1,0 0 0,-1 1 0,1 0-1,-1 1 1,1 0 0,-1 0 0,0 1-1,0 0 1,-1 0 0,1 1 0,-1-1-1,0 2 1,0-1 0,-1 1-1,9 10 1,-13-14-13,0 1-1,0-1 1,0 1 0,0 0-1,-1-1 1,1 1-1,-1 0 1,0 0-1,0 0 1,0 0 0,0 0-1,-1 1 1,1-1-1,-1 0 1,0 0 0,0 0-1,0 0 1,0 1-1,0-1 1,-1 0-1,1 0 1,-1 0 0,-2 6-1,0-1-38,-1-1 0,0 1 0,-1-1 0,1 0 0,-1 0 0,-1 0 0,-9 9 0,4 0 387,-5 5-238,8-15-290,0-1-1,0 0 1,-1-1 0,0 0 0,-17 6-1,3-3 29,-36 7-1,50-12-367,0-1 0,-1 0-1,1-1 1,-1 1 0,-13-3 0,3-3-1517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8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80 3932,'2'-16'1675,"-1"1"-1,0-19 1,-1 20 39,0 13-1643,0 27 536,1-9-73,1 0 0,1 1 0,1-1 0,1-1-1,0 1 1,10 21 0,4 17-222,30 116-164,-8 1 0,20 187 0,-40-89-736,-18-91-4869,-3-138 2618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8.4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14 1984,'4'-2'132,"1"0"-1,-1 0 1,1 0 0,0 1-1,0 0 1,0 0-1,-1 0 1,1 0 0,0 1-1,0 0 1,0 0 0,0 0-1,0 1 1,0-1-1,0 1 1,0 0 0,-1 1-1,1-1 1,0 1-1,-1 0 1,1 0 0,4 3-1,3 2 198,0 1 0,0-1 0,-1 2-1,0 0 1,0 0 0,15 17 0,-23-22-143,-1 0-1,0 0 1,1 1 0,-1-1 0,-1 0 0,1 1 0,1 7 0,5 9 181,-6-14-318,0 1 0,0-1 0,0 0 0,-1 1-1,0-1 1,-1 0 0,1 1 0,-1-1 0,-1 1 0,0-1 0,0 1 0,0-1 0,-1 0 0,0 1 0,0-1 0,-1 0 0,0 0-1,0 0 1,0-1 0,-8 11 0,4-8-16,0 1-1,0-2 1,-1 1-1,0-1 1,0 0-1,-1 0 1,0-1-1,0 0 0,-1-1 1,0 0-1,0-1 1,-19 8-1,23-11-148,1-1 1,-1 0-1,1 0 0,-1 0 0,1-1 0,-1 0 1,0 0-1,1 0 0,-1 0 0,1-1 0,-1 0 0,1-1 1,-1 1-1,1-1 0,0 0 0,-1 0 0,1 0 1,0-1-1,0 0 0,-7-6 0,-12-15-2067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8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5925,'0'15'2270,"-1"-1"-1223,1 1 0,1 0 0,1-1 0,3 19 1,62 257 2040,-35-144-3817,32 236 531,-48-218-4760,-13-122 2061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8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0 138 4360,'5'-30'2454,"-1"1"0,0-49 0,-4 89-2307,1 0 1,0 0-1,0-1 0,1 1 1,0 0-1,1-1 1,4 11-1,2 5-74,-2 1 0,-1-1 0,0 1 0,-3 0 0,0 1 0,-1 27 0,-2 53-4297,0-84 2105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49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91 177 1820,'-16'-43'204,"0"6"280,2 7-40,2 3 560,1 7-732,2 7 180,0 6-484,5 7-548,4 11 12,0 4 588,9 4-300,2 7-164,2 4-328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0.2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 1148 3848,'4'-4'460,"0"-1"0,0 1 0,0-1 0,0 0 0,-1 0 0,0-1 0,0 1 0,0-1-1,0 1 1,-1-1 0,0 0 0,0 0 0,0-7 0,7-14 1166,-7 23-1394,0-1 0,0 1 0,-1-1 0,0 1 0,0-1 0,0 0 0,0-5 0,-1-94 1680,0 104-1962,-16 27 116,-8 15-103,-24 63 0,41-87-3,1 1-1,1 0 0,0 0 0,2 0 1,0 0-1,0 28 0,3-43-19,-1 9-91,1-1 0,1 0-1,0 1 1,1-1-1,4 16 1,-5-25 60,0 0 0,0 0 1,1 0-1,-1 0 1,1 0-1,0 0 0,0-1 1,0 1-1,0-1 1,0 1-1,1-1 0,-1 0 1,1 0-1,-1 0 1,1 0-1,0 0 0,0 0 1,0-1-1,0 1 0,0-1 1,0 0-1,0 0 1,0 0-1,0-1 0,4 1 1,0 0-159,-1-1 0,1 0 0,-1 0 1,0-1-1,1 0 0,-1 0 0,0 0 0,0-1 1,1 0-1,-1 0 0,0 0 0,10-7 1,6-4-257,38-32 1,-41 30 258,12-9 189,-1-2-1,28-32 0,-44 43 71,-1-1 0,-1 0 1,-1-1-1,0 0 0,-1-1 0,7-18 1,-12 22 793,-1 1 0,-1-1 1,0 1-1,-1-1 1,0 0-1,-1 0 1,-1-15-1,-15 30-959,7 14 89,1 1 1,0-1-1,2 1 0,0 0 1,0 1-1,2-1 1,0 1-1,0 0 0,2 0 1,1 27-1,-1-42-25,1 1 0,0-1 0,0 0 0,0 1 0,0-1 0,1 1 0,-1-1 0,1 0-1,-1 1 1,1-1 0,0 0 0,0 1 0,0-1 0,0 0 0,0 0 0,0 0 0,1 0 0,-1 0 0,1 0 0,-1 0-1,1-1 1,0 1 0,0 0 0,0-1 0,0 1 0,0-1 0,0 0 0,0 0 0,0 0 0,1 0 0,-1 0 0,0 0-1,1-1 1,3 2 0,-1-2 8,-1 0-1,0 0 1,1 0-1,-1 0 1,0 0-1,1-1 1,-1 0-1,0 0 1,1 0-1,-1-1 1,0 1-1,0-1 0,0 0 1,0 0-1,5-4 1,-1 0 165,-1-1 1,1 0-1,-1-1 0,0 0 1,9-14-1,-13 17-13,0 0-1,0-1 1,-1 1 0,4-12-1,8-16-261,-9 23 273,0 1 1,-1-1-1,0 1 0,-1-1 1,0-1-1,3-14 0,-3 3 1520,0-46 0,-4 81-1590,2 0 1,-1 0 0,2 0 0,0 0-1,0-1 1,1 1 0,6 14 0,-8-23-13,4 10 5,1 0 0,0 0 0,15 22 0,-19-33-6,0 1 1,0-2 0,0 1-1,1 0 1,-1 0 0,1-1-1,0 1 1,0-1 0,0 0-1,0 0 1,0 0-1,0 0 1,1-1 0,-1 1-1,1-1 1,-1 0 0,1 0-1,-1 0 1,1-1 0,7 1-1,-9-1 9,1 0 1,-1-1-1,0 1 0,0-1 0,0 0 1,0 0-1,1 0 0,-1 0 0,0 0 1,-1 0-1,1-1 0,0 1 0,0 0 1,0-1-1,-1 0 0,1 1 0,1-4 1,25-36-5,-23 32-53,4-8 167,0 0 0,-1 0 0,-1-1 0,0 0 0,-2-1 0,0 0 0,-1 0 0,-1 0 0,2-36 0,-1-75-38,-1 62 8,-8-103-1,-1 114 214,-2 1-1,-25-82 0,21 95-459,7 21 196,-2 0-1,-1 0 0,0 0 0,-17-29 0,25 51-41,0-1 0,0 1 1,0-1-1,-1 1 0,1-1 0,0 0 0,-1 1 1,1-1-1,0 1 0,-1-1 0,1 1 1,-1 0-1,1-1 0,-1 1 0,1-1 1,-1 1-1,1 0 0,-1-1 0,1 1 1,-1 0-1,1 0 0,-1-1 0,0 1 1,1 0-1,-1 0 0,1 0 0,-1 0 0,0 0 1,0 0-1,0 1 0,1 0 1,-1-1-1,0 1 1,1 0-1,-1-1 0,1 1 1,-1 0-1,1 0 0,0-1 1,-1 1-1,1 0 1,0 0-1,-1 0 0,1 0 1,0 1-1,-5 47-22,5-44 29,-1 73 18,4 1-1,3 0 0,3-1 0,4-1 0,3 0 1,44 126-1,48 48 133,-78-186-148,-23-52 26,-1 1 1,-1-1-1,0 2 1,-1-1-1,-1 0 1,0 1-1,1 25 1,-4-40-28,0 1 0,0-1 0,0 1 0,0-1 0,0 1 0,0-1 0,-1 0 0,1 1 0,0-1 0,0 1 0,0-1 0,-1 0 0,1 1 0,0-1 1,0 0-1,-1 1 0,1-1 0,0 0 0,-1 1 0,1-1 0,0 0 0,-1 0 0,1 1 0,-1-1 0,1 0 0,0 0 0,-1 0 0,1 0 0,-1 1 0,1-1 0,-1 0 0,-21 0 88,-18-10-93,36 8-2,0 0 0,0 0 0,0 0 0,0 0 0,0-1 0,1 1 0,-1-1 0,1 0 0,0 0 1,0-1-1,0 1 0,0 0 0,1-1 0,-5-7 0,4 5-128,1 0-1,0-1 1,0 1 0,0-1 0,1 1 0,0-1-1,0 0 1,1-12 0,0 16 91,1 1 0,0-1-1,0 1 1,0-1 0,0 1-1,1-1 1,-1 1 0,1 0 0,-1 0-1,1 0 1,0 0 0,0 0 0,0 0-1,0 0 1,0 1 0,0-1 0,3-1-1,45-27-74,-45 27 104,35-18-358,57-22 0,-79 37 350,-1 0 0,2 1 0,-1 1 0,0 1 0,1 0 1,19 1-1,-37 2 37,-1 4 70,0 0 3,0 1 1,0-1-1,0 0 0,1 0 1,0 1-1,0-1 0,0 0 0,4 8 1,-2-5-97,0 1 0,-1 0 0,0 0 0,0 0 0,0 0 0,-1 0 0,-1 1 1,1 13-1,-1-11 83,0 0 0,1 0 0,1 0 1,2 11-1,12 22-367,1-1-1,33 60 1,-7-25-2825,-31-57 1514,6 12-1433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0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321 261 3764,'-56'-56'1153,"-3"3"0,-105-74 0,124 103-675,39 26-669,3 6 362,7 11-45,54 88-2178,-42-69 661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0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78 8521,'-4'-3'275,"-26"-16"-192,21 5 1493,6-3 3476,10 13-5008,238-11-1258,-185 13 836,143-1-5468,-137 3 3053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0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244 180 4360,'0'-21'1842,"0"34"495,0 2-1710,1-3-445,-1 0 0,0 0 0,-1 0 0,0 0 0,-1-1 1,-1 1-1,1-1 0,-10 22 0,6-20-109,-13 34 1109,18-43-1138,0 0-1,-1 0 0,1 0 1,-1 0-1,0-1 0,0 1 0,0-1 1,-1 1-1,1-1 0,-1 0 0,0 0 1,0 0-1,0 0 0,0 0 1,0-1-1,-1 1 0,1-1 0,-1 0 1,1 0-1,-1 0 0,0-1 0,0 1 1,0-1-1,0 0 0,0 0 1,0 0-1,0-1 0,-1 1 0,1-1 1,0 0-1,0 0 0,0-1 0,0 1 1,0-1-1,-1 0 0,1 0 1,0 0-1,1-1 0,-1 1 0,-5-3 1,5 1-93,0-1 1,0 1-1,0 0 1,0-1 0,0 0-1,1 0 1,-1 0-1,1 0 1,0 0 0,1-1-1,-1 0 1,1 1 0,0-1-1,0 0 1,0 0-1,-1-6 1,1-5-452,0 0 1,0 0-1,3-31 1,-1 16 322,1 21 159,0 0 0,0 1 1,1-1-1,0 0 0,1 1 0,0 0 1,1 0-1,0 0 0,0 0 0,1 0 1,0 1-1,0 0 0,1 0 0,0 0 1,0 1-1,1-1 0,0 2 0,12-10 1,-17 15 7,1-1 0,-1 1 0,1 0 0,0 0 0,-1 0 0,1 0 0,0 1 0,0-1 0,0 1 0,0 0 0,-1-1 0,1 1 0,0 1 0,0-1 0,0 0 0,0 1 0,0-1 0,-1 1 0,1 0 0,0 0 0,-1 0 0,1 0 0,0 0 0,3 3 0,6 4 7,1 1 1,-2 0 0,18 17-1,-8-7 25,6 4 5,51 33-1,-78-56-22,0 0 0,0 0-1,1 1 1,-1-1 0,0 0 0,0 1 0,1-1 0,-1 0 0,0 0-1,1 0 1,-1 1 0,0-1 0,1 0 0,-1 0 0,0 0 0,1 0-1,-1 0 1,1 0 0,-1 0 0,0 0 0,1 0 0,-1 0 0,0 0-1,1 0 1,-1 0 0,1 0 0,-1 0 0,0 0 0,1 0-1,-1 0 1,0 0 0,1 0 0,-1-1 0,0 1 0,1 0 0,-1 0-1,0-1 1,1 1 0,-1 0 0,1-1 0,-1-16 67,-1 6-37,1-2 297,0 1 0,1-1 1,0 1-1,1 0 0,1-1 1,0 1-1,0 0 1,1 0-1,11-21 0,-14 31-180,1-2-76,0-1-1,0 1 1,1 0-1,0 0 1,5-6 0,-7 9-86,0 0 1,-1 1-1,1-1 1,0 1-1,-1-1 1,1 1-1,0 0 1,0-1-1,0 1 1,-1-1-1,1 1 1,0 0-1,0 0 1,0 0-1,0-1 1,0 1-1,-1 0 1,1 0-1,0 0 1,0 0-1,0 1 1,0-1-1,0 0 1,0 0-1,-1 0 1,1 1-1,0-1 1,0 0-1,0 1 1,-1-1-1,1 1 1,0-1-1,0 1 1,-1-1-1,1 1 1,0-1-1,-1 1 1,1 0-1,-1-1 1,1 1-1,0 1 1,41 52 138,-1 2 1,45 84 0,-38-60-5567,-36-61 2862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1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94 5312,'0'-4'501,"0"1"-349,0 0 548,0-3 52,16-2-484,-2 0 460,-2 1-912,5 0 340,-2 2-28,4 0-104,1-1 0,4 1 0,-3-1 32,4 3-160,-2 0 240,-4-1-1292,4-1-500,-2-1-321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1.4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82 2184,'-3'-2'203,"0"-1"0,1 1 0,-1-1 0,1 1-1,0-1 1,-1 0 0,1 0 0,0 0 0,1 0 0,-1 0-1,0 0 1,1 0 0,0-1 0,0 1 0,0-1 0,0 1 0,0-1-1,1 1 1,0-1 0,0-5 0,0 8-139,1 0 0,0 1 0,0-1 0,0 0 0,0 1 0,0-1 0,-1 1 0,1-1 0,0 1 0,0 0 0,0-1-1,0 1 1,0 0 0,0 0 0,0 0 0,2 0 0,21-3 38,8 2-234,0 1 1,-1 2-1,1 1 1,0 2-1,33 9 1,-21-3 287,-11-4-101,-1 2 0,34 14 0,-57-20 11,-1 1-1,1 0 1,-1 1-1,0 0 1,-1 0-1,1 1 0,-1 0 1,0 0-1,0 1 1,-1 0-1,0 0 1,7 10-1,-11-13 43,0 0 1,0 0-1,0 0 0,-1 1 0,1-1 1,-1 0-1,0 1 0,0-1 1,-1 1-1,1-1 0,-1 1 0,0-1 1,0 1-1,-1-1 0,1 1 1,-1-1-1,-2 9 0,-1-3 39,0-1 0,0 1-1,-1-1 1,0 0 0,0-1 0,-12 15-1,-24 24-91,-86 74 0,13-14-676,92-84-708,1 2 0,-34 50 1,44-57-715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1.9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37 124 2596,'-36'-27'7622,"39"27"-7542,-1 1 0,1-1 0,0 1 1,0-1-1,0 0 0,0-1 0,4 0 0,1 1 36,49-1 622,99-13 0,-3-16-1137,-3-12-6152,-121 33 4618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2.1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0 6193,'-47'30'662,"46"-30"-574,1 1 0,-1 0 0,1-1-1,-1 1 1,1 0 0,0 0 0,-1-1-1,1 1 1,0 0 0,0 0 0,-1-1-1,1 1 1,0 0 0,0 0-1,0 0 1,0-1 0,0 1 0,0 0-1,0 0 1,0 0 0,1-1 0,-1 1-1,0 0 1,0 0 0,1 0 0,-1 0-1,11 18 1322,7 5-584,-1 0 0,-1 1 0,18 39 0,8 13-435,18 36-146,-45-83-120,-3 3-48,-10-28-315,-1 0 0,1 0 0,0 0 0,0 0-1,1 0 1,-1 0 0,7 7 0,56 70-7583,-50-67 5786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2.4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1 184 3512,'25'-114'2403,"-24"110"-2307,0 1-1,0-1 0,1 0 1,-1 1-1,1-1 1,0 1-1,0 0 0,0-1 1,0 1-1,1 0 0,-1 0 1,1 1-1,0-1 1,-1 0-1,1 1 0,5-3 1,-6 4-48,0 0 0,0 0 0,0 0 0,1 0 0,-1 0 0,1 0 0,-1 1 0,1-1 0,-1 1 0,1 0 0,-1 0-1,1 0 1,-1 0 0,1 0 0,-1 0 0,1 1 0,-1-1 0,0 1 0,1-1 0,-1 1 0,1 0 0,-1 0 0,0 0 0,0 1 0,3 1 0,8 5 49,-1 1-1,0 1 0,0 0 1,-1 1-1,0 0 1,0 0-1,-2 1 1,1 1-1,-2 0 0,15 27 1,-21-32 31,0 0 1,0 1-1,-1-1 1,0 1-1,0-1 0,-1 1 1,-2 13-1,2 3 651,-1-21-678,0 0 1,1 0-1,-1 0 0,-1 0 1,1 0-1,-1-1 0,1 1 1,-1 0-1,0-1 0,0 1 1,-1-1-1,1 0 0,-1 0 1,0 0-1,1 0 1,-1 0-1,0-1 0,-1 1 1,-3 1-1,2 0-55,0 0 1,-1-1-1,1 0 0,-1 0 1,0 0-1,0-1 0,0 0 1,-1 0-1,1-1 0,0 0 1,-10 1-1,13-2-16,-1-1-1,0 1 1,1-1 0,-1 0-1,1 0 1,-1-1 0,1 1 0,-1-1-1,1 1 1,0-1 0,0 0-1,0 0 1,0-1 0,0 1-1,0-1 1,1 1 0,-1-1-1,1 0 1,0 0 0,0 0-1,0 0 1,0 0 0,0-1 0,1 1-1,-1-1 1,1 1 0,0-1-1,0 1 1,-1-7 0,1-33-1836,1-36-1978,0 71 3471,1 1 0,0-1 0,1 0 1,0 0-1,0 1 0,1-1 0,5-10 0,0 3-664,1 1-1,21-27 1,0 11-791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3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164 371 2144,'0'-11'145,"1"1"199,-1 1 1,-1-1-1,1 0 1,-2 1-1,1-1 1,-1 0 0,-5-14-1,-7-6 759,7 16-262,1-1-1,-7-21 0,11 26-616,-1 1 0,-1 0-1,1 0 1,-2 0-1,1 1 1,-1-1-1,0 1 1,-10-11-1,14 18-213,-15-23-123,13 17 92,-2 0-1,1 0 1,-1 1-1,0 0 1,0 0 0,0 0-1,-9-6 1,13 36 798,0 35-779,0 2-245,2 0 0,13 78 0,-11-121 237,134 647 104,-128-626-31,-2 0 1,-1 1-1,0 76 0,-5-114-53,-1-1-1,0 1 0,0-1 1,0 1-1,-1-1 0,1 1 1,0-1-1,0 1 1,-1-1-1,1 1 0,-1-1 1,0 0-1,1 1 0,-1-1 1,0 0-1,0 0 0,1 1 1,-1-1-1,0 0 0,0 0 1,-1 0-1,1 0 0,0 0 1,0 0-1,0 0 1,-1-1-1,1 1 0,0 0 1,-1-1-1,1 1 0,0-1 1,-1 1-1,1-1 0,-1 0 1,1 1-1,-1-1 0,-1 0 1,-1 0-7,1 0 1,0-1-1,-1 1 1,1-1 0,0 0-1,0 1 1,-1-2-1,1 1 1,0 0 0,0 0-1,0-1 1,0 0-1,0 0 1,1 0-1,-6-4 1,3 1-15,1-1-1,-1 0 1,1 1 0,1-2-1,-1 1 1,1 0-1,0-1 1,0 1 0,1-1-1,0 0 1,-2-13 0,0-4 93,2 0 0,1-28 1,1 51-66,1-14-249,1 0 0,0 0 1,1 0-1,1 1 0,0-1 0,0 1 1,2 0-1,7-15 0,1 3-178,0 1 0,2 1 0,24-30 0,-20 31 409,1 2-1,1 0 0,1 1 1,1 2-1,0 0 0,1 1 0,1 2 1,1 0-1,0 2 0,47-20 8149,-74 34-8253,-5 5-544,-2 3 730,-4 41 956,8-24-849,1 0 0,2 35 0,0-26-158,1-25-21,1 0 1,0 0-1,1 0 1,0 0-1,0 0 1,1-1-1,9 18 1,3 7-288,-1 1-693,4 9-4648,-11-32 2415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3.2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126 294 2552,'-29'-73'1495,"10"23"406,-39-74 0,39 79-2825,18 43 1197,1 5-352,0-1 0,1 0-1,-1 0 1,0 1 0,1-1 0,0 0 0,-1 0-1,1 0 1,0 0 0,0 0 0,0 0 0,0 0-1,1 0 1,-1 0 0,0 0 0,1-1 0,1 3 0,6 6-680,4 8-771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3.6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2308,'1'1'28,"2"6"310,0 0 0,-1-1 0,0 1 0,0 0 0,0 0 0,0 12 0,5 30 2843,-7-32-524,0-31-2153,0-30-679,0 39 236,0-1 8,0 0 0,0 0 0,0 0 1,1-1-1,0 1 0,0 0 0,0 0 0,1 1 1,0-1-1,0 0 0,3-6 0,10-24 505,-13 30-479,0 0 1,0 0 0,1 0-1,0 1 1,5-9-1,61-76 1129,-58 76-914,-10 12-262,0 0 0,1 1 0,-1-1 0,0 0 0,1 1-1,0-1 1,-1 0 0,1 1 0,0 0 0,-1-1 0,1 1 0,0 0 0,3-1 0,1-1-144,0 1 0,0 0 0,0 1 1,1-1-1,-1 1 0,0 0 0,8 1 0,-10 0 57,0 1 0,0 0 0,-1 0 1,1 0-1,-1 0 0,1 1 0,-1-1 0,1 1 0,-1 0 0,0 0 1,1 0-1,4 5 0,3 3 168,-1 0 1,0 1 0,0 0-1,-1 1 1,12 19-1,30 68-3531,-49-96 3203,4 15-1646,-5-16 1531,-1 0 0,1-1-1,-1 1 1,1 0-1,-1-1 1,1 1-1,0-1 1,0 1-1,0-1 1,0 1 0,0-1-1,0 1 1,1-1-1,-1 0 1,0 0-1,1 0 1,-1 1-1,3 0 1,1-1-1231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4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129 884 3512,'4'-12'705,"-1"0"0,-1 0-1,1 0 1,-2 0 0,0 0-1,-1-20 1,0 32-710,0 0 0,0-1 1,0 1-1,0 0 0,0-1 0,0 1 1,0 0-1,0-1 0,0 1 1,-1 0-1,1 0 0,0-1 0,0 1 1,0 0-1,0 0 0,-1-1 1,1 1-1,0 0 0,0 0 0,0-1 1,-1 1-1,1 0 0,0 0 1,-1 0-1,1-1 0,0 1 1,0 0-1,-1 0 0,1 0 0,0 0 1,-1 0-1,1 0 0,-15 1-14,12-1 49,0 1 1,0 0-1,1 0 1,-1 0-1,0 1 1,1-1-1,-5 4 0,-5 7-39,1 1-1,1 1 0,0 0 0,-13 23 0,19-28-4,-1 1-1,1-1 1,1 1-1,0 0 1,0 0-1,1 0 1,0 0-1,0 18 0,1-7 213,1-13-182,-1-1 1,2 0-1,-1 0 1,3 13-1,-3-18-10,1 0 0,0 0 0,0 0 0,0 0-1,0 0 1,0 0 0,0 0 0,1 0 0,-1 0 0,0 0 0,1 0 0,0-1 0,-1 1-1,1-1 1,0 1 0,0-1 0,0 0 0,3 2 0,0-1 28,0-1 0,-1 0 0,1 0 0,0 0-1,0 0 1,-1-1 0,1 0 0,6 0 0,-6 0-49,5 0 8,0-1 0,0-1 0,0 1 0,-1-2 0,1 1 0,-1-1 0,1 0 0,-1-1 0,0 0 0,0-1 0,-1 0 0,1 0 0,-1-1 0,0 0 0,0-1 0,-1 1 0,9-11 0,-14 14 41,0 1 1,0-1-1,0 0 0,-1 1 0,1-1 0,-1 0 0,1 0 0,-1 0 0,1-7 0,6-11-155,14-22-470,-14 31 482,-2 0-1,1-1 1,4-15 0,-5 6 160,-1-1-1,-1 1 1,2-38 0,-6-71 451,-2 57 318,1 54-665,-2 0 0,0 0 0,-1 1 0,-2 0 0,1-1 0,-12-22 0,-6-22 392,14 33 156,-6-20 38,-3 0 1,-1 0-1,-30-52 0,44 97-199,2 7-273,0 16-306,3-9-135,0 0 0,1 0 0,3 13 1,46 120-237,-6 5 815,94 284-369,-32-175-272,-50-122-5883,-40-96 2722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1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1730 108 4532,'0'0'6788,"0"-1"-6692,0 1 0,0 0-1,0-1 1,0 1 0,0-1 0,0 1-1,0-1 1,0 1 0,0-1-1,0 1 1,0-1 0,0 1-1,0 0 1,0-1 0,0 1 0,0-1-1,-1 1 1,1-1 0,0 1-1,0 0 1,0-1 0,-1 1-1,1-1 1,0 1 0,-1-1 0,-14-3 27,0 0-1,0 0 1,0 2 0,-1 0 0,1 1 0,-26 0 0,24 1-18,-468 12 599,130 0-294,309-11-418,-272-6-333,262 1 266,1-3 1,0-2 0,-90-27-1,132 32-54,9 3 113,-1 0 0,0 0-1,1-1 1,-1 0-1,1 0 1,0 0-1,0 0 1,-1-1-1,-3-3 1,6-10-1372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6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63 464 5705,'0'0'-545,"0"-25"906,0 23-155,1-1 1,0 0-1,0 1 1,0-1 0,0 1-1,0-1 1,0 1 0,1-1-1,-1 1 1,4-4-1,11-21 462,-13 13-388,-1 0-1,0 0 0,-1 0 0,-1-1 0,-1-13 1,0-4 649,1 32-946,0-1-1,0 0 1,0 0 0,0 0 0,0 0 0,0 1 0,0-1-1,0 0 1,-1 0 0,1 0 0,0 1 0,-1-1 0,1 0 0,0 0-1,-1 1 1,1-1 0,-1 0 0,1 1 0,-1-1 0,1 1 0,-1-1-1,1 0 1,-1 1 0,0-1 0,1 1 0,-1 0 0,0-1-1,0 1 1,1 0 0,-1-1 0,0 1 0,0 0 0,1 0 0,-3-1-1,2 1 3,0 0 0,0 0 0,-1 0-1,1 1 1,0-1 0,0 0-1,-1 1 1,1-1 0,0 0-1,0 1 1,0 0 0,0-1 0,0 1-1,0 0 1,0-1 0,0 1-1,0 0 1,0 0 0,0 0-1,0 0 1,0 0 0,-1 2 0,-6 11 155,1 1 1,0 0-1,1 1 1,1-1-1,0 1 0,1 0 1,-3 25-1,3 10 107,1 56-1,3-102-296,1 0 0,-1 0-1,1 0 1,0 0 0,1 0 0,-1 0 0,5 9 0,0 1 162,-6-12-151,1 0 1,0 0-1,0 0 1,1 0-1,-1 0 0,0 0 1,1 0-1,0-1 0,0 1 1,0-1-1,0 1 0,0-1 1,0 0-1,1 1 1,-1-1-1,1-1 0,-1 1 1,5 2-1,4 3-84,1 0 0,0-1 0,0-1 0,1 0-1,-1 0 1,1-2 0,19 5 0,-24-7 54,1-1-1,-1 1 0,0-1 1,1-1-1,-1 0 0,0 0 1,0 0-1,0-1 0,0 0 0,0-1 1,0 0-1,0 0 0,7-5 1,34-24 201,-45 29-87,1-1 1,-1 1-1,0-1 0,0-1 0,0 1 0,-1 0 1,7-10-1,-4-2 0,-4 11-97,0 0 1,1 0 0,-1 1-1,7-9 1,-4 4 51,1-1-1,-1 1 1,-1-1 0,1 0 0,-2-1 0,0 1-1,0-1 1,3-18 0,-3 5 11,0-39 0,-7 253 343,4-187-361,0-1 0,0 1-1,1-1 1,-1 1 0,1-1 0,0 1 0,-1-1 0,1 1-1,0-1 1,1 0 0,-1 1 0,0-1 0,1 0 0,-1 0-1,1 0 1,2 2 0,11 18 240,-14-21-238,1 1 1,-1 0 0,1-1 0,0 1-1,0-1 1,-1 0 0,1 0 0,0 1 0,0-1-1,0 0 1,1-1 0,-1 1 0,0 0 0,0-1-1,0 1 1,0-1 0,1 1 0,-1-1-1,5 0 1,-3 0-42,1 0 0,0 0 0,0 0 0,0-1 0,-1 1 0,1-1-1,0 0 1,0-1 0,6-2 0,-5 1 74,0-1 1,1 0-1,-1 0 0,-1-1 0,1 1 0,-1-1 1,1 0-1,-1-1 0,-1 0 0,1 1 0,-1-1 0,0-1 1,5-10-1,-5 5 4,0 1-1,1 0 1,7-12 0,-1 1-25,-7 14-56,-1 0 0,0-1 0,3-14 0,5-15 219,-7 27-182,0 0-1,0-1 1,-1 1 0,-1-1-1,0 0 1,1-19 0,-3 30-25,2 4 152,1 5-64,14 39-569,-13-40 642,-1 2 1,1-1-1,-2 0 0,1 1 0,-1-1 0,-1 1 0,1 11 0,-2-18-56,0 0 0,1-1-1,-1 1 1,0 0 0,1 0 0,-1-1 0,1 1 0,-1 0 0,1 0-1,0-1 1,0 1 0,0-1 0,0 1 0,0-1 0,0 1 0,0-1-1,2 3 1,6 6 164,-2 1-304,-6-8-1,0-1 0,1 1-1,0-1 1,-1 0 0,1 0 0,0 0-1,0 0 1,0 0 0,0 0 0,0 0-1,5 2 1,6 4-260,8 4 127,24 20-1,-44-31 230,-1-1 1,0 0 0,0 0-1,0 0 1,0 0-1,0 0 1,0 0-1,1 1 1,-1-1 0,0 0-1,0 0 1,0 0-1,0 0 1,1 0-1,-1 0 1,0 0-1,0 0 1,0 0 0,0 0-1,1 0 1,-1 0-1,0 0 1,0 0-1,0 0 1,1 0 0,-1 0-1,0 0 1,0 0-1,0 0 1,1 0-1,-1 0 1,0 0 0,0 0-1,0 0 1,0 0-1,0 0 1,1-1-1,-1 1 1,0 0-1,0 0 1,0 0 0,4-11 249,-4-19-428,0 25 264,0-6-141,0 2-27,0 1 0,0 0 0,0-1 0,-1 1-1,-1 0 1,1 0 0,-6-13 0,3 10-142,1 0 1,0 0-1,0 0 1,1 0-1,-1-20 0,2-61-27,2 46-440,-1 44 666,0 1 1,0-1-1,1 0 1,-1 1 0,0-1-1,1 0 1,-1 1-1,1-1 1,0 0-1,-1 1 1,1-1-1,0 1 1,0-1 0,0 1-1,0 0 1,0-1-1,0 1 1,0 0-1,0 0 1,1 0-1,-1 0 1,1 0 0,-1 0-1,0 0 1,1 0-1,-1 0 1,1 1-1,0-1 1,-1 1-1,1-1 1,0 1 0,-1 0-1,1-1 1,0 1-1,2 0 1,-1 0 10,1 0 0,0 0 0,0 0 0,0 1 0,-1-1 1,1 1-1,0 0 0,-1 0 0,1 0 0,-1 1 0,1-1 0,-1 1 0,1 0 1,-1 0-1,4 3 0,13 15 24,-1 2 0,-1 0 0,-1 1 1,-1 0-1,-1 1 0,21 46 0,-26-41 3,3 3-116,5 0-191,-10-17 421,0 0 0,12 14 0,-16-25-162,-1 0 0,1 0 0,1 0 0,-1 0 0,0 0 0,1-1 0,0 0 0,-1 0 0,1 0 0,6 2 0,-9-4 102,-1 0 0,0-1-1,1 1 1,-1-1 0,0 1-1,1-1 1,-1 0 0,1 1 0,-1-1-1,1 0 1,-1 0 0,1 0 0,2 0-1,-3-1-38,-1 0-1,1 0 0,0 1 1,-1-1-1,1 0 1,-1 0-1,1 0 0,-1 0 1,0 0-1,1 0 1,-1 0-1,0 0 0,0 0 1,1 0-1,-1 0 1,0 0-1,0 0 0,0 0 1,0 0-1,0 0 1,-1-2-1,2-3-46,-1-1 0,1 1 0,1 0 0,3-11 0,-3 10-140,0 1 0,-1-1 0,1 0 0,0-13 0,-1-15 83,0 24 71,0 0 1,-1 1-1,0-1 0,-1 0 0,0 0 1,-1 0-1,0 0 0,-1 1 1,-4-14-1,-2 6-40,-11-21-5,-32-49 1,22 24-365,29 63 354,1 1 1,0 0-1,-1-1 1,1 1-1,0 0 0,-1-1 1,1 1-1,0 0 1,0-1-1,0 1 0,-1 0 1,1-1-1,0 1 0,0-1 1,0 1-1,0 0 1,0-1-1,0 1 0,0-1 1,0 1-1,0 0 1,0-1-1,0 1 0,0-1 1,0 1-1,0-1 1,0 1-1,0 0 0,0-1 1,0 1-1,1-1 1,-1 1-1,0 0 0,0-1 1,0 1-1,1 0 1,-1-1-1,0 1 0,1 0 1,-1 0-1,0-1 1,1 1-1,-1 0 0,0 0 1,1-1-1,-1 1 1,0 0-1,1 0 0,-1 0 1,1 0-1,-1-1 1,0 1-1,1 0 0,-1 0 1,1 0-1,-1 0 1,0 0-1,2 0 0,29 1-1429,-23-1 2093,14-1-591,30-5 0,-31 2-131,32 0 0,-44 4 65,0 0 0,1 1 1,-1 0-1,0 0 0,0 1 0,0 0 0,10 4 1,-13-3 184,0 0 0,-1 0 0,1 1 1,-1-1-1,0 1 0,0 0 0,0 0 1,-1 1-1,0 0 0,1 0 1,3 7-1,-2-2 58,0 0 1,-1 0-1,0 1 0,-1 0 1,5 19-1,6 13-76,-9-25 21,-1-1 0,-1 1 1,2 25-1,-2-21-85,8 35 0,-1-19-306,-6-17 152,1 0 0,18 39-1,-22-56 240,0 1 1,1-1-1,0 1 0,-1-1 0,2 0 1,-1 0-1,0-1 0,1 1 0,0-1 1,0 1-1,0-1 0,0 0 0,0 0 1,0-1-1,1 0 0,0 1 0,8 2 1,-7-5-82,0 1 0,-1-1 0,1 0 0,0 0 0,-1 0 0,1-1 0,0 0 0,-1 0 0,1 0 0,-1-1 0,1 0 0,-1 0 0,0 0 0,0-1 0,0 0 0,0 0 0,0 0 0,-1-1 0,7-5 0,1-1-117,-1-1 1,1-1 0,-2 0 0,0-1 0,15-23 0,-15 18 24,-1 0 1,-1-1-1,-1 0 0,0 0 1,-1-1-1,-2 1 0,4-22 1,-3-14 27,-1-73 0,-4 111 115,0 4-99,0 1 1,-1-1-1,-3-17 1,3 25-63,0 1 1,-1-1 0,0 0 0,0 1 0,0-1-1,-1 1 1,1-1 0,-1 1 0,0 0-1,0 0 1,-7-6 0,9 9 29,0 0 0,0 0 1,0 0-1,0 0 0,0 0 0,0 1 0,0-1 1,0 0-1,0 1 0,0-1 0,-1 1 1,1-1-1,0 1 0,0 0 0,-1-1 0,1 1 1,0 0-1,0 0 0,-1 0 0,1 0 0,0 0 1,-1 0-1,1 0 0,0 1 0,0-1 1,-1 0-1,1 1 0,0-1 0,0 1 0,0-1 1,-1 1-1,1-1 0,0 1 0,0 0 0,0 0 1,0 0-1,0-1 0,0 1 0,0 0 1,1 0-1,-1 0 0,0 0 0,0 1 0,1-1 1,-1 1-1,-5 7 25,1 1 1,0-1 0,1 1 0,-4 12-1,7-20 28,-5 19 1,0 1 0,1 0 0,-3 45 0,5 69-21,3-92-100,1-36-368,0 1 1,0-1-1,1 1 0,0-1 0,1 0 0,0 0 0,0 0 0,1 0 0,0 0 0,0 0 1,1-1-1,0 0 0,0 0 0,0-1 0,1 1 0,0-1 0,1 0 0,-1 0 0,1-1 1,0 0-1,13 7 0,-3-7-1260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7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1 780 1900,'0'-18'100,"1"26"626,1 30-303,-2-15-344,1 1 1,1-1-1,6 29 0,18 52 679,-23-99-1374,-1-7 224,1-3 264,8-34 857,-4 19-807,5-29-1,-8 36 203,0 1 0,1 0-1,0 0 1,0 0 0,2 1 0,-1 0-1,2 0 1,-1 1 0,1 0-1,11-11 1,-18 21-138,-1-1 1,1 1-1,0-1 0,-1 1 0,1 0 0,0-1 1,-1 1-1,1 0 0,0 0 0,0 0 1,-1-1-1,1 1 0,0 0 0,0 0 0,-1 0 1,1 0-1,0 0 0,0 1 0,0-1 0,-1 0 1,1 0-1,0 0 0,-1 1 0,1-1 1,1 1-1,15 9-316,-2 6 862,-1 1 0,-1 1-1,0 0 1,18 34 0,-17-27-259,2 0-1,19 23 1,-18-28-375,1 0 0,2-1-1,36 29 1,-47-42 182,0 0 0,0-1 0,1 1 0,0-2 0,0 1 0,0-1 0,0-1-1,0 0 1,1 0 0,-1-1 0,1-1 0,12 1 0,-22-2-11,0-1-1,0 1 1,0-1 0,0 1-1,-1-1 1,1 1-1,0-1 1,0 1 0,-1-1-1,1 0 1,0 0-1,-1 1 1,1-1 0,-1 0-1,1 0 1,-1 0-1,1 1 1,-1-1 0,1 0-1,-1-2 1,7-21 602,-7-19 695,2 20-1482,-2 1 0,-1 0-1,0 0 1,-2 0 0,0 0 0,-8-23-1,5 27 9,-1-2 257,0 0 1,-4-28-1,7 21-125,-2 1 0,-15-49 0,-64-204-670,-23-59 4328,101 315-3688,6 19-15,0 0 0,0 0 0,-1 1 0,1-1 0,-1 1-1,0-1 1,1 1 0,-4-5 0,4 8 20,1 0 0,0 0 0,0 0 0,0 0 0,0 0 0,-1-1-1,1 1 1,0 0 0,0 0 0,0 0 0,0 0 0,-1 0 0,1 0 0,0 0 0,0 0 0,0 0 0,-1 0 0,1 0 0,0 0 0,0 0 0,0 0-1,-1 0 1,1 0 0,0 0 0,0 0 0,0 0 0,0 0 0,-1 0 0,1 0 0,0 0 0,0 0 0,0 1 0,-1-1 0,1 0 0,0 0-1,0 0 1,0 0 0,0 0 0,0 1 0,0-1 0,-1 0 0,1 0 0,0 0 0,0 0 0,0 1 0,0-1 0,0 0 0,0 0 0,0 0-1,0 0 1,0 1 0,0-1 0,0 0 0,0 0 0,0 0 0,0 1 0,0-1 0,0 0 0,0 0 0,0 0 0,0 1 0,0-1 0,0 0-1,0 0 1,0 17 91,0-15-58,0 18 191,-1 1-333,1 0 0,1-1 0,1 1 0,1 0 0,10 37 0,6-2 453,-2 0-1,13 78 0,-29-122-219,3 18-105,0-1 0,14 44 0,14 27-1013,84 236 1446,-53-197-3531,-54-123 2163,10 26-1824,-17-18 693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7.1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5 258 2064,'-4'-23'132,"4"-1"820,0 0-664,0-1 84,0 1-100,0 1-788,0 1 640,0 0 592,0 0-684,17 5-40,1-1-296,-1 4-1076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7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1 692 2268,'0'57'3487,"0"-56"-3384,0 1 0,1-1 0,-1 0 0,1 0 0,-1 0 0,1 0 1,-1 0-1,1 0 0,0 0 0,0 0 0,-1 0 0,1 0 1,0 0-1,0 0 0,0-1 0,0 1 0,0 0 0,0-1 0,0 1 1,0-1-1,0 1 0,0-1 0,0 1 0,1-1 0,-1 0 0,0 1 1,0-1-1,2 0 0,0 0-18,-1 1-1,0-1 1,0 0 0,0 1-1,0-1 1,1 0 0,-1-1-1,0 1 1,0 0 0,0-1-1,0 1 1,0-1 0,0 1 0,0-1-1,4-2 1,1-4-39,1-1 0,-2 0 1,1 0-1,-1-1 0,-1 0 1,0 0-1,0 0 0,0 0 0,2-11 1,0 0-20,-1 0-1,-1-1 1,4-32 0,-5-3-71,-4-71-1,-2 44 71,3 64 222,-2 1 1,0 0 0,-1 0-1,0 0 1,-9-29 0,-9-4 1134,12 34-881,1-1 0,-5-19 0,12 35-474,-6-17-12,6 18-17,0 1-1,0 0 1,0-1-1,0 1 1,-1 0-1,1-1 1,0 1-1,0 0 1,0-1-1,0 1 1,0 0-1,-1 0 1,1-1-1,0 1 1,0 0-1,0 0 1,-1-1-1,1 1 1,0 0-1,0 0 1,-1 0-1,1 0 1,0-1-1,-1 1 1,1 0-1,0 0 1,0 0-1,-1 0 1,1 0-1,0 0 1,-1 0-1,1 0 1,0 0-1,-1 0 1,1 0-1,0 0 1,-1 0-1,1 0 0,0 0 1,-1 0-1,1 0 1,0 0-1,-1 0 1,1 0-1,0 1 1,0-1-1,-1 0 1,1 0-1,0 0 1,0 0-1,-1 1 1,1-1-1,-3 15 7,3-4-84,-10 55-153,3 0 1,2 132 0,6-139 12,2 3 421,3 0 1,3-1-1,32 117 0,-18-99 148,5-1 1,42 86-1,98 136-2963,-117-212-3267,-44-81 4264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8.0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74 125 2472,'-37'-78'2491,"35"71"-2010,2 5-369,-1 0 1,1 0 0,-1 1 0,1-1 0,-1 0-1,0 0 1,0 1 0,0-1 0,0 1-1,0-1 1,0 1 0,-1-1 0,0-1 0,-6-5 345,8 8-461,0-1 0,0 1 0,-1-1 0,1 1-1,0-1 1,-1 1 0,1 0 0,-1-1 0,1 1-1,-1 0 1,1-1 0,0 1 0,-1 0-1,1-1 1,-1 1 0,1 0 0,-1 0 0,0 0-1,1 0 1,-1-1 0,0 28 2087,0 49-316,-1-24-746,2 0 1,3 0-1,10 56 0,16 36-624,44 197-1022,28-8 1553,-60-235-3018,-30-74-283,2-1 1,15 22-1,-16-29 387,-1-5 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9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1 276 3136,'5'-23'106,"-4"13"-13,1 1 1,1-1 0,0 1 0,6-13-1,-9 21-70,0 0 0,1 1 0,-1-1 0,0 1-1,1-1 1,-1 1 0,1-1 0,-1 1 0,1-1 0,-1 1-1,1 0 1,-1-1 0,1 1 0,0 0 0,-1-1-1,1 1 1,-1 0 0,1 0 0,0 0 0,-1-1 0,1 1-1,0 0 1,-1 0 0,1 0 0,0 0 0,-1 0-1,1 0 1,-1 0 0,1 0 0,0 1 0,-1-1 0,1 0-1,0 0 1,-1 0 0,1 1 0,-1-1 0,1 0-1,0 1 1,-1-1 0,1 0 0,-1 1 0,1-1-1,-1 1 1,0-1 0,2 2 0,23 24 1090,-23-23-1019,15 19 294,-2 1 0,0 1 1,-2 0-1,0 1 0,-2 0 0,14 45 1,-21-53-41,-1 1 0,-1-1 1,-1 0-1,0 1 0,-3 27 1,1 1 983,1-45-1335,0 0 1,0 0-1,0 0 0,-1-1 0,1 1 0,0 0 1,-1 0-1,1 0 0,0 0 0,-1-1 0,1 1 1,-1 0-1,1 0 0,-1-1 0,0 1 0,1 0 1,-1-1-1,0 1 0,1 0 0,-1-1 0,0 1 1,0-1-1,1 0 0,-2 1 0,-2 1-81,0-1 0,1 0 0,-1 0 0,0 0 0,0 0 0,-5 0 0,2 0 4,1-1 0,-1 0 0,0-1 0,0 1 0,0-1-1,1 0 1,-10-3 0,12 2 85,0 0-1,0 0 0,0 0 0,0 0 0,1-1 1,-1 0-1,1 1 0,0-1 0,0 0 1,0-1-1,0 1 0,0-1 0,0 1 1,-3-8-1,3 4-108,1 0 0,0 0 0,0 0 1,0 0-1,1 0 0,0 0 0,1 0 0,0-10 1,0 1-231,-1 5-101,1 1 0,0-1 0,1 0 0,0 1 0,0-1-1,2 1 1,-1 0 0,6-15 0,2 5 107,0 2 1,1-1-1,1 1 1,1 1-1,21-22 0,-25 29 321,0 1 0,1 0 0,0 1 1,1 0-1,0 1 0,0 0 0,1 0 0,0 1 0,0 1 0,13-4 0,-24 8-4,0 1 1,0-1 0,0 1 0,1-1 0,-1 1-1,0 0 1,0 0 0,0-1 0,1 1 0,-1 0-1,0 0 1,0 0 0,1 0 0,-1 0-1,0 1 1,0-1 0,1 0 0,-1 1 0,0-1-1,0 0 1,0 1 0,0-1 0,0 1 0,1 0-1,-1-1 1,0 1 0,0 0 0,-1 0 0,1 0-1,0 0 1,0 0 0,0 0 0,0 0-1,0 2 1,1 2 386,-1 0 1,0 0-1,0 0 0,0 1 0,-1-1 1,0 0-1,0 6 0,-1-2 90,1 151 2496,11-101-1194,-11-57-1786,0 0 0,1 0 0,-1 0 0,1 0 0,-1 0 0,1 0-1,0 0 1,0 0 0,0-1 0,0 1 0,0 0 0,0 0 0,0-1 0,1 1-1,-1-1 1,1 1 0,-1-1 0,1 1 0,-1-1 0,1 0 0,3 2-1,12 12 26,-15-14-34,0 1 0,0-1 0,0 0 0,0 0-1,0 0 1,0 0 0,0 0 0,0 0 0,0 0 0,0-1-1,0 1 1,1-1 0,-1 0 0,4 0 0,-4 1 35,-1-1 1,1 0-1,0 0 1,0 0 0,-1 0-1,1 0 1,0-1-1,-1 1 1,1 0 0,0-1-1,-1 1 1,1-1-1,-1 0 1,1 0-1,-1 1 1,1-1 0,-1 0-1,1 0 1,1-2-1,1-2 17,0 0-1,1 0 0,-1 0 0,1 1 1,6-4-1,-5 3-212,0 0 0,-1 0 0,11-12 0,-10 9 328,-1-1 1,0 0-1,0-1 1,-1 1 0,0-1-1,0 0 1,3-18-1,0 6 585,-5 15-464,0 1 1,0-1-1,0 1 1,-1-1-1,0-12 1,-1-1-294,0 33 227,0 32-105,0-31-286,0-7 195,-1 0-1,1 0 0,1 0 1,-1 0-1,1 0 0,0 0 1,1 0-1,-1 0 0,2 0 1,-1-1-1,1 1 0,0-1 1,4 9-1,16 14 413,-21-27-376,0 0 0,0 1-1,0-1 1,0 0 0,0 0-1,1-1 1,-1 1 0,0 0 0,1-1-1,-1 0 1,1 1 0,0-1-1,0 0 1,-1 0 0,1-1-1,0 1 1,0 0 0,0-1-1,0 0 1,0 0 0,-1 0 0,1 0-1,0 0 1,3-1 0,4 0-147,-1 0 1,0-1-1,1 0 1,-1-1-1,0 0 0,11-6 1,-10 4 109,-1 0-1,0-1 1,0 0 0,-1 0 0,1-1-1,10-12 1,-14 14-30,-1 0-1,0 0 1,-1-1 0,1 1-1,-1-1 1,0 0 0,0 0-1,-1 0 1,0 0 0,0 0-1,2-12 1,-2-8 497,0-28 1,-2 54-465,0-1 0,0 0 0,-1 0 0,1 1 0,0-1 0,-1 0 0,1 1 0,0-1 0,-1 0 1,1 1-1,0-1 0,-1 1 0,1-1 0,-1 0 0,0 1 0,1-1 0,-1 1 0,1-1 0,-1 1 0,0 0 0,1-1 1,-1 1-1,0 0 0,1-1 0,-1 1 0,0 0 0,0 0 0,1 0 0,-1-1 0,0 1 0,-1 0 0,2 18-237,0-12-207,0-17 992,-14 1-891,13 9 384,-1 1 1,1-1-1,0 1 0,0-1 1,-1 0-1,1 1 0,0-1 1,0 0-1,0 0 0,0 0 1,0 0-1,-1-2 0,2-1-271,0 2 266,1 1 0,-1 0 0,0 0-1,0 0 1,0-1 0,0 1 0,0 0 0,0 0 0,-1 0-1,1-1 1,0 1 0,0 0 0,-1 0 0,1 0 0,-1 0-1,1 0 1,-1-1 0,0 1 0,1 0 0,-1 0 0,0 1-1,0-1 1,1 0 0,-1 0 0,0 0 0,0 0 0,-2 0-1,0-2-119,-1 0 0,1-1 0,0 1 0,0-1-1,1 1 1,-1-1 0,-2-6 0,-4-3 136,-16-36 503,22 46-686,0-1-1,0 0 1,0 0 0,1 0-1,0 0 1,0-1 0,0 1 0,0 0-1,1-1 1,-2-8 0,3 10-73,-1 1 0,1 0 0,-1 0 0,1-1 0,-1 1 0,0 0 0,0 0 0,0 0 0,0 0 0,0 0-1,-2-2 1,-10-12-4521,7 13 2567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9.3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3892,'0'-3'4667,"3"15"-3823,5-3-574,-5-5-170,0-1 0,0 0 0,-1 1 0,1-1 0,3 8 0,6 9-6,-9-16-87,0 0-1,0 0 0,-1 1 0,1-1 0,-1 1 1,1 5-1,11 32 235,-10-33-107,0 1 1,-1-1-1,-1 1 0,1 0 1,-2 0-1,2 12 0,-3-16-105,1 0 0,0-1 0,1 1 0,-1-1-1,1 1 1,0-1 0,0 0 0,1 0-1,-1 0 1,6 7 0,-3-4-2,-1-1 0,0 1 0,4 11 0,-5-9-177,1-1-1,0 0 1,0-1-1,1 1 1,0-1 0,9 13-1,-14-21 145,32 57-4279,-18-42 2292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5:59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110 126 660,'-109'-125'2440,"109"130"-2613,-1 7 169,1 0 0,2 19 1,4-7-34,2 1 1,13 26-1,-8-19-241,4 9-250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0.5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95 2596,'0'-6'2862,"-1"20"-1392,5 23-976,0-30-381,-1 0 0,0 0 0,0 0 0,-1 0 0,1 0 0,-1 1 0,-1-1 0,0 1 0,1 12 0,-2-16-146,1-1-1,-1 0 1,1 1-1,0-1 1,0 0-1,0 0 1,0 0-1,1 1 1,1 2-1,-1-3-20,0 0-1,-1 0 0,0 0 0,1 0 0,-1 0 0,0 1 0,-1-1 0,1 0 0,0 4 0,-1-5 107,0 0 0,0-1 0,1 1 0,-1 0 0,1-1-1,-1 1 1,1-1 0,0 1 0,-1-1 0,1 1 0,0-1 0,0 1 0,0-1 0,0 0 0,0 1 0,1-1-1,-1 0 1,0 0 0,2 1 0,-2-2-12,1 1-1,-1-1 1,0 0-1,0 0 0,0 0 1,0 0-1,0 0 1,0 0-1,0-1 1,0 1-1,0 0 1,0-1-1,0 1 1,0 0-1,0-1 1,0 1-1,0-1 0,0 0 1,0 1-1,0-1 1,0 0-1,0 1 1,-1-1-1,2-1 1,18-26-76,-15 21 105,10-27 204,-7 25-205,-1 1 0,15-14 0,13-13 137,-24 24-58,-8 9-112,-1 0 0,0 0 0,0 0 0,0-1 1,0 1-1,0 0 0,-1-1 0,1 1 0,-1-1 0,1 1 0,1-6 0,-1 7-55,-1 1 0,1-1 0,0 0 0,0 1 0,0-1 0,0 1 0,0 0 0,0 0 0,0 0 0,0 0 0,1 0 0,-1 0 0,0 0 0,0 1 0,3 0 0,3 4-56,1 1 1,-2 0-1,1 0 1,0 0-1,6 9 1,11 8 133,-8-10-63,-11-9 141,-1 0 1,1 1 0,-1-1 0,5 7 0,-6-7-146,0 0 0,0-1-1,0 0 1,0 1 0,1-1 0,-1-1 0,1 1 0,0-1 0,0 1 0,0-1 0,0-1 0,0 1 0,8 1 0,4 0-126,-1 0-1,1-1 1,20 0 0,-36-3 132,1 1 0,0 0-1,0 0 1,0-1 0,-1 1-1,1 0 1,0-1 0,-1 0 0,1 1-1,0-1 1,-1 0 0,1 0-1,-1 0 1,1 0 0,-1 0-1,0 0 1,1-1 0,-1 1 0,0 0-1,0-1 1,0 1 0,0-1-1,0 1 1,0-1 0,0 1-1,-1-1 1,1 0 0,0 1 0,-1-1-1,0 0 1,1 0 0,-1-3-1,2-7 13,-1-1-1,-1 0 0,-1-23 1,0 10 106,0 20-49,0-1 1,0 0 0,-1 1 0,1 0 0,-1-1 0,-1 1 0,1 0-1,-7-11 1,-8-21-424,14 31 293,-2-18 144,5 25-81,0-1 0,1 1-1,-1 0 1,0 0-1,0-1 1,0 1 0,0 0-1,0 0 1,0 0-1,0-1 1,0 1 0,0 0-1,0 0 1,0 0 0,-1-1-1,1 1 1,0 0-1,0 0 1,0 0 0,0-1-1,0 1 1,0 0 0,0 0-1,-1 0 1,1-1-1,0 1 1,0 0 0,0 0-1,0 0 1,0 0 0,-1 0-1,1 0 1,0-1-1,0 1 1,0 0 0,-1 0-1,-6 5-86,6-3 104,-1-1 0,1 0 0,0 1 0,0 0-1,1-1 1,-1 1 0,0 0 0,0-1 0,1 1-1,-1 0 1,0 2 0,-8 43-626,0 12 718,9-13 4382,0-76-4832,1 21 350,0 11-854,10 12 669,-11-14 178,1 0 3,-1 1 0,1-1 0,-1 1 0,1-1-1,0 1 1,-1-1 0,1 1 0,-1-1 0,1 1 0,-1 0 0,0-1 0,1 1 0,-1 0 0,1-1 0,-1 1 0,0 0 0,0-1-1,1 1 1,-1 0 0,0 0 0,0-1 0,0 1 0,0 0 0,0 0 0,0 0 0,-1 2 1372,2-3-1350,-1 0-1,1 0 0,-1 0 1,0 0-1,1 0 0,-1 0 1,0-1-1,1 1 0,-1 0 0,0 0 1,1 0-1,-1-1 0,0 1 1,1 0-1,-1 0 0,0-1 1,0 1-1,1 0 0,-1-1 1,0 1-1,0 0 0,0-1 0,1 1 1,-1 0-1,0-1 0,0 1 1,0-1-1,0 1 0,0 0 1,0-1-1,0 1 0,0-1 1,0 1-1,0-19 1045,0 10-870,0 9-230,0 27-140,2 0 185,1 0 0,2 0 1,0 0-1,19 50 1,-8-24-35,147 394 49,-100-274 2,-55-145-1044,-2 0-1,-1 1 1,-1-1 0,0 40-1,-4-38-1788,0-4-952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1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97 5048,'0'-75'8631,"0"74"-8567,0 1 0,0-1 0,-1 1 0,1-1 0,0 1 0,0-1 1,-1 1-1,1-1 0,-1 1 0,1 0 0,0-1 0,-1 1 0,1 0 0,-1-1 1,1 1-1,-1 0 0,1-1 0,-1 1 0,0 0 0,1 0-66,0-1 0,-1 1 0,1 0 0,0 0 0,0 0-1,0 0 1,-1 0 0,1 0 0,0 0 0,0 0 0,-1 0 0,1 0-1,0 0 1,0 0 0,-1 0 0,1 0 0,0 0 0,0 0 0,-1 0 0,1 0-1,0 1 1,0-1 0,0 0 0,-1 0 0,1 0 0,0 0 0,0 0-1,0 0 1,-1 1 0,1-1 0,0 0 0,0 0 0,0 0 0,0 1 0,-1-1-1,1 0 1,0 0 0,0 0 0,0 1 0,0-1 0,0 0 0,0 0-1,0 1 1,0-1 0,0 0 0,0 0 0,0 1 0,0-1 0,0 0 0,0 0-1,0 1 1,0-1 0,0 0 0,-5 17-80,-1 0-77,6 125 779,1-139-632,-1-1 1,1 0 0,0 0-1,0 0 1,-1 0-1,1 0 1,0 0 0,1-1-1,-1 1 1,0 0-1,0 0 1,1-1 0,-1 1-1,1-1 1,-1 1-1,1-1 1,0 0 0,0 0-1,-1 0 1,1 0-1,0 0 1,3 1 0,1 1-50,-1-1 0,1 1 1,0-1-1,0-1 1,0 1-1,12 0 1,-9-2 98,0 0 0,-1-1 0,1 0 0,0-1-1,-1 0 1,1 0 0,-1 0 0,0-1 0,15-8 0,-10 4-113,-1-1-1,0-1 1,0 0-1,-1 0 1,12-13-1,-21 20 109,0 1-1,-1-2 1,1 1 0,-1 0-1,0 0 1,0 0-1,0 0 1,0-1-1,1-2 1,7-15 19,-4 14-75,0-1 0,1 2 0,9-10 0,-9 11-107,-1-1 0,0 1 0,0-1-1,0-1 1,0 1 0,-1-1 0,0 0-1,5-10 1,-3 5 92,0-4 1353,-6 41-1216,-1-9-546,0-12 558,1 0 0,-1-1 0,1 1 0,0-1 0,0 1-1,1 0 1,0-1 0,-1 1 0,1-1 0,2 5 0,1-3-101,0-1 0,1 0 0,-1 0 0,1 0 0,0-1 0,8 6 0,-10-8-47,-1 0 0,0-1 0,1 1 0,0-1 0,-1 1 0,1-1 0,0 0 0,-1 0 0,1-1 0,0 1 0,0 0 0,0-1 0,0 0 0,0 0 0,0 0 0,0 0 0,-1 0-1,1 0 1,4-2 0,-5 1 9,0-1 0,0 1-1,0-1 1,0 1 0,-1-1 0,1 0-1,-1 0 1,1 1 0,-1-1-1,0 0 1,0-1 0,2-2 0,11-16-38,-1 1 672,-6 7-572,-7 13-57,1 0-1,-1-1 0,0 1 1,0 0-1,0 0 1,1 0-1,-1-1 1,0 1-1,0 0 1,0 0-1,0-1 0,0 1 1,0 0-1,0 0 1,1-1-1,-1 1 1,0 0-1,0-1 1,0 1-1,0 0 1,0 0-1,0-1 0,0 1 1,0 0-1,0 0 1,0-1-1,-1 1 1,1 0-1,0-1 1,0 1-1,0 0 1,0-1-1,2 4-582,10 4 556,-1 0 0,1-2 0,23 9 0,-21-9 180,-13-4-103,-1-1 1,1 0-1,-1 0 1,1 0-1,-1 0 1,0 1-1,1-1 1,-1 0-1,1 0 1,-1 1-1,0-1 1,1 0-1,-1 1 1,0-1 0,1 0-1,-1 1 1,0-1-1,0 1 1,1-1-1,-1 0 1,0 1-1,0 0 1,7 8 975,16 3-1306,-16-9-13,1 1 0,-1 0 0,14 10 0,-12-6 330,26 25-730,-33-30 803,0-1 0,-1 0 0,1 1 1,-1-1-1,1 1 0,-1 0 0,0 0 0,0-1 1,0 1-1,0 0 0,0 0 0,-1 0 0,1 5 1,-1-6-78,0-1 1,1 1-1,-1-1 0,0 1 1,1-1-1,-1 1 1,1-1-1,-1 0 1,1 1-1,0-1 1,-1 0-1,1 0 0,2 3 1,-2-3 31,0 0-1,0 1 1,0-1 0,-1 0-1,1 1 1,0-1-1,-1 0 1,1 1 0,-1-1-1,1 1 1,-1-1 0,0 1-1,1 3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1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1012 30 4748,'1'-1'103,"0"1"0,0-1 0,0 0 0,0 0 0,-1 1 0,1-1 0,0 0 0,0 0 0,-1 0-1,1 0 1,0 0 0,-1 0 0,1 0 0,-1-1 0,0 1 0,1 0 0,-1 0 0,0 0 0,1 0-1,-1 0 1,0-1 0,0 1 0,0 0 0,0 0 0,0 0 0,-1-3 0,-4 4 251,-16 3-42,0 1-1,0 1 0,1 1 0,-1 0 1,-20 11-1,17-8-75,-484 220-692,255-107 409,235-113-2,11-5 313,-1 0 0,1-1 1,-1 0-1,0 0 0,0 0 0,-15 2 0,21-5-45,2-19-1096,1 15 869,-1 1 0,1-1 0,0 0 0,0 1 0,0-1 0,1 1 0,-1 0 0,1 0 1,0-1-1,0 1 0,0 0 0,0 0 0,0 1 0,1-1 0,0 0 0,-1 1 0,1-1 1,0 1-1,0 0 0,0 0 0,6-2 0,3-3 188,1 0 1,0 2-1,1-1 1,19-4-1,-3 4-121,0 1 0,0 2 0,0 0 0,1 2 0,49 5 0,153 33-644,-74 0 611,260 97 0,140 99-3185,-556-232 3107,71 32-2101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2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147 172 3976,'1'-10'2258,"-1"8"-2097,1-1 0,-1 1 1,0-1-1,0 1 0,0-1 1,0 1-1,0-1 0,-1 1 1,1-1-1,-1 1 0,0 0 0,0-3 1,-2 2-83,1 1 0,0 0 0,0 1 0,-1-1 0,1 0 0,-1 1 0,0-1 1,1 1-1,-1 0 0,0 0 0,0 0 0,0 0 0,0 0 0,0 1 0,0-1 0,-4 1 1,3 2-66,1 0 1,-1 0 0,1 0-1,0 1 1,-1-1 0,1 1 0,0 0-1,1 0 1,-4 3 0,-4 4-88,6-5 38,-1 0 1,1 0-1,0 0 0,0 0 1,1 0-1,-1 1 1,1-1-1,0 1 1,1 0-1,-4 11 1,3-5-44,1 1 0,0 0 0,1 0 0,1 16-1,0 35-197,0-62 279,0-1 0,0 1 0,1-1 0,-1 0 0,0 1 0,1-1 0,-1 1 0,1-1 0,-1 0 0,1 0 0,-1 1 0,1-1 0,0 0 0,0 0 0,0 0 0,0 0 0,0 0 0,0 0 0,0 0 0,2 2 0,0-1 18,1 0 0,-1 0 1,1-1-1,0 1 0,0-1 0,-1 0 0,7 1 0,2 0 41,1 0 0,-1-1 0,1-1-1,13-1 1,-15-1-40,-1 0-1,1 0 0,-1-1 1,1-1-1,-1 0 1,0 0-1,0-1 0,-1 0 1,1-1-1,-1 0 1,0 0-1,9-9 1,-12 10-54,0-1 0,-1 0 0,1 0 1,-1 0-1,0 0 0,-1-1 0,1 0 0,-1 0 1,-1 0-1,1 0 0,-1 0 0,-1-1 1,1 0-1,-1 1 0,-1-1 0,1 0 1,-1-9-1,-1-123 878,0 136-757,-1 1-1,1-1 1,-1 0 0,0 0-1,-1 0 1,1 1 0,-1-1 0,1 0-1,-1 1 1,0-1 0,0 1-1,-1 0 1,1 0 0,-1 0 0,0 0-1,1 0 1,-7-4 0,7 37-971,1 13 989,0-27-135,0 0 0,1 0 0,1 0 1,0 0-1,2 0 0,-1 0 0,8 20 0,-6-27-118,-1 1 0,0-1-1,0 1 1,-1 0 0,0 0 0,-1-1-1,1 15 1,-2-15-305,1 0 0,1 1 0,-1-1 0,2 0 0,4 12 0,1 7-859,-2 2-316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3.6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1 121 5356,'0'-48'-738,"0"-25"5069,0 75-4287,0 0 0,-1-1-1,1 1 1,0 0 0,1-1 0,-1 1 0,0 0 0,0-1 0,1 1 0,0 2 0,2 1-58,-2-3 49,0 0 0,0-1 0,0 1 0,0 0 0,-1 0 0,1-1 0,-1 1 0,1 0 1,-1 0-1,1 0 0,-1 0 0,0 2 0,0 0-4,1 0 0,0 0 1,0 0-1,0 0 0,0-1 1,0 1-1,1 0 1,0 0-1,0-1 0,0 1 1,2 3-1,-1-3-84,0 1 1,0 0-1,-1-1 0,0 1 0,0 0 1,2 9-1,1 7 56,-3-10 303,0 0 0,0 0 1,-1 12-1,0-16-329,0 1 1,0-1-1,1 0 0,0 0 0,0 1 1,4 7-1,4 14-866,-7-19 816,3 13 726,3 5-961,-9-28 311,0 0-1,0 0 1,0 0 0,0 0 0,0 0-1,0 0 1,0 0 0,0 0 0,0 0 0,1 0-1,-1 0 1,0 1 0,0-1 0,0 0-1,0 0 1,0 0 0,0 0 0,0 0-1,1 0 1,-1 0 0,0 0 0,0 0-1,0 0 1,0 0 0,0 0 0,0 0-1,0 0 1,1 0 0,-1 0 0,0 0-1,0 0 1,0 0 0,0-1 0,0 1-1,0 0 1,0 0 0,1 0 0,-1 0-1,0 0 1,0 0 0,0 0 0,0 0 0,0 0-1,0 0 1,0 0 0,0-1 0,0 1-1,0 0 1,0 0 0,0 0 0,0 0-1,0 0 1,1 0 0,-1 0 0,0 0-1,0-1 1,0 1 0,0 0 0,0 0-1,5-7 57,6-13-229,7-13 626,-15 26-510,0 0 1,1-1-1,0 2 1,0-1-1,1 0 0,0 1 1,0 0-1,1 0 0,7-6 1,18-23 308,-30 34-257,-1 1 0,0-1 1,1 1-1,-1-1 1,1 1-1,-1-1 0,1 1 1,-1-1-1,1 1 1,0 0-1,-1-1 0,1 1 1,-1 0-1,1-1 1,0 1-1,-1 0 0,1 0 1,0-1-1,0 1 1,-1 0-1,1 0 0,0 0 1,-1 0-1,1 0 0,0 0 1,0 0-1,0 1 1,1-1-35,0 1 1,0 0-1,-1 0 0,1 0 1,0 0-1,-1 0 1,1 0-1,-1 0 1,1 1-1,1 1 1,2 3-19,0 1 0,0-1 1,7 15-1,-7-11 66,-1 1 0,0 0 1,0 0-1,-2 0 0,1 0 0,1 21 0,-2 71 636,-3-58 625,0-41-1359,1 1-1,-1 0 1,-1-1-1,1 1 1,-1-1-1,0 1 1,0-1-1,0 0 1,0 0-1,-1 0 1,0 0-1,0 0 1,0 0-1,-4 3 1,0 0 81,1-1 0,-1 0 1,0 0-1,-1 0 0,0-1 0,-13 7 0,14-9 96,2-1-15,1 0 0,-1-1 1,0 1-1,0-1 1,0 0-1,0 0 1,0-1-1,-1 1 1,-6-1-1,10 0-88,0 0-1,0 0 1,0 0-1,0 0 1,0 0-1,0-1 1,0 1-1,0 0 1,0-1 0,0 0-1,0 1 1,0-1-1,0 0 1,1 0-1,-1 0 1,0 0-1,0 0 1,1-1-1,-1 1 1,1-1 0,-1 1-1,1-1 1,-2-2-1,1 0 4,0 0-1,0 0 1,1 0-1,0 0 1,-1 0-1,1 0 1,1-1-1,-1 1 1,1 0-1,0-7 1,0 9-39,1 1 1,-1-1 0,1 1-1,-1-1 1,1 1 0,0 0-1,-1 0 1,1-1 0,0 1-1,0 0 1,0 0-1,0 0 1,0 0 0,0 0-1,1 0 1,-1 0 0,0 0-1,0 0 1,3 0 0,31-17 107,-25 13-140,5-1 113,0 1 0,0 1 0,0 0 1,1 1-1,-1 0 0,1 2 0,17-1 0,-15 2-89,0-2 0,0 0 0,0-1-1,0-1 1,21-7 0,-37 10 61,0 0-1,-1 0 1,1 0 0,0 0-1,0 0 1,-1-1 0,1 1-1,-1-1 1,1 1 0,-1-1-1,0 0 1,1 1 0,-1-1-1,0 0 1,0 0 0,0 0-1,-1 0 1,1 0 0,0 0-1,-1 0 1,1 0 0,-1-3 0,2-7 111,-2 1 0,1 0 0,-2-14 0,0 3 126,0 19-289,0 0-1,0-1 1,0 1 0,0 1 0,-1-1-1,1 0 1,-1 0 0,0 0-1,1 1 1,-1-1 0,-1 1 0,1-1-1,0 1 1,-5-4 0,-39-29-34,42 32 24,0 0 1,-1 0-1,1 0 0,-1 1 1,0 0-1,0 0 0,0 0 1,0 0-1,0 1 0,0 0 1,0 0-1,-10-1 0,13 2-469,2 1 516,0 0 0,0 0 0,0 0 0,0-1 0,-1 1 0,2 0 0,-1 0 0,0 0 0,0 0 0,0 0 0,0-1 0,0 1 0,1 0 0,-1 0 0,0 0-1,1 1 1,5-1 8,0 1-1,0-1 0,0 0 1,-1 0-1,1-1 0,0 0 0,0 0 1,0 0-1,0-1 0,7-1 1,10-3-44,29-12 1,17-3 1245,-55 18-1392,-4-1 219,0 2 0,0-1 0,18 1 0,-26 1-2,0 0 0,0 0 1,1 0-1,-1 0 0,0 1 0,0-1 0,0 1 0,0 0 0,0-1 0,0 1 1,0 0-1,0 0 0,-1 0 0,1 1 0,0-1 0,-1 0 0,1 1 0,0-1 1,-1 1-1,0-1 0,1 1 0,-1 0 0,2 2 0,6 15 350,-2-7-381,-1 1 1,0 0-1,6 23 1,-8-23 196,-2 0 0,0 0 1,1 24-1,-3-31-238,1 0 0,0 0 0,0 0 0,1 0 0,3 8 0,-3-8-317,0 0 1,-1 0 0,1 0 0,-1 0-1,0 9 1,5 18-2280,-2-17 844,1-4-47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5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194 541 2720,'0'-34'777,"0"34"-728,0-1 1,-1 1-1,1 0 1,-1-1-1,1 1 1,0 0-1,-1 0 1,1-1-1,-1 1 1,1 0-1,-1 0 0,1 0 1,-1-1-1,1 1 1,-1 0-1,1 0 1,-1 0-1,1 0 1,-1 0-1,1 0 0,-1 0 1,1 0-1,-1 0 1,1 0-1,-1 0 1,1 1-1,-1-1 1,1 0-1,-1 0 1,1 0-1,-1 1 0,0-1 1,-16 7 590,7-3-589,1 2 0,1-1 1,-1 2-1,1-1 0,0 1 1,1 0-1,-1 0 0,-8 12 1,5-4 57,1 1 1,0 0-1,-13 31 1,18-36-3,2 1 0,-1 0 1,1 0-1,1 0 1,-2 17-1,2 65 540,2-66-648,1-25 54,0 1 0,-1-1 0,2 0-1,-1 1 1,0-1 0,1 0 0,-1 0-1,1 0 1,0 0 0,0 0 0,0 0 0,1 0-1,-1 0 1,1-1 0,-1 0 0,1 1-1,0-1 1,0 0 0,0 0 0,0 0-1,5 1 1,1 2-104,-1-1-1,2 0 1,-1 0-1,0-1 1,1-1-1,18 4 0,-20-6 45,1 0-1,-1 0 1,0-1-1,0 0 0,0-1 1,0 1-1,0-1 0,0-1 1,0 0-1,-1 0 0,1 0 1,-1-1-1,8-6 0,-6 4 66,0 0-1,-1-1 0,0 0 1,0-1-1,-1 1 0,0-1 1,-1-1-1,1 0 0,8-15 1,-10 10-100,0 0 0,0 0 0,-1-1 0,1-14 1,1 0-176,-4 17 393,-1 0 0,0 0 0,-1 0 0,-1-14-1,0-5 119,1 31-422,0 12 0,0 182 1097,1-185-979,1-1 0,0 1-1,0-1 1,0 1-1,1-1 1,1 0 0,-1 0-1,10 14 1,-1 2 2,-6-13-4,0-1 1,13 16-1,9 14 264,-26-35 664,-1-4-837,-1-1 0,0 1-1,0-1 1,0 0 0,0 1 0,0-1 0,1 0 0,-1 1 0,0-1 0,0 0 0,1 1 0,-1-1 0,0 0 0,0 0 0,1 1 0,-1-1 0,0 0 0,1 0 0,-1 1 0,0-1 0,1 0 0,-1 0 0,0 0 0,1 0 0,-1 0 0,1 1 0,-1-1 0,0 0 0,1 0 0,-1 0-1,1 0 1,-1 0 0,0 0 0,1 0 0,-1 0 0,1-1 0,-1 1 0,1 0 0,0 0-195,0 0 69,0 0 0,1 0 0,-1 0 0,0 0 0,0-1 0,0 1 0,0 0 0,1-1 0,-1 1 0,0-1 0,0 1 0,0-1-1,0 1 1,0-1 0,0 0 0,0 1 0,0-1 0,-1 0 0,1 0 0,0 0 0,0 0 0,0-1 0,10-26 593,-4 9-226,3 4-274,-8 13-27,0 0 0,0 0-1,-1-1 1,1 1 0,-1-1-1,1 1 1,1-5 0,0-1-110,0-1 0,1 1 0,0 1 1,5-9-1,-4 8 138,-1 1-1,0-1 1,6-15 0,-8 13 49,2 1 0,-1 0 0,1 0-1,10-17 1,-3 2-716,-4 11 1444,-7 12-827,1 1 0,0 1 1,-1-1-1,1 0 0,0 0 0,-1 0 0,1 0 0,0 0 0,-1 1 0,1-1 0,-1 0 0,1 0 0,0 1 0,-1-1 0,1 0 0,-1 1 0,1-1 0,-1 1 0,1-1 0,-1 1 0,1-1 0,-1 1 0,0-1 0,1 2 0,4 5-71,0 1 1,0-1-1,-1 1 1,0 0-1,-1 1 0,0-1 1,0 0-1,1 12 1,2-1 273,0 2-284,-4-10 140,1-1 1,1 1 0,0-1 0,10 19 0,-4-5 77,-9-22-137,-1 0 1,1 1 0,0-1-1,-1 0 1,1 0 0,0 0-1,1 0 1,-1 0 0,0 0 0,0 0-1,1 0 1,-1-1 0,1 1-1,3 2 1,0 0-4,-4-4-7,-1 0 0,0 1 0,0-1 0,1 0 0,-1 1 0,0-1 0,0 0 0,1 1 0,-1-1 0,1 0 0,-1 0 0,0 1 0,1-1 0,-1 0 0,0 0 0,1 0 0,-1 0 0,1 0 0,-1 1 0,1-1 0,-1 0 0,0 0 0,1 0 0,-1 0 0,1 0 0,-1 0 0,1 0 0,-1 0 0,0 0 0,1-1 0,-1 1 0,1 0 0,-1 0 0,0 0 0,1 0 0,-1-1 0,1 1 0,-1 0 0,0 0 0,1-1 0,-1 1 0,0 0 0,1-1 0,-1 1 0,0 0 0,0-1 0,1 1 0,-1 0 0,0-1 0,0 1 0,0 0 0,1-1 0,-1 1 1,0-1-2,4-5 38,1-1 34,0-1 0,-1 0 1,0 0-1,5-14 1,4-9 71,8-26-46,8-7 337,-21 44-214,16-28 0,-24 47-210,1-1 0,0 1 1,-1 0-1,1 0 0,0 0 0,0 0 0,0 0 1,0 0-1,0 0 0,0 0 0,0 1 1,0-1-1,1 0 0,-1 0 0,0 1 0,0-1 1,1 1-1,-1-1 0,0 1 0,1 0 0,-1 0 1,3-1-1,-2 1-3,1 1 0,-1-1 0,1 1 0,-1-1 0,1 1 0,-1 0 0,0 0 0,1 0 0,-1 0-1,0 0 1,0 1 0,3 2 0,125 108 540,-121-105-769,-7-6 138,-1 0-1,1 0 1,0 0-1,-1 0 1,1 1 0,-1-1-1,0 1 1,0-1-1,1 1 1,-1-1-1,0 1 1,0 0-1,1 2 1,-2-3-35,0-1 1,1 1-1,-1-1 1,0 1-1,0-1 1,1 0 0,-1 1-1,0-1 1,1 1-1,-1-1 1,0 0-1,1 1 1,-1-1-1,1 0 1,-1 0-1,0 1 1,1-1-1,-1 0 1,1 0-1,-1 1 1,1-1-1,-1 0 1,1 0-1,-1 0 1,1 0-1,-1 0 1,1 0-1,-1 0 1,1 0-1,-1 0 1,1 0-1,-1 0 1,1 0-1,0-1 1,1 1-227,-1 0 1,1 0-1,0 0 1,-1-1-1,1 1 1,-1-1-1,1 1 1,-1-1-1,1 0 1,-1 1-1,3-3 1,43-53 219,-42 50 325,0 0 0,-1-1 0,0 1-1,-1-1 1,1 0 0,-1 1 0,0-1 0,-1-1 0,3-9 0,-2 0 441,-1 0 0,-1-35 119,-1 68-1084,-10 22 587,1 32-270,9-55-95,-1-11 134,1 1 1,-1-1-1,1 1 1,1-1-1,-1 0 1,0 1 0,1-1-1,0 1 1,0-1-1,0 0 1,1 0-1,-1 0 1,1 0 0,0 0-1,0 0 1,1 0-1,-1 0 1,6 5 0,-1-3-18,0 0 1,0-1 0,0 0 0,1 0 0,-1-1 0,1 0 0,0 0 0,1-1 0,-1 0 0,1-1 0,-1 0-1,1 0 1,0-1 0,-1 0 0,1 0 0,11-1 0,-7 0 26,0-1-1,-1 0 1,1-1-1,-1-1 1,0 0-1,1 0 1,-1-1-1,-1-1 1,1 0-1,19-12 1,-26 14-8,-1-1 1,1 0-1,-1 0 1,0 0-1,0-1 0,-1 1 1,1-1-1,-1 0 1,0 0-1,0 0 1,-1 0-1,1-1 1,-1 1-1,-1-1 0,1 1 1,-1-1-1,1-7 1,1-12 243,-1 0 1,-4-47 0,0 22-130,2-197 1883,-1 217-1502,-2-1 1,-10-40-1,4 20 292,8 42-670,-1-6-54,-1 0 0,-8-26 1,8 32-151,0-1 1,1 1-1,-1-13 0,2 14 6,-1 1-1,1-1 0,-1 1 1,-3-10-1,2 3-136,4 24 10,-1 20 325,-1-7 125,1 0 0,1 0 0,1 0 0,8 34 0,9 26-386,10 109 0,-19-115-46,26 119-346,-17-114 415,12 60 175,-27-112 351,-4-20-423,2 0-1,-1-1 1,5 16 0,-3-18-182,2 12 1904,-4-26-1726,1 0 0,-1 1-1,1-1 1,1 1 0,-1 0 0,5-8-1,1-1 35,64-130 176,-59 124-152,1 0-1,1 0 1,1 2 0,26-26-1,-40 43-64,0 0 0,0 1 0,-1-1 0,1 1 0,1-1 0,-1 1 0,0 0 0,0 0 0,0 0 0,1 0 0,-1 0 0,0 1 0,1-1 0,-1 1 0,1-1 0,-1 1 0,0 0 0,1 0 0,-1 0 0,1 0 0,-1 1 0,1-1 0,-1 1-1,0-1 1,1 1 0,-1 0 0,0 0 0,1 0 0,-1 0 0,0 0 0,3 3 0,6 4-5,-1 0-1,-1 1 0,1 0 1,14 20-1,-5-6 5,59 65 148,-64-66 218,-13-18-419,1-1 0,0-1 0,-1 1-1,1 0 1,1 0 0,3 4 0,44 50-4195,-48-49 925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05.2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64 2308,'0'4'196,"-8"-1"2644,8-10-1879,0 2-793,0 0 484,0 0-44,0-1-564,0 0-492,-16 0 516,16-1-44,-12 0-752,3-3 828,9 3-1761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0.7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63 1100,'-3'-6'160,"3"1"40,-4-2 8,4 2 4,0 0-152,0 0-20,-4 1 772,4 1-792,0 0-32,0 1-60,0-3-696,0 4 760,0-1 28,0 0 52,0 1-84,0-1 0,0 0-76,0 0-272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2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1876 1056,'0'8'12898,"0"-10"-12815,-1-19 37,1 0 1,1 0-1,1 1 1,1-1-1,11-40 0,73-197-175,84-228 324,106-139 364,-218 497-1424,-42 92 858,-2-1 1,10-38-1,-21 63-316,1-14 149,-5 179-264,-10-116 783,10-37-419,0 0-1,0 1 1,0-1-1,0 0 0,0 0 1,0 1-1,0-1 1,0 0-1,-1 1 1,1-1-1,0 0 0,0 0 1,0 1-1,0-1 1,0 0-1,0 0 0,-1 1 1,1-1-1,0 0 1,0 0-1,0 0 1,-1 1-1,1-1 0,0 0 1,0 0-1,-1 0 1,1 1-1,0-1 0,0 0 1,-1 0-1,1 0 1,-1 0-1,1 0 24,0 0 0,0 0-1,-1 0 1,1 1 0,0-1 0,-1 0-1,1 0 1,0 0 0,0 0 0,0 1 0,-1-1-1,1 0 1,0 0 0,0 0 0,-1 1-1,1-1 1,0 0 0,0 0 0,0 1-1,0-1 1,0 0 0,-1 0 0,1 1 0,0-1-1,0 0 1,0 1 0,0-1 0,0 0-1,0 0 1,0 1 0,0-1 0,0 1 298,1-2-834,-1 1 498,0-1 1,0 1-1,0 0 0,0 0 0,0 0 0,0-1 0,0 1 0,0 0 0,0 0 0,0 0 0,0-1 0,0 1 0,0 0 0,0 0 0,0 0 0,0 0 0,-1-1 0,1 1 0,0 0 0,0 0 0,0 0 1,0 0-1,0-1 0,0 1 0,0 0 0,-1 0 0,1 0 0,0 0 0,0 0 0,0 0 0,0-1 0,-1 1 0,1 0 0,0 0 0,0 0 0,0 0 0,-1 0 0,-30-25 39,2-3 30,24 23 40,0 1-1,0-1 1,0 0-1,-8-10 1,-13-14 181,23 28-338,3 1 52,-1 0 0,1-1-1,0 1 1,-1 0 0,1 0 0,-1 0 0,1 0 0,0-1-1,-1 1 1,1 0 0,0 0 0,0-1 0,-1 1 0,1 0-1,0-1 1,-1 1 0,1 0 0,0 0 0,0-1-1,0 1 1,-1-1 0,1 1 0,0 0 0,0-1 0,0 1-1,0 0 1,0-2 0,0 2 16,0 0 0,0-1 0,0 1 0,0 0 0,0-1 0,0 1 0,0 0 0,-1-1 0,1 1 0,0 0 0,0 0 0,0-1 0,0 1 0,0 0 0,-1-1 0,1 1 0,0 0 0,0 0 0,0-1 0,-1 1 0,1 0 0,0 0 0,0 0-1,-1-1 1,1 1 0,0 0 0,-1 0 0,1 0 0,0 0 0,-1 0 0,1-1 0,-1 1-19,1 0 0,0 0-1,-1 0 1,1 0 0,-1 0-1,1-1 1,0 1 0,-1 0 0,1 0-1,0-1 1,0 1 0,-1 0-1,1 0 1,0-1 0,-1 1-1,1 0 1,0-1 0,0 1-1,0 0 1,-1-1 0,1 1-1,0-1 1,0 1 0,0 0 0,0-1-1,0 1 1,0-1 0,0 1-1,0 0 1,0-1 0,0 0-1,-4-3-65,3 4 90,1 0 0,-1-1-1,1 1 1,-1 0 0,1-1 0,-1 1-1,1 0 1,-1-1 0,1 1-1,0-1 1,-1 1 0,1 0 0,0-1-1,-1 1 1,1-1 0,0 1-1,0-1 1,-1 1 0,1-1-1,0 0 1,0 1 0,0-1 0,0 1-1,0-2 1,0 2-31,0-1 0,0 1 0,0-1 0,0 1 0,0-1 0,0 1 0,0-1 0,0 1 0,0 0 0,0-1 1,-1 1-1,1-1 0,0 1 0,0-1 0,0 1 0,0-1 0,-1 1 0,1-1 0,0 1 0,-1 0 0,1-1 0,0 1 0,-1 0 0,1-1 0,0 1 0,-1 0 0,1-1 0,0 1 0,-1 0 0,1 0 0,-1-1 0,1 1 0,-1 0 0,0 0 1,1 0-59,-1 0 1,1-1-1,-1 1 1,1 0-1,0 0 1,-1 0-1,1 0 1,0-1-1,-1 1 1,1 0-1,0 0 1,-1-1 0,1 1-1,0 0 1,-1 0-1,1-1 1,0 1-1,0 0 1,-1-1-1,1 1 1,0 0-1,0-1 1,0 1-1,0-1 1,0 1 0,-1 0-1,1-1 1,0 1-1,0-1 1,0 1-1,0 0 1,0-1-1,0 1 1,0-1-1,-4-11-1544,-2-3-1263,6 6 1083,0-2-511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2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3 2024,'-5'9'-834,"-14"-1"3888,18-8-2924,0 0 0,1 1 0,-1-1 0,0 0 0,0 0 0,0 0 0,0 0 0,0 0 0,1 0 0,-1 0 0,0 0 0,0 0 0,0 0 0,0 0 0,0 0 0,0-1 0,1 1 0,-1 0 0,0-1 0,0 1 0,0 0 0,1-1 0,-1 1 0,0-1-1,1 1 1,-1-1 0,0 0 0,0 0 0,-8-12-2404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3.7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93 2348,'-6'-5'5985,"6"-37"-6359,2 2-5928,6 36 5634,-3 3 323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6.4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329 269 1860,'-1'-11'187,"0"0"-1,-1 1 1,0 0 0,-1-1-1,-6-14 1,6 15 302,-1-1 0,1 1 0,1-1 0,0 1 0,-1-18 1,-5-45 2044,8 72-2510,0-1-1,0 0 0,-1 1 0,1-1 0,0 0 1,-1 1-1,0-1 0,1 1 0,-1-1 0,0 1 1,0-1-1,0 1 0,0 0 0,0-1 0,0 1 1,0 0-1,0 0 0,-1-1 0,1 1 0,0 0 1,-1 1-1,1-1 0,-1 0 0,1 0 0,-1 0 1,1 1-1,-1-1 0,0 1 0,1 0 0,-1-1 1,0 1-1,-3 0 0,1-1-75,0 1 1,0 0 0,0 0-1,0 0 1,0 0-1,0 1 1,0-1-1,0 1 1,0 0 0,1 0-1,-1 1 1,0-1-1,-4 3 1,-15 12 78,2 0 0,0 1 0,-28 31 1,41-40-58,1 1 1,-1 1 0,1-1-1,1 1 1,0 0 0,0 1-1,1 0 1,1-1-1,-1 2 1,-3 15 0,7-22 54,0 0 1,1 0-1,-1 0 0,1 0 1,0 0-1,0 0 1,1 0-1,-1 0 1,3 8-1,-2-11-42,0 0-1,0 0 1,0 0-1,0 0 1,0-1 0,1 1-1,-1 0 1,0-1 0,1 1-1,-1-1 1,1 1 0,0-1-1,-1 0 1,1 0-1,0 0 1,0 0 0,0 0-1,0 0 1,0 0 0,0-1-1,0 1 1,0-1-1,0 1 1,3-1 0,1 1 77,0-1-1,0 1 1,0-2 0,0 1 0,0-1 0,1 0 0,-1 0 0,0 0 0,0-1-1,-1 0 1,1 0 0,0-1 0,-1 1 0,1-1 0,-1 0 0,0-1-1,0 1 1,9-10 0,-12 12-34,-1 0 0,1-1-1,-1 0 1,1 1 0,-1-1 0,0 0 0,0 0-1,1 0 1,-1 0 0,0-2 0,9-14-124,8 1 167,-14 14-9,-1 0 1,0 0 0,1 0-1,-1 0 1,-1-1 0,1 1 0,2-5-1,3-9-109,-7 12 125,1 1 0,1-1-1,-1 1 1,1-1 0,3-4 0,-3 6 55,-1-1 0,0 0 0,1 0 0,-1-1-1,2-6 1,8-14-12,-11 24-124,7-9-142,-8 16-131,-1 12-146,7 21 337,-4-32 237,-1 0 0,0 0-1,1 14 1,-1 1 126,1 0 0,6 21 0,-2-3-311,9 42-798,-6-43 452,3 45 1,1 264 2028,-13-344-1384,0 0-1,0 0 0,-1 1 1,1-1-1,-1 0 1,0 0-1,0 0 1,0 0-1,-4 7 0,4-9-228,0-1 0,0 1 0,-1-1-1,1 1 1,0-1 0,-1 0 0,1 1-1,-1-1 1,1 0 0,-1 0-1,1 0 1,-1 0 0,0 0 0,0-1-1,1 1 1,-1 0 0,0-1-1,0 0 1,0 1 0,0-1 0,0 0-1,1 0 1,-4 0 0,-3 0-14,0-1 0,0-1-1,1 1 1,-1-1 0,1 0 0,-1-1 0,1 0 0,0 0 0,-8-5 0,-59-40-1057,74 47 1012,-7-4-919,0 0 0,1-1 0,0 0 0,0 0 0,-6-10-1,2-1-2130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6.6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 78 6017,'1'-9'842,"-1"6"-379,1 0 0,-1 1 0,0-1 0,0 0 0,0 0-1,0 1 1,0-1 0,-1 0 0,1 1 0,-1-1 0,-1-4 0,-3 2 506,3 4-789,1 0-1,0 0 0,-1 0 1,1 0-1,0 0 0,0 0 0,0-1 1,0 1-1,0 0 0,0-1 1,0 1-1,0-1 0,0 1 1,0-4-1,1 5-180,0 0 0,0 0 0,0-1 0,0 1 0,0 0 0,0 0 0,0 0 0,0 0 1,0 0-1,0-1 0,0 1 0,0 0 0,0 0 0,0 0 0,0 0 0,0-1 0,0 1 0,0 0 0,0 0 0,0 0 1,-1 0-1,1 0 0,0 0 0,0-1 0,0 1 0,0 0 0,0 0 0,0 0 0,0 0 0,-1 0 0,1 0 0,0 0 0,0 0 1,0 0-1,0-1 0,0 1 0,0 0 0,-1 0 0,1 0 0,0 0 0,0 0 0,0 0 0,0 0 0,-1 0 0,1 0 1,0 0-1,0 0 0,0 0 0,0 0 0,0 0 0,-1 0 0,1 0 0,0 0 0,0 1 0,0-1 0,-1 0 0,1 0 15,0 1-1,-1-1 1,1 0-1,-1 1 1,1-1 0,0 1-1,-1-1 1,1 1-1,0-1 1,0 1-1,-1-1 1,1 1-1,0-1 1,0 1-1,0-1 1,-1 1-1,1-1 1,0 1-1,0-1 1,0 2-1,0 528 339,8-345-5337,-8-98 636,0-48 1443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4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31 2104,'-4'3'107,"-1"0"0,-1 0 0,1-1 1,0 0-1,0 0 0,-1 0 0,-10 1 0,14-3 119,-1 1-1,1-1 1,0 0 0,-1 0 0,1-1-1,-1 1 1,1 0 0,-1-1 0,1 0-1,0 1 1,-1-1 0,1 0 0,0 0-1,0 0 1,0-1 0,0 1 0,0 0 0,0-1-1,-3-3 1,1 2 35,0-1-1,0 1 1,0 0-1,0 0 1,0 0 0,-1 1-1,1-1 1,-8-2 0,10 5-250,2-5 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6.8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12 412 4100,'0'-209'9057,"-12"123"-7674,12 9-673,0 77-747,0-1-1,1 1 1,-1 0-1,0-1 1,0 1-1,0 0 1,1-1-1,-1 1 1,0 0-1,1-1 1,-1 1-1,0 0 1,1-1-1,-1 1 1,0 0-1,1 0 1,-1-1-1,0 1 1,1 0-1,-1 0 1,1 0-1,-1 0 1,0-1-1,1 1 1,-1 0-1,1 0 1,0 0-1,15-2-392,-12 2 172,99-8-3791,-56 6 1587,60-11 0,-75 6 799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7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94 4488,'0'-45'4290,"0"42"-3600,0 5-272,0 24-635,0-18 244,0-1-17,0 0-1,0 0 1,1 0 0,-1 0 0,1-1-1,1 1 1,0 0 0,3 10 0,3 1 76,-3-5-12,1-2 1,0 1 0,0-1 0,11 15 0,-15-24-75,-1 1 1,1-2-1,0 1 1,0 0-1,-1 0 1,1-1-1,0 1 1,1-1 0,-1 1-1,0-1 1,0 0-1,0 0 1,1 0-1,-1 0 1,1 0-1,-1-1 1,1 1 0,-1-1-1,1 1 1,-1-1-1,1 0 1,-1 0-1,1 0 1,-1 0-1,1-1 1,-1 1 0,1-1-1,3-1 1,-5 2 25,0 0 1,-1 0 0,1-1 0,0 1 0,-1 0 0,1-1 0,-1 1 0,1-1-1,-1 1 1,1-1 0,-1 1 0,1-1 0,-1 1 0,1-1 0,-1 1-1,0-1 1,1 1 0,0-2 0,7-9 174,16-8-189,15-13-677,-30 23 748,-1 0 1,0-1-1,0 0 0,-1 0 0,0 0 0,6-14 0,-6 11-193,-3 11 222,-3 9 400,-1-4-526,0 1-1,0 0 0,0-1 0,0 1 1,1 0-1,-1-1 0,1 1 0,0 0 1,0-1-1,0 1 0,1-1 0,-1 0 1,1 1-1,3 4 0,2 2-839,-2 1 0,10 22-1,-1-3 871,-14-29-21,0-1 0,0 1 1,0-1-1,0 0 0,1 1 0,-1-1 0,0 1 0,0-1 1,1 0-1,-1 1 0,0-1 0,1 0 0,-1 1 0,0-1 0,0 0 1,1 0-1,-1 1 0,1-1 0,-1 0 0,0 0 0,1 0 1,-1 0-1,1 1 0,-1-1 0,0 0 0,1 0 0,-1 0 1,1 0-1,-1 0 0,1 0 0,-1 0 0,0 0 0,1 0 0,-1 0 1,1 0-1,-1 0 0,1 0 0,-1-1 0,0 1 0,1 0 1,-1 0-1,1 0 0,-1-1 0,0 1 0,1 0 0,-1 0 1,0-1-1,1 1 0,-1 0 0,0-1 0,0 1 0,1 0 0,-1-1 1,0 1-1,1-1 0,14-25-274,-12 20 304,83-165 483,-81 160-322,-4 7-170,1 0 0,0 0 0,-1 1 0,1-1 1,5-5-1,-7 8-22,1 0 1,0 1 0,-1-1-1,1 1 1,0-1-1,-1 1 1,1-1 0,0 1-1,-1-1 1,1 1 0,0 0-1,0-1 1,0 1-1,-1 0 1,1 0 0,0 0-1,0 0 1,0 0-1,0-1 1,-1 1 0,1 1-1,0-1 1,0 0 0,0 0-1,0 0 1,-1 0-1,1 1 1,0-1 0,0 0-1,0 1 1,-1-1 0,1 0-1,1 2 1,13 10 88,-1 0-1,0 1 1,-1 1 0,0 0 0,17 25 0,-21-25 191,0-1 0,-1 1 0,0 0 0,9 24 0,-16-32-139,0 1 0,0-1 0,0 0 0,-1 0 0,0 0 0,-1 12 0,0 4 3629,-1-21-3781,1 0 0,0 0 1,0-1-1,-1 1 1,1 0-1,-1-1 0,1 1 1,-1-1-1,1 0 1,-1 1-1,1-1 0,-1 0 1,1 0-1,-4 0 0,2 0-64,-102 14-6160,77-11 3749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7.5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20 133 6685,'0'-25'180,"0"-1"104,-12 3 36,12 4 164,-8 7-240,8 1-152,0 3-12,0 3-160,0 2 276,0 10-1796,0 4 75,15 1-247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8.8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3 834 4016,'0'-9'986,"-1"8"-866,1 0 0,0 0 0,-1 0 0,1 0-1,0 0 1,0 0 0,0 0 0,0 0 0,0 0 0,0 0 0,0 0 0,0 0 0,0 0 0,1 1 0,-1-1 0,0 0-1,1 0 1,-1 0 0,0 0 0,1 0 0,-1 0 0,1 1 0,0-1 0,-1 0 0,1 0 0,-1 1 0,1-1 0,0 0 0,0 0-1,1 1-571,-1 7-164,21 36 779,-2 1-1,16 53 1,-33-86-4,2 8-95,1 0 0,1 0 0,0 0 1,1-1-1,21 34 0,-29-51-63,1 0 0,0 1 0,-1-1 1,1 0-1,0 0 0,0 0 0,0 0 0,0 0 0,0 0 1,0-1-1,0 1 0,0 0 0,1 0 0,-1-1 0,0 1 1,0-1-1,1 1 0,-1-1 0,0 1 0,1-1 1,-1 0-1,0 0 0,1 0 0,-1 1 0,0-1 0,1-1 1,-1 1-1,0 0 0,1 0 0,-1 0 0,0-1 1,1 1-1,-1-1 0,0 1 0,0-1 0,1 1 0,-1-1 1,0 0-1,0 1 0,0-1 0,0 0 0,0 0 1,0 0-1,2-2 0,4-5-68,-1-1 0,1 1-1,-1-2 1,8-16 0,-5 9 20,0 2-62,-3 6 312,0-1 1,-1 1-1,7-19 0,-9 18-134,-2 4 69,1-1-1,0 1 1,0 0 0,0 0-1,1 0 1,0 0 0,0 0 0,1 0-1,4-5 1,-7 10-145,0 0 1,0 0-1,0 0 1,-1 0-1,1 0 0,0 0 1,-1 0-1,1 0 1,0 0-1,-1 0 0,1-1 1,-1 1-1,0 0 1,1 0-1,-1-1 0,0 1 1,0 0-1,0 0 1,0-2-1,0 2-1,1 1 1,-1 0-1,0 0 1,0 0-1,1 0 1,-1 0-1,0 0 0,0 0 1,1 0-1,-1 1 1,0-1-1,0 0 1,1 0-1,-1 0 0,0 0 1,0 0-1,1 0 1,-1 0-1,0 0 0,0 1 1,0-1-1,1 0 1,-1 0-1,0 0 1,0 0-1,0 1 0,0-1 1,1 0-1,-1 0 1,0 1-1,0-1 1,0 0-1,0 0 0,0 1 1,0-1-1,0 0 1,0 0-1,0 1 1,0-1-1,0 0 0,0 1 1,1 4 74,-1 0 0,1 0-1,0 0 1,0 0 0,0 0 0,1-1 0,-1 1-1,1 0 1,0 0 0,1-1 0,-1 0 0,7 9 0,1-1-190,0-1 1,24 21-1,-33-32 130,0 1-1,-1-1 1,1 1 0,0-1-1,0 1 1,0-1 0,0 0-1,0 1 1,0-1-1,0 0 1,0 0 0,-1 0-1,1 0 1,0 1-1,0-1 1,0-1 0,0 1-1,0 0 1,0 0-1,0 0 1,0 0 0,0-1-1,0 1 1,0 0-1,0-1 1,-1 1 0,1-1-1,0 1 1,0-1-1,0 1 1,-1-1 0,1 0-1,0 1 1,-1-1-1,1 0 1,0 0 0,-1 1-1,1-1 1,-1 0-1,1 0 1,-1 0 0,0 0-1,1 1 1,-1-1-1,0 0 1,0 0 0,0 0-1,1 0 1,-1 0-1,0-1 1,0-1 3,0 1 0,1-1 1,0 1-1,-1 0 0,1-1 0,0 1 0,0 0 0,1-1 1,-1 1-1,0 0 0,1 0 0,-1 0 0,1 0 0,-1 0 1,1 0-1,0 1 0,2-3 0,12-13-384,-12 12 349,-1 1-1,1-1 1,-1 0-1,-1 0 1,1 0-1,-1 0 1,0 0-1,0-1 1,0 1-1,-1-1 1,0 1-1,1-12 1,-2 14 37,1 0 0,-1 0 1,0 1-1,1-1 0,0 0 0,0 0 0,-1 0 1,2 1-1,-1-1 0,0 1 0,0-1 0,4-4 1,2-5 127,15-27-223,-14 22 539,-8 16-449,0 0 0,0 1 0,0-1 0,1 0 0,-1 1 0,0-1-1,0 1 1,1-1 0,-1 0 0,1 1 0,-1-1 0,0 1 0,1-1 0,-1 1 0,1-1 0,-1 1 0,1 0 0,0-1 0,-1 1-1,1 0 1,-1-1 0,1 1 0,0 0 0,-1-1 0,1 1 0,0 0 0,-1 0 0,1 0 0,0 0 0,-1 0 0,1 0 0,0 0-1,1 0 1,0 0-78,1 0-1,0 0 1,0 1-1,0-1 0,0 1 1,-1-1-1,1 1 1,0 0-1,-1 0 0,1 1 1,0-1-1,-1 0 1,0 1-1,1-1 0,-1 1 1,0 0-1,0 0 1,3 3-1,5 5-108,0 2 0,9 12 0,-16-21 124,15 22-26,-1 0 1,18 38-1,-29-52 145,-1 1 0,0 0 0,-1 0 0,-1 0-1,0 1 1,-1-1 0,0 1 0,0 16 0,-2 55 796,0-83-850,-1 0 1,0 1 0,0-1 0,1 0 0,-1 0 0,0 0 0,0 0-1,0-1 1,0 1 0,0 0 0,0 0 0,0-1 0,0 1-1,-1 0 1,1-1 0,0 1 0,0-1 0,0 1 0,-1-1-1,1 0 1,0 0 0,-1 1 0,1-1 0,0 0 0,-1 0-1,0-1 1,-2 2 110,0-1 0,1 1 0,-1-1 0,0 0 0,1-1 0,-1 1 0,0-1 0,-4-1 0,-4-4 102,4 1-302,-1 0-1,1-1 1,-11-9-1,16 13 62,1 0-1,1 0 1,-1 0-1,0 0 0,0 0 1,1-1-1,-1 1 1,1 0-1,0-1 0,0 0 1,0 1-1,0-1 0,0 1 1,1-1-1,-1 0 1,1 0-1,-1-3 0,1-8-1,2-19-195,-2 32 208,1-1-1,-1 1 1,1 0-1,0-1 1,-1 1-1,1-1 1,0 1-1,0 0 1,0 0-1,0 0 1,0-1-1,0 1 1,0 0-1,0 0 1,0 0-1,1 1 1,-1-1-1,2-1 1,111-48 369,-71 32-565,59-32 0,-100 49 210,28-19 57,-29 19 23,0 0 0,1 0-1,-1-1 1,0 1 0,0 0 0,0 0 0,0-1 0,0 1-1,0-1 1,0 1 0,0 0 0,0-1 0,-1 0 0,1 1 0,-1-1-1,1 1 1,-1-3 0,1 2 8,-1 1 0,0 0-1,1-1 1,-1 1 0,1-1-1,-1 1 1,1 0 0,0-1 0,-1 1-1,1 0 1,0 0 0,0-1-1,0 1 1,0 0 0,0 0-1,0 0 1,0 0 0,1 0 0,1-1-1,-2 1-21,1 0 0,-1 0 1,0 0-1,1 0 0,-1 0 0,0 0 0,0-1 0,0 1 0,0-1 0,0 1 0,0-1 0,0 1 0,0-1 0,0 1 0,-1-1 0,1 0 1,-1 1-1,1-1 0,-1 0 0,1-2 0,-1-5-456,1 10-84,-5 13 242,-15 1 189,17-13 39,-1 0 0,0 0 0,1-1 0,0 1 0,-1 1 0,1-1 0,0 0 0,0 1 1,0-1-1,1 1 0,-4 4 0,-2 11 53,4-11-104,1-1-1,-1 1 1,1 0-1,1 0 1,-1 0-1,1 0 1,0 12-1,1 54-4476,0-71 4414,1 0 1,-1 1 0,1-1 0,0 0-1,0 0 1,0 0 0,0 0 0,0 0-1,0 0 1,1 0 0,-1 0 0,1-1 0,-1 1-1,1 0 1,0-1 0,0 1 0,-1-1-1,1 0 1,0 0 0,0 1 0,1-1-1,1 0 1,6 4-437,0-1 0,0 0 0,16 4 0,-4-4 21,1-1 1,-1 0-1,0-2 0,1-1 0,-1 0 1,1-2-1,-1-1 0,38-9 0,-43 8 765,-1-1 0,0 0 0,0-1-1,0-1 1,-1-1 0,0 0 0,-1-1-1,1 0 1,-2-1 0,1-1-1,-2 0 1,14-14 0,-23 20 42,1 0 0,0 0 0,-1 0 1,0 0-1,-1 0 0,1-1 0,-1 1 0,0-1 0,2-9 0,-1 1 1028,-2-1 0,0-24 0,-1 33-865,0 5-426,-1 0-1,1-1 1,0 1 0,-1 0-1,1 0 1,0 0 0,-1 0-1,1 0 1,-1 0 0,0 0-1,1 0 1,-1 0 0,0 0-1,1 1 1,-1-1 0,0 0-1,0 0 1,0 0 0,0 1-1,0-1 1,0 1 0,0-1-1,0 1 1,0-1 0,-2 0-1,-29-7 176,29 7 71,1 1 241,-3 1-465,1 1-7,-45 15-837,45-16 805,1 1 1,-1 0-1,0 0 0,1 0 0,-1 0 0,1 0 0,0 1 1,0 0-1,0 0 0,-4 5 0,3-2 58,1-1 21,1-1 0,-1 0 0,0 0 0,0 0 0,0-1 0,-1 1 0,1-1 0,-5 4 0,5-5-57,1 0-1,0 0 1,0 0 0,0 0 0,0 0 0,0 1 0,0-1 0,1 1-1,-1-1 1,1 1 0,-1-1 0,-1 6 0,-4 9-140,-11 11 358,10 1-688,1-14 93,5-12 311,1 0 1,-1 1-1,1-1 1,0 0-1,-1 0 1,2 0-1,-1 1 1,0-1-1,1 1 1,-1 3-1,1 78 16,0-85 34,0 1 0,0-1-1,1 0 1,-1 1-1,0-1 1,0 0-1,0 1 1,0-1 0,1 0-1,-1 1 1,0-1-1,0 0 1,0 0 0,1 1-1,-1-1 1,0 0-1,1 0 1,-1 1 0,0-1-1,1 0 1,-1 0-1,0 0 1,0 0-1,1 0 1,-1 1 0,1-1-1,-1 0 1,0 0-1,1 0 1,-1 0 0,0 0-1,1 0 1,14 0-15,-11 0 29,4-1-76,0 0 1,0-1-1,0 1 0,0-1 0,-1-1 0,1 0 0,-1 0 0,1 0 0,-1-1 0,0 0 0,0 0 0,0-1 0,-1 0 0,10-10 0,1-2 92,0 0 0,-2-2 0,23-33 0,-29 39 46,-1-1-1,0 1 1,-1-2 0,0 1-1,-2-1 1,0 0 0,7-29-1,-3-61-434,-5-116-1,-4 164 600,-2 36 142,0 0 0,-2 1-1,0-1 1,-1 1 0,-1 0 0,-10-22 0,5 15 346,3 0 1,-9-37-1,15 51-768,-1 1-1,-1-1 1,-1 1-1,1 0 1,-2 0-1,0 0 0,-10-15 1,13 22 119,2 4-50,0 0 0,0 0 1,1-1-1,-1 1 0,0 0 1,1-1-1,-1 1 0,1-1 1,-1 1-1,1-1 0,0 1 0,-1-3 1,1 4-47,0-1 0,0 1 1,0-1-1,0 1 0,0-1 1,0 1-1,0-1 0,0 1 0,0 0 1,0-1-1,-1 1 0,1-1 1,0 1-1,0-1 0,0 1 1,-1 0-1,1-1 0,0 1 0,0 0 1,-1-1-1,1 1 0,0 0 1,-1-1-1,0 1 15,1 0 0,0 0 0,0 0 0,0 0 0,-1 1 0,1-1 0,0 0 0,0 0 0,-1 0 0,1 0 0,0 0 0,0 0 0,0 1 0,-1-1 0,1 0 1,0 0-1,0 0 0,0 0 0,0 1 0,-1-1 0,1 0 0,0 0 0,0 1 0,0-1 0,0 0 0,0 0 0,0 0 0,0 1 0,0-1 0,0 0 0,0 0 0,0 1 0,0-1 0,0 0 0,0 0 0,0 1 0,0-1 0,0 0 0,0 0 0,0 1 0,0-1 0,0 1 0,0 325-815,3-285 788,1 1 0,17 70 1,-11-61-3,8 31 90,56 154 0,18-35-4826,-64-147 2350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26.2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 81 2432,'-12'-16'100,"-2"-3"1551,-20-21 0,26 35-2130,9 11 342,0-4 137,0 0-1,0 0 1,0-1 0,0 1 0,0 0 0,1 0 0,-1-1 0,0 1 0,3 1 0,59 38-2989,-45-30 2413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4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17 162 1056,'0'0'509,"-13"4"2491,11 3-1927,1-3 93,10-1-881,50 3 411,113-3 0,-99-4-398,431-19 167,-181 4-731,1557-21 348,-1197 28 73,-175-7 1126,-442 10-1086,0-3 0,78-20 0,0-10-155,-142 38-397,14-4 1150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6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1703 78 1056,'0'-1'15,"0"1"0,0-1 0,0 0 0,0 0 0,0 1 0,0-1 0,0 0 0,0 1 0,0-1 0,0 0-1,0 1 1,0-1 0,0 0 0,-1 1 0,1-1 0,0 0 0,0 1 0,-1-1 0,1 0 0,-1 1 0,1-1 0,0 1 0,-1-1 0,1 1 0,-1-1 0,1 1 0,-1-1 0,-1 0-1,2 1-3,0 0-1,-1 0 1,1-1-1,0 1 1,0 0-1,-1 0 1,1-1-1,0 1 1,0 0-1,-1-1 1,1 1-1,0 0 1,0-1-1,0 1 1,0 0-1,0-1 0,-1 1 1,1 0-1,0-1 1,0 1-1,0-1 1,0 1-1,0 0 1,0-1-1,0 1 1,0 0-1,0-1 1,0 1-1,0-1 1,1 1-1,-1 0 1,0-1-1,0 1 0,0 0 1,0-1-1,1 1 1,-1 0-1,0 0 1,0-1-1,0 1 1,1-1-1,9-7 17,7 1-56,-14 6 135,0 0 0,0 0 0,0 0 1,12-2 6210,-15-20-109,0 35-5869,1 40-948,0 0 590,-2-1 1,-12 73 0,-82 429 1254,29 4-119,58-96 44,9-292-720,8 55-72,22 158 51,-21-233-128,-7-68-83,2 24 85,-6-87-262,1-15-20,-1 0 0,1 0 1,0 0-1,0 0 1,0 0-1,0 0 0,1 0 1,-1 0-1,5 3 1371,-4 5-1655,1-7 277,-1-1 1,1 1-1,0-1 1,0 1-1,0-1 1,0 0-1,0 0 1,5 5-1,6 9 54,9 24-65,-3 1-1,19 56 1,-36-90-23,1-2 34,-1 1 0,0 0 0,0 0 0,-1-1 0,1 12 0,0-8 59,0-10 63,-1 0-120,-1-1 0,0 0 0,0 1-1,0-1 1,0 0 0,0 1-1,0-1 1,0 1 0,0-1-1,-1 0 1,1 1 0,0-1 0,0 1-1,0-1 1,-1 0 0,1 1-1,0-1 1,-1 1 0,1-1-1,-1 1 1,1-1 0,0 1 0,-1-1-1,1 1 1,-1 0 0,0-1-1,-6-5-14,0 1-1,1 0 0,-2 0 0,1 1 0,0 0 1,-1 1-1,0-1 0,0 1 0,0 1 1,0-1-1,0 2 0,-11-2 0,-119-6-272,-180 11 0,-596 69-6776,881-68 6690,-212 22-2323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7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18 1660,'7'1'6609,"22"0"-7395,-22 0 888,-1 1 0,0 0 0,1 0-1,-1 0 1,0 1 0,0 0 0,0 0 0,-1 0-1,1 1 1,-1 0 0,1 0 0,-1 0-1,-1 1 1,1-1 0,-1 1 0,5 6 0,-7-6-6,-1-1 1,1 1 0,-1-1 0,0 1 0,0 0 0,0 0 0,-1 0 0,0-1 0,0 1 0,0 0 0,-1 5 0,0 9 418,1-16-423,-1 1 1,0-1-1,0 0 0,-1 1 0,1-1 0,-1 0 0,1 0 0,-1 0 0,0 0 0,0-1 0,0 1 0,-1 0 0,1-1 1,-1 1-1,-4 3 0,-45 31 1445,45-32-1349,-1-1 0,1-1 0,-1 1 0,0-1 0,1-1 0,-1 1 0,-10 1 0,16-4-174,0 0-1,1 1 1,-1-1-1,1 0 1,-1 0 0,0 0-1,1 0 1,-1 0-1,1 0 1,-1-1 0,0 1-1,1-1 1,-1 1-1,1-1 1,-1 1-1,1-1 1,0 0 0,-1 1-1,1-1 1,-1 0-1,1 0 1,0 0 0,0 0-1,0-1 1,0 1-1,0 0 1,0 0 0,0-1-1,0 1 1,0 0-1,0-1 1,1 1 0,-1-1-1,0 1 1,1-1-1,0 1 1,-1-1 0,1 0-1,0 1 1,0-1-1,0 1 1,0-1 0,0 0-1,0-1 1,0-2-10,0-6-47,0 1 1,1 0-1,2-14 0,-2 19 63,1 0 0,0 1 1,0-1-1,0 1 0,0 0 1,1-1-1,-1 1 0,1 0 0,5-5 1,6-6-132,0 1 0,1 1 0,0 0 0,22-14 0,-27 21 16,0 0 1,0 0-1,1 1 1,-1 0-1,1 1 0,0 0 1,1 1-1,19-3 1,-31 6-27,1 0 1,-1 0 0,0 0 0,1 0 0,-1 0 0,0 0-1,1 0 1,-1 0 0,0 0 0,0 0 0,1 0-1,-1 0 1,0 0 0,1 0 0,-1 0 0,4 19-3975,-5-12 2449,1 1-455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1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1231 390 3428,'1'-2'153,"-1"0"-1,0 0 0,0 0 1,0 0-1,0 0 0,-1 0 0,1 0 1,0 0-1,-1 1 0,1-1 1,-1 0-1,0 0 0,1 0 1,-1 1-1,0-1 0,0 0 0,0 1 1,0-1-1,-1 1 0,-1-3 1,-10-19 1311,2 3-323,7 14-798,1 1 0,0-1 0,0 0 0,-4-12 0,5 13-102,0 0 0,0-1-1,-1 1 1,0 0 0,0 0 0,-6-8 0,4 6 300,-1 0 0,1 0 0,-6-14 0,8 15-486,0 0-1,-1 0 1,1 1 0,-1 0 0,0-1-1,0 1 1,-9-7 0,6 6-91,2 2 44,0 0 0,-1 0-1,2 0 1,-1-1 0,-4-5-1,4 3-58,0 1 0,0 0 0,0 0-1,-1 0 1,0 1 0,-1 0-1,1 0 1,-1 1 0,1 0 0,-2 0-1,-10-5 1,7 5-14,-1-1 0,1 2 0,-1-1 0,0 2 0,-1-1 0,1 2 1,-15-1-1,7 2 183,0 1 1,0 1-1,0 1 1,1 1-1,-1 1 1,1 0-1,0 2 1,0 0-1,1 1 1,-35 20-1,11 0-271,0 2 1,2 1-1,2 2 1,1 2-1,-59 72 1,53-52-4,2 3 0,3 2 0,-49 103 0,69-124 217,2 0 1,2 1 0,1 0 0,2 1-1,2 1 1,2-1 0,-4 83 0,11-75-164,10 74 0,-6-102 132,0-1 0,1 0 0,1 0 1,1-1-1,1 0 0,13 25 0,-8-21-65,2-2 0,0 1 0,1-2 1,1 0-1,1-1 0,1-1 0,40 31 0,-30-30 134,0-1 0,2-1 0,0-1 0,1-2 0,45 14 0,-12-11 2,0-2 1,2-4-1,-1-3 1,1-2-1,115-5 0,-110-6 24,0-2 0,122-29 0,-141 22 180,0-3-1,-1-1 0,-1-3 0,57-33 1,-83 40-127,-1-1 1,-1-2-1,-1 0 0,0-1 1,-1-1-1,26-32 1,-36 36-129,1 0 1,-2-1-1,0 0 1,-1-1-1,-1 0 1,0 0-1,-1-1 0,-1 0 1,-1 0-1,5-29 1,-7 19-55,-1 1 0,-1-1 0,-1 0 0,-1 0 0,-2 0 0,0 1 0,-2-1 0,-1 1 0,-11-28 0,-7-11-65,-4 1 1,-2 1-1,-3 2 0,-80-112 1,75 125-2320,-60-60 1,65 79-1868,20 21 1169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2.1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20 224 2680,'-2'-1'266,"1"-1"-1,-1 1 0,1-1 1,-1 0-1,1 0 1,0 1-1,-1-1 0,1 0 1,0 0-1,0 0 1,1 0-1,-1 0 0,0 0 1,1-1-1,-1 1 1,1 0-1,0 0 0,-1 0 1,1-1-1,0 1 1,0 0-1,1-3 0,-1 0 63,0 28-674,-1-9 433,1-1 0,0 0 0,1 0 1,1 0-1,0 0 0,6 19 0,5 10-291,-2 0 0,8 62 0,-5-25 854,-13-74-639,1 5 49,0 1 0,0 20 0,-2-30-61,1 1 0,-1-1 0,0 0 0,0 1 0,0-1-1,1 0 1,-1 0 0,1 0 0,-1 1 0,1-1 0,1 2 0,3 14 4410,-5-36-2974,-11-87-2644,10 83 1839,-8-44 0,5 43-875,-3-46-1,7-98 404,2 155-239,0-1 0,0 0 0,1 0 1,1 1-1,0 0 0,1 0 0,8-17 0,-1 3 15,-2 14-20,-9 12 116,0 0 0,0 0 0,0 0 0,0-1 0,0 1 0,0 0 1,0-1-1,0 1 0,0-1 0,-1 1 0,1-1 0,-1 1 0,1-2 0,-1 2 389,3 1-61,-1 0-369,-1 0 1,1 1 0,0-1-1,-1 0 1,1 1 0,0 0-1,-1-1 1,1 1 0,-1 0-1,1 0 1,-1 0 0,0 0-1,1 0 1,-1 0 0,0 0-1,3 3 1,18 28-473,-13-18 380,2 1-211,-5-7 363,1 1 0,-2 0-1,1 0 1,-1 1 0,4 12-1,-7-15-27,0 0 0,0 0 0,1 0 0,0 0 0,0 0 0,1-1 0,7 11 0,0-3-76,-1 1-1,0 0 1,-1 0-1,-1 1 1,0 0-1,-1 1 1,6 22-1,-11-30 67,0 0-118,-1 1 0,2-1 0,0-1 0,0 1 0,5 9 0,-4-11-363,-1 1 1,1 0-1,-1 0 1,-1 0-1,1 0 0,-1 0 1,-1 0-1,1 0 1,-1 15-1,1 3-1363,8-3-308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0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57 281 4920,'-13'-8'636,"-15"-13"916,27 20-1398,0 0 0,0 0-1,0-1 1,0 1 0,0 0-1,0-1 1,0 1 0,0-1-1,0 1 1,1-1 0,-1 1-1,1-1 1,-1 0 0,1 1 0,0-1-1,-1-3 1,0-13 1560,0 13-1419,1 0 1,0 0-1,0 0 0,0 0 0,0 0 0,1 0 0,-1 0 0,4-8 0,-2 8-240,1 1-1,0 0 1,0 1-1,1-1 0,-1 0 1,1 1-1,-1 0 1,1 0-1,0 0 1,1 0-1,-1 1 0,0 0 1,1-1-1,4 0 1,14-6-59,41-8 1,-36 10 20,176-34-1619,4 17-4033,-121 18 2538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9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19 2268,'-5'0'60,"-18"-2"414,23 2-467,-1 0 0,1-1 1,-1 1-1,1 0 0,-1-1 0,0 1 0,1 0 0,-1-1 0,1 1 1,0-1-1,-1 1 0,1-1 0,-1 1 0,1-1 0,0 1 1,-1-1-1,1 1 0,0-1 0,-1 0 0,1 1 0,0-1 1,0 0-1,0 1 0,0-1 0,0 1 0,-1-1 0,1 0 1,0 1-1,1-2 0,-1 2 18,10 5-1643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2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79 2968,'-10'-8'208,"10"3"184,0 0 84,0-1 44,0 3 441,0 0-845,0-4 576,0 2-680,0 0-140,0 0 108,27 0-781,0-2 373,6 0-820,9-1 164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3.2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0 980,'-1'0'10938,"9"1"-11725,185 19 4154,100-14-3298,-149-6 325,1683 10 442,-1363-32-1014,-404 14 293,-30 2-162,-29 5 85,-34 11-9920,19-5 8235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2:13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91 4144,'0'-2'748,"0"-1"193,0-1 155,0-1-372,0-1-56,0 0-184,0-2-368,0 1 476,0 0-372,0 1-316,0-1 224,0 3-128,0-4-276,0 3 976,0-1-140,0 4-760,0-2-452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13.3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11 3052,'-2'1'48,"0"0"0,1 1 0,-1-1 0,0 0 0,0 0 0,0 0 0,0-1 0,-1 1 0,1 0 0,0-1 0,0 1 0,0-1 0,-1 0 0,1 0 0,0 0 0,-3 0 0,-21-8 3552,20 6-2399,-25-9 946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15.4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112 111 1136,'-1'1'349,"0"-1"-1,0 0 0,-1 0 1,1 0-1,0 0 1,-1-1-1,1 1 1,0 0-1,0 0 0,0-1 1,-1 1-1,-1-2 1,2 1 38,1 1 1,-1-1-1,1 0 1,0 0-1,0-1 1,-1 1-1,1 0 1,0 0-1,0 0 1,0 0-1,0 0 1,0 0-1,0-2 1,-7-8 3731,7 306-4624,2-284 500,1-18 513,-3 5-487,0-1 1,1 1-1,-1 0 1,0 0-1,0 0 1,0-1-1,0 1 1,-1 0-1,1 0 0,0-1 1,-2-2-1,-15-22 188,10 19-431,2-1 0,-1-1 1,-4-10-1,6 10 132,-1 1 67,2 0 0,-1 0 0,1 0 1,1-1-1,0 1 0,0-1 0,0-10 1,-5-34-139,5 41 232,0 0 1,-1-17-1,3 18 295,0 8-378,-1 0-1,1-1 1,1 1-1,-1 0 0,0 0 1,1 0-1,0 1 0,2-7 1,-2 9-6,0 0 0,0-1 0,0 1 1,0 0-1,0 0 0,0 0 0,0 0 0,1 0 1,-1 0-1,1 0 0,-1 0 0,0 1 1,1-1-1,-1 0 0,1 1 0,0-1 0,-1 1 1,1 0-1,-1-1 0,1 1 0,0 0 0,-1 0 1,1 0-1,3 1 0,-2-1-7,1 1 0,-1 0 0,1-1 0,-1 1 0,0 1 0,1-1 0,-1 0 0,0 1 1,0 0-1,0 0 0,5 3 0,31 30-34,-32-29 87,7 7 26,-1 1 0,0 1 0,-1-1 0,-1 2 0,0 0 0,-1 0 0,-1 1-1,0 0 1,10 29 0,-18-41-154,-1-1 0,1 1 0,-1 0 0,0-1 0,0 10 0,-1-2 358,1-11-204,0-26 102,0 24-149,-1-1 0,1 1 0,-1-1 0,1 1 1,-1 0-1,1-1 0,-1 1 0,0 0 0,0-1 1,0 1-1,0 0 0,0 0 0,-1-2 0,-8-9-24,7 4 55,2 6-40,0 0 1,0 0-1,0 0 0,0 0 1,0 0-1,0 0 0,-1 0 1,1 0-1,-1 0 1,-2-2-1,-3-6-314,6 10 316,1-1 0,0 1 0,0-1 0,0 1 0,0 0 0,0-1 0,0 1 0,-1 0 0,1 0 0,0-1 0,0 1 0,-1 0 0,1-1 0,0 1 0,0 0 0,-1 0 0,1 0 0,0-1 0,0 1-1,-1 0 1,1 0 0,0 0 0,-1 0 0,1-1 0,-1 1 0,0 0-300,0 0 73,1 0 226,0 0 0,-1 0 0,1 0 0,0 0 0,0 0 0,-1 0 0,1 0 0,0 0 0,0 0 0,-1 0 0,1 0 0,0 0 0,0 1 0,-1-1 0,1 0 0,0 0 0,0 0 0,0 0 0,-1 0 0,1 1 0,0-1 0,0 0 0,0 0 0,0 0 0,-1 1 0,1-1 0,0 0 0,0 0 0,0 1 0,0-1 0,0 0 0,0 0 0,0 1 0,0-1 0,0 0 0,0 1 0,-1 4 511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17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25 833 5312,'-1'-1'-22,"1"0"0,0 0 0,0 0 0,-1 0 0,1 0 0,0 0 0,-1 0 0,1 0 0,-1 0 0,0 0 0,1 0 0,-1 0-1,0-1 1,0 1 176,0 1 0,1-1 0,-1 0 0,0 0 0,1 0 0,-1 0-1,1 0 1,-1 0 0,1 0 0,0 0 0,-1 0 0,1 0-1,0-2 1,0 3-150,0 0 0,0 0 0,0-1 0,-1 1 0,1 0 0,0 0 0,0 0-1,0-1 1,0 1 0,0 0 0,0 0 0,0 0 0,-1-1 0,1 1 0,0 0 0,0 0-1,0 0 1,-1 0 0,1 0 0,0 0 0,0-1 0,0 1 0,-1 0 0,1 0 0,0 0-1,0 0 1,0 0 0,-1 0 0,1 0 0,0 0 0,0 0 0,-1 0 0,1 0-1,0 0 1,0 0 0,-1 0 0,1 0 0,0 0 0,0 0 0,0 0 0,-1 0 0,1 0-1,0 1 1,0-1 0,0 0 0,-1 0 0,1 0 0,0 0 0,0 0 0,0 1 0,0-1-1,-1 0 1,1 0 0,0 0 0,0 1 0,0-1 0,0 0 0,0 0 0,0 0 0,-1 1-1,1-1 1,0 0 0,0 0 0,0 1 0,1 10-40,0 0 0,1 0 0,0-1-1,0 1 1,1 0 0,0-1 0,1 0 0,1 0 0,5 11 0,0-4 155,1 0 0,0-1 1,1 0-1,18 18 0,-5-16-750,-24-17 610,3-4 393,0-4-335,2-7-45,-1-1 0,0-1 0,-1 1 0,-1-1 1,3-31-1,0-34 172,3 17-175,-9 64-67,4 16-812,-3-12 983,0 0 0,-1-1 0,1 1 0,1 0 0,-1-1 1,0 1-1,1-1 0,2 5 0,5 11-62,-6-9-18,1 1 1,1-1-1,-1 0 0,2-1 1,-1 1-1,1-1 1,1 0-1,-1-1 1,2 1-1,-1-1 1,17 13-1,-23-20-14,0-1 1,1 1-1,-1 0 0,0 0 0,1-1 1,-1 1-1,0-1 0,1 1 0,-1-1 1,1 0-1,-1 1 0,1-1 1,-1 0-1,1 0 0,-1 0 0,1 0 1,-1 0-1,1 0 0,-1-1 0,1 1 1,-1-1-1,1 1 0,-1-1 1,1 1-1,-1-1 0,0 0 0,1 1 1,-1-1-1,0 0 0,0 0 0,0 0 1,1 0-1,-1 0 0,0 0 1,0 0-1,1-2 0,4-5-18,-1-1 1,0 0-1,0 0 0,5-13 1,-3 8-23,43-118-599,-42 105 1128,-7 23-453,0 0 0,0 0 1,1 0-1,-1 0 0,1 0 0,3-6 0,-5 9-47,0 1 0,0 0 0,1 0 0,-1 0 0,0-1-1,0 1 1,0 0 0,0 0 0,0 0 0,1 0 0,-1-1-1,0 1 1,0 0 0,0 0 0,0 0 0,1 0 0,-1 0-1,0 0 1,0 0 0,1 0 0,-1-1 0,0 1 0,0 0 0,0 0-1,1 0 1,-1 0 0,0 0 0,0 0 0,1 0 0,-1 0-1,0 0 1,0 0 0,0 1 0,1-1 0,-1 0 0,0 0-1,0 0 1,0 0 0,1 0 0,-1 0 0,0 0 0,0 0 0,0 1-1,1-1 1,-1 0 0,0 0 0,0 0 0,0 0 0,0 1-1,1-1 1,6 15 8,-3-6 73,5 4-68,-2 1 0,0 0 0,-1 0 0,0 0 0,-1 1 0,-1 0 0,5 25 0,-6-26-38,2 4-194,-3-12 269,0 0-1,-1 0 1,0 0-1,0 0 1,0 7-1,-1 34 1922,0-48-1880,0-5 198,3-49-259,-2 49-56,0 1 1,1-1 0,0 1 0,0 0 0,1 0 0,5-10-1,5-14 798,-11 25-746,-1 0-1,1-1 1,-1 1 0,1 1-1,1-1 1,3-6 0,12-12-135,-1 0 0,-2-1 0,15-26 0,-27 40 247,0 0 0,0 1 1,-1-1-1,0 0 0,-1 0 0,0-1 0,0 1 1,-1 0-1,-1-10 0,1 6 655,0 43-1215,0 51 493,0-78-96,1 0 0,0 0-1,0 0 1,0 0 0,0 0 0,1 0 0,-1 0-1,1 0 1,0-1 0,-1 1 0,1-1 0,0 1-1,1-1 1,-1 0 0,0 1 0,1-1 0,3 2-1,2 2-127,0-1-1,0 0 0,0 0 1,18 6-1,-20-8 46,1-2 0,-1 1 0,1-1 0,0 0 0,0 0 0,0-1 0,0 0 0,0 0 0,-1-1 0,1 0 0,0 0 0,0 0 0,-1-1 0,1 0 0,0-1 0,-1 1 0,0-1 0,0 0 0,11-8 0,-7 4 207,0-1-1,-1 0 1,0 0-1,0-1 1,-1 0-1,-1-1 1,1 0 0,-1 0-1,-1 0 1,8-17-1,-10 14 288,0-1-1,0 1 1,-2-1 0,0 0-1,0 1 1,-1-1-1,-2-27 1,1 23-232,0 18-226,-1 0 84,0 0 0,0 1 0,0-1 0,0 1 0,1-1-1,-1 1 1,0-1 0,0 1 0,0 0 0,1-1 0,-1 1-1,0 0 1,1 0 0,-1-1 0,1 1 0,-1 0 0,1 0 0,-1 0-1,1 0 1,-1 0 0,1 0 0,0 0 0,0 0 0,-1 1-1,-6 12 32,1-7-34,1 2 1,0-1-1,0 1 1,1-1-1,0 1 0,-5 18 1,-9 58-548,15-68 241,1-3-95,1 1 1,2 25-1,-1-12 344,0-27 61,0 0 0,0 0 0,0 0 0,1 0 0,-1 0 0,0 0 0,0 0 0,1 0 0,-1 0 0,0 0 0,1 0 0,-1 0 0,1 0-1,-1 0 1,1-1 0,0 1 0,-1 0 0,1 0 0,0 0 0,-1-1 0,1 1 0,0 0 0,1 0 0,0 0-6,0 0-1,0-1 1,0 1-1,0 0 1,1-1-1,-1 1 1,0-1-1,0 0 1,0 0-1,4 0 1,-1 0-6,0-1 0,0 0 0,-1 0 0,1 0 1,0 0-1,-1-1 0,1 1 0,-1-1 0,0-1 1,5-2-1,4-6-18,0-1 0,-1-1 0,0 0 1,-2 0-1,1-1 0,-2-1 0,12-21 0,-14 22 3,0 0 0,-2 0 0,1 0-1,-2-1 1,0 0 0,-1 0 0,0 0-1,0-25 1,-3-129 2094,-1 149-1878,-1 1 1,-1-1-1,-8-27 1,10 44-227,-5-14 208,0 0-1,-1 0 1,-13-21-1,-2-5 854,-20-32 283,38 66-1111,4 9-172,0-1 1,0 1 0,0-1 0,0 1-1,-1-1 1,1 1 0,0 0 0,0-1-1,0 1 1,-1-1 0,1 1 0,0 0-1,-1-1 1,1 1 0,0 0 0,-1 0-1,1-1 1,0 1 0,-1 0 0,1 0-1,0-1 1,-1 1 0,1 0 0,-1 0-1,1 0 1,-1 0 0,0-1 0,1 1-32,0 0 1,-1 0 0,1 0 0,0 0-1,-1 0 1,1 0 0,0-1-1,0 1 1,-1 0 0,1 0 0,0 0-1,-1 0 1,1 0 0,0 0-1,-1 0 1,1 1 0,0-1 0,-1 0-1,1 0 1,0 0 0,0 0-1,-1 0 1,1 0 0,0 1 0,-1-1-1,1 0 1,0 0 0,0 0-1,0 1 1,-1-1 0,1 0 0,0 0-1,0 0 1,0 1 0,-1-1-1,1 0 1,0 1 0,0-1-1,0 0 1,0 0 0,0 1 0,0-1-1,0 0 1,-1 1 0,1-1-1,0 0 1,0 1 0,1 15-21,-1-14-14,-2 57-27,1-34-33,0-1-1,1 1 1,2 0 0,0-1-1,9 32 1,-7-40 113,5 11 455,6 38 0,-12-49-736,1 1-1,1-1 1,1-1-1,0 1 1,16 28-1,52 71-5525,-69-107 5366,11 15-1394,2-3-344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19.4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30 623 2348,'0'6'14,"-1"-4"134,1 1 1,0-1-1,0 1 1,0-1-1,1 1 1,-1-1-1,1 0 1,-1 1-1,1-1 1,0 0-1,0 1 1,1 3-1,4 8 871,-6-13-941,0 0-1,1 0 1,-1 0-1,1 0 1,-1 1 0,1-1-1,-1 0 1,1 0-1,-1 0 1,1 0 0,0 0-1,0 0 1,0 1-1,9 9 421,-9-10-369,0 0 0,0 0 0,0 0 0,0 0 0,0 1 0,0-2 0,0 1 0,0 0 0,0 0 0,0 0 0,2 0 0,-3-1-50,1 0 0,-1 0 1,0 0-1,1 0 1,-1 0-1,0 0 0,1 0 1,-1-1-1,0 1 0,1 0 1,-1 0-1,0 0 0,0-1 1,1 1-1,-1 0 0,0 0 1,0-1-1,1 1 1,-1 0-1,0-1 0,0 1 1,0 0-1,0-1 0,0 1 1,1 0-1,-1-1 0,0 1 1,0 0-1,0-1 0,0 1 1,0 0-1,0-1 1,0 1-1,0 0 0,0-1 1,0 1-1,0 0 0,-1-1 1,2-20-331,-1 18 529,0-76-136,-7-209 2100,1 247-2335,-20-73 0,-1-7 627,19 93-191,4 17-114,4 11-241,0 0-1,0 0 1,0 0 0,0 0 0,0 0 0,0 0 0,0 0 0,0 0-1,0 0 1,-1 0 0,1 0 0,0 0 0,0 0 0,0 0 0,0 0-1,0 0 1,0 0 0,0 0 0,0 0 0,0 0 0,0 0 0,0 0-1,0 0 1,0 0 0,0 0 0,0 0 0,0 0 0,0 0 0,0 0-1,0 0 1,0 0 0,-1 0 0,1 0 0,0 0 0,0 0-1,0 0 1,0 0 0,0 0 0,0 0 0,0 0 0,0 0 0,0 1-6,0 20 141,0-1 1,1 0-1,1 0 1,8 30-1,27 96-1587,25 81-1327,-50-178 2754,-11-38-108,2 0 1,0 0-1,7 19 1,-5-18 190,0 0 0,-2 1 0,1 0 1,-2 0-1,0 0 0,0 0 0,-1 24 1,-1-36 113,0-26 622,0 22-840,-1 0 1,1-1-1,-1 1 1,0 0 0,0 0-1,0 0 1,-1 0-1,1 0 1,-3-4-1,2 4 61,1 0 0,-1 0 0,1 0 0,-1 0 0,1 0 0,0-1 0,0 1 0,1 0 0,-1-5 0,1-46-700,0 53 664,1 0 0,-1 0 0,1 0 0,0 0 1,0 0-1,-1 0 0,1 0 0,0 1 0,0-1 0,0 0 1,0 0-1,0 1 0,0-1 0,0 1 0,0-1 1,0 1-1,1-1 0,0 0 0,30-11-685,-23 9 488,29-11 127,-12 5 59,50-26 1,-68 30 37,-1 0-1,1 0 1,-1-1 0,0 1 0,0-2 0,-1 1-1,0-1 1,0 0 0,0 0 0,5-10-1,-7 8 208,0-1 0,-1 0 0,0 0 0,-1-1 0,0 1-1,0 0 1,-1-1 0,0 1 0,-1-1 0,-1-13 0,0 7 532,1 19-590,-10 88-1214,10 14 1341,0-102-243,0 1-1,0-1 0,0 0 0,1 0 1,-1 0-1,1 0 0,-1 0 1,1 0-1,0 0 0,0 0 0,0-1 1,0 1-1,0 0 0,0 0 1,0-1-1,2 3 0,5 6 185,-6-6-196,1-1-1,-1 1 1,1-1-1,0 1 1,0-1-1,0 0 1,0 0-1,1-1 1,-1 1-1,1 0 1,0-1 0,0 0-1,0 0 1,0 0-1,0-1 1,7 3-1,-8-3-19,6 3-72,1-1 0,-1-1 0,1 1 0,-1-1 0,18 0 0,-25-1 109,1-1 0,-1-1 0,1 1 0,-1 0-1,1-1 1,-1 1 0,1-1 0,-1 0 0,1 1 0,-1-1 0,4-3 0,-5 3 59,1 0 0,-1 0 0,0 0 0,0 0 0,0 0 0,0 0 0,0 0 0,-1-1 0,1 1 1,0 0-1,0-1 0,-1 1 0,1 0 0,-1-1 0,0 1 0,1-1 0,-1 1 0,0-1 0,0 1 0,0-1 0,0-1 1,1-14 589,-1 9-485,0 0 0,0-1 1,-1 1-1,-2-12 0,1 16-192,1 1-1,0-1 1,-1 1-1,0 0 1,0-1-1,0 1 1,0 0-1,0 0 1,0 0-1,-1 1 1,0-1-1,1 1 1,-4-3-1,-7-5-328,0 0 0,-1 2 0,0-1 0,0 2 0,-1 0 0,-19-7 0,27 13-121,1 0 0,0 1 0,-1-1 0,1 1 0,0 0 0,-1 1 0,1-1 0,0 1 0,-1 1 0,1-1 0,0 1 0,-6 3 0,-12 4-1705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20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1 336 2760,'0'-82'6144,"11"92"-6508,3 10 950,-10-16-452,-1 1 1,0 0 0,1 0 0,-1 0-1,2 8 1,4 8 52,-7-17-122,0 1 0,-1-1 1,1 1-1,-1-1 0,0 1 1,0 0-1,0 0 1,-1 4-1,1-3-114,0 0 0,0 0 0,1 0 0,0 0 0,0-1 0,0 1 0,1-1 1,-1 1-1,1-1 0,1 0 0,3 5 0,18 33-566,-20-32 661,0 0 0,-1 1-1,-1 0 1,1 0 0,-2 0 0,0 0 0,1 13 0,3 3 266,-6-28-215,0-19-627,-1 3 835,-1 0 0,-1 0-1,-7-29 1,-4-17-279,11 32-252,3-61-1,1 39 1567,-1 51-1343,0 0-1,0-1 1,0 1-1,0 0 1,0-1-1,1 1 0,-1 0 1,0-1-1,1 1 1,-1 0-1,1 0 1,-1 0-1,1-1 1,0 1-1,-1 0 1,1 0-1,0 0 1,0 0-1,0 0 1,0 0-1,0 0 1,1-1-1,6-2-232,0 0 0,0 1-1,16-5 1,-17 8 264,1 5-121,0 1 0,0-1 0,-1 2 1,1-1-1,-2 1 0,1-1 0,-1 2 0,0-1 0,0 1 1,-1 0-1,9 17 0,-10-12 189,8 17 80,-9-23-21,0-1-1,-1 1 1,1 0-1,-1 0 1,-1 0 0,0-1-1,2 15 1,-3-12-199,2 0 1,-1 0-1,5 14 0,1-13-248,-5-24-301,-2-182 811,0 193-174,0-1-1,1 1 1,0-1-1,-1 1 1,1-1-1,0 1 1,1-1 0,-1 1-1,1 0 1,2-5-1,6-13 494,-9 18-583,0 0 0,0 1 0,1-1 0,-1 0-1,1 0 1,0 1 0,-1-1 0,1 1-1,1-1 1,-1 1 0,0 0 0,0 0 0,1 0-1,-1 0 1,1 0 0,0 0 0,-1 1-1,1 0 1,0-1 0,0 1 0,0 0 0,0 0-1,0 1 1,0-1 0,0 0 0,1 1-1,3 0 1,-6 0 80,-1 0 1,0 0-1,1 0 0,-1 0 0,0 0 1,1 0-1,-1 0 0,0 0 0,1 0 1,-1 1-1,0-1 0,1 0 0,-1 0 0,0 0 1,0 0-1,1 1 0,-1-1 0,0 0 1,0 0-1,1 1 0,-1-1 0,0 0 1,0 0-1,0 1 0,0-1 0,1 0 0,-1 1 1,0-1-1,0 0 0,0 1 0,0-1 1,0 0-1,0 1 0,0-1 0,0 0 1,0 1-1,0-1 0,0 0 0,0 1 0,0-1 1,0 0-1,0 1 0,0-1 0,3 13 205,23 12-752,-18-18 301,-1-1-1,0 2 1,7 8-1,-1 0 246,-8-11 25,-1 0 0,0 1 0,0-1 0,-1 1 0,1 0 0,2 9 0,-4-11-80,-1 1 0,1-1 0,0 0 0,0 1 0,0-1 0,1 0 0,0-1 0,-1 1 0,1 0 0,0-1 0,1 1 0,-1-1 0,1 0 0,-1 0 1,1-1-1,0 1 0,7 3 0,-10-5 18,1 0 0,-1 0 0,0 0 0,1 0 0,-1-1 0,0 1 0,1 0 0,-1-1 0,1 1 0,-1-1 1,1 0-1,-1 1 0,1-1 0,0 0 0,-1 0 0,1 0 0,-1 0 0,1 0 0,-1 0 0,1 0 0,0-1 1,-1 1-1,1 0 0,-1-1 0,1 0 0,-1 1 0,0-1 0,1 0 0,-1 0 0,0 1 0,1-1 0,-1 0 0,0 0 1,0-1-1,0 1 0,0 0 0,0 0 0,1-2 0,14-18 21,-1 0 0,-1 0 0,-2-2 0,0 1 0,-1-2 0,-1 0 0,-1 0 0,-1 0 0,-2-1 0,4-27 0,-8 27 565,-2-32-1,-1 22-1191,1 35 717,0 1-41,-1 1 0,1-1 0,-1 1 1,1-1-1,-1 1 0,0-1 0,0 0 1,0 0-1,0 1 0,0-1 0,-2 2 1,3-3-16,-15 21-204,1 0 0,1 0 0,1 2 0,1-1 0,0 2 0,-6 25 0,14-37 143,0 1 1,1-1-1,1 1 1,0-1-1,1 25 1,1-13-61,-1-22 29,0 1-1,1-1 0,-1 1 0,1-1 0,-1 1 0,1-1 1,0 0-1,0 1 0,0-1 0,1 0 0,-1 0 1,0 1-1,1-1 0,-1 0 0,1 0 0,0-1 1,0 1-1,3 2 0,11 14-240,-14-16 149,0 0-1,0 0 0,0-1 1,1 1-1,-1-1 1,0 1-1,1-1 0,-1 0 1,1 0-1,-1 0 1,1 0-1,-1-1 1,1 1-1,0 0 0,-1-1 1,1 0-1,0 0 1,4 0-1,4 0-816,-1-1 0,1 0 1,19-5-1,-1-2-619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22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145 703 3764,'3'-9'492,"-1"1"0,1-1 0,-1 1 0,-1-1 0,1 0 0,-2 0 0,1 1 0,-2-12-1,1 19-501,0 1-1,-1-1 0,1 0 0,-1 1 1,0-1-1,1 1 0,-1-1 0,1 1 1,-1-1-1,0 1 0,1-1 0,-1 1 1,0 0-1,0-1 0,1 1 0,-1 0 1,0-1-1,0 1 0,0 0 0,1 0 0,-1 0 1,0 0-1,-1 0 0,1 0 55,1 0 0,-1 0 0,1-1 0,-1 1-1,1 0 1,-1 0 0,0 0 0,1 0 0,-1 0-1,1 0 1,-1 1 0,0-1 0,1 0 0,-1 0 0,1 0-1,-1 0 1,1 1 0,-1-1 0,1 0 0,-1 1-1,1-1 1,-1 0 0,1 1 0,-1-1 0,1 1 0,0-1-1,-1 0 1,1 1 0,0-1 0,-1 1 0,1-1-1,0 1 1,-1-1 0,1 1 0,0 0 0,0-1 0,0 1-1,-1 0 1,1 0-8,0 0-1,0 0 0,0 0 0,0 0 1,-1 1-1,1-1 0,0-1 1,-1 1-1,1 0 0,-1 0 1,1 0-1,-1 0 0,1 0 1,-1 0-1,0 0 0,1-1 0,-1 1 1,0 0-1,0 0 0,0-1 1,-1 1-1,-5 6 162,-21 32-588,20-29 368,0 0 1,1 0 0,-1 1-1,2 0 1,0 1-1,0-1 1,1 1-1,1 0 1,0 0-1,0 0 1,1 1-1,1 0 1,0-1-1,1 1 1,0 22 0,1-33-17,0 0-1,0 0 1,0 0 0,0 0 0,0 0 0,1-1 0,-1 1 0,1 0 0,-1 0 0,1 0 0,0-1 0,-1 1 0,1 0 0,0-1 0,0 1 0,0-1 0,0 1 0,1-1-1,1 2 1,-2-2 11,1 0 0,0 0-1,0 0 1,0 0-1,0-1 1,0 1-1,0-1 1,0 1-1,0-1 1,0 0-1,0 0 1,0 0 0,0 0-1,0 0 1,0 0-1,0-1 1,0 1-1,0-1 1,2 0-1,3-1-65,-1-1-1,1 0 1,-1-1 0,0 1-1,0-1 1,0 0-1,0 0 1,-1-1-1,7-6 1,0-2 307,0-1 0,16-22 1,-18 19-184,1 1 1,-2-1 0,0-1-1,-2 1 1,0-2 0,6-20-1,-12-4 1044,-1 27-711,0 18-354,0 5 31,0 0-83,1-1 1,-2 0-1,1 1 0,-1-1 0,0 0 0,0 1 0,-1-1 0,-2 7 0,2-6 40,-1 1-1,1 0 1,1 0 0,0-1 0,0 1-1,0 0 1,1 0 0,2 15 0,-2 1 155,0-21-171,1 0 0,-1-1 0,1 1 0,0-1 0,0 1 0,0-1 0,0 1 0,0-1 0,0 1 0,1-1 0,-1 0 0,1 0 0,0 0 0,-1 0 0,1 0 0,0 0 0,0 0 0,0 0 0,0-1 0,1 1 0,-1-1 0,0 0 0,1 0 0,-1 0 0,1 0 0,-1 0 0,1 0 0,-1 0 0,1-1 0,0 1 0,-1-1 0,1 0 0,0 0 0,-1 0 0,1 0 0,0-1 0,-1 1 0,1-1 0,0 1 0,-1-1 0,1 0 0,-1 0 0,1 0 0,-1 0 0,5-3 0,3-5-13,1-1 1,-1 0-1,-1-1 0,0 0 0,-1 0 0,0-1 0,0 0 1,8-21-1,0-4-317,20-69 0,-31 81 566,-4 20-195,0 0-1,0 0 1,0-1-1,1 1 1,3-6 0,1-10 58,-6 19-58,0 0-1,0 0 0,1 1 0,-1-1 0,1 0 0,0 0 0,0 0 1,-1 1-1,3-4 0,-2 4 69,1 3-92,0-1 0,-1 1 0,1-1 0,-1 1 0,1-1 0,-1 1 0,0 0 0,1 0 0,-1 0-1,0 0 1,0 0 0,0 0 0,0 2 0,10 31-89,13 38-558,-20-55 722,28 128 768,-30-140-804,-1 0 0,-1 1 0,1-1 0,-1 1 0,0-1 0,-1 7 0,0 9 1428,1-22-1469,-20-3 854,16-5-580,3 7-300,1 1 1,-1 0-1,1-1 1,0 1-1,-1-1 1,1 1 0,-1 0-1,1-1 1,0 1-1,0-1 1,-1 1-1,1-1 1,0 1-1,0-1 1,-1 1-1,1-1 1,0 0 0,0 1-1,0-1 1,0 1-1,0-1 1,0 0-1,0-8-16,-1 7 42,1 0 1,0 0 0,0 0 0,0 0-1,0 0 1,0 0 0,0 0 0,0 0-1,1 0 1,-1 0 0,1 0 0,-1 0-1,1 0 1,0 0 0,0 0 0,0 0-1,0 1 1,0-1 0,0 0 0,0 1-1,1-1 1,-1 1 0,3-3 0,15-13 392,-17 14-410,1 0 1,-1 1 0,1-1 0,0 1-1,0 0 1,6-4 0,1 1-1,-2 2-36,-1-1-1,0 0 0,0 0 1,-1 0-1,1-1 1,8-8-1,-12 9 38,1 0 0,0 1 0,0 0-1,0 0 1,0 0 0,0 0 0,8-3 0,-8 4-6,1-1 0,-1 1-1,0-1 1,0 0 0,-1 1 0,1-2 0,-1 1 0,5-5 0,-1-3-54,11-10 38,-13 16 74,-1 0 0,1 0 0,-1-1 0,0 1 0,0-1 0,-1 0 0,0 0 0,0-1-1,3-9 1,-1 3 154,-4 10-258,0-1 0,0 1 0,-1-1 0,1 0 0,-1 1 0,0-1 0,-1-7 0,0-1 1465,1 11-1347,-1 2-100,-1-1 0,1 0 0,-1 0 1,1 1-1,0-1 0,-1 1 0,1-1 0,-1 1 0,1-1 0,0 1 0,0 0 1,-1 0-1,1 0 0,0 0 0,0 0 0,0 0 0,0 0 0,0 0 0,0 0 1,0 0-1,0 0 0,0 1 0,1-1 0,-1 0 0,0 1 0,1-1 0,-1 1 1,1-1-1,0 0 0,-1 3 0,-6 9 84,6-11 28,0 0 0,0 0 0,0 0 0,0 0 0,0 0 0,1 0 0,-1 0 0,1 0 0,-1 0 0,1 0 0,-1 3 0,-7 59-515,7-55 835,1-4-265,0 0-1,0 1 1,1-1 0,-1 0-1,3 10 1,-2-12-167,1-1 1,-1 0 0,0 0-1,1 1 1,-1-1-1,1 0 1,-1-1-1,1 1 1,0 0 0,0 0-1,0-1 1,0 1-1,0-1 1,0 1-1,3 0 1,-1 0 59,-1-1 0,1 1 0,0-1 0,0 0 0,0 0-1,0-1 1,0 1 0,0-1 0,0 0 0,0 0 0,5-1 0,-6 1 46,0 0 1,-1 0-1,1-1 1,-1 1-1,1-1 1,-1 0-1,1 0 1,-1 0-1,1 0 1,-1 0-1,0-1 1,1 1-1,-1-1 1,0 1-1,0-1 1,3-3-1,0-1-55,-1 1 1,1 0-1,0 0 0,1 0 0,10-6 0,-9 6-192,0-1 0,0 1-1,-1-1 1,9-10 0,-11 11 256,1 0 1,-2 0-1,1-1 1,0 0-1,-1 1 1,0-1-1,-1-1 0,1 1 1,-1 0-1,0 0 1,-1-1-1,0 0 1,1-9-1,5-56 202,-7 91-1768,-1 4 1198,1-6 1327,2 33-1,-1-46-1084,0 1 0,0-1-1,0 0 1,0 1 0,0-1 0,1 0 0,0 0-1,0 0 1,0 0 0,0-1 0,1 1 0,3 4 0,0-2-32,13 17 75,-17-21 6,-1 1 0,1-1 0,0 0 0,0 0-1,0 0 1,0 0 0,0 0 0,0 0 0,0-1 0,1 1 0,-1-1 0,1 0 0,-1 1 0,1-1 0,0 0-1,-1-1 1,1 1 0,0 0 0,-1-1 0,1 1 0,0-1 0,0 0 0,0 0 0,-1 0 0,1 0 0,0-1-1,0 1 1,-1-1 0,1 0 0,0 1 0,-1-1 0,1 0 0,0-1 0,-1 1 0,1 0 0,-1-1 0,0 1-1,0-1 1,1 0 0,-1 0 0,0 0 0,0 0 0,2-4 0,0-1 128,-1-1 1,0 0-1,-1 0 1,0-1-1,0 1 0,0 0 1,-1-1-1,-1 1 1,1-1-1,-2-15 0,1 7-190,-1 15 14,1-1 1,0 1-1,-1-1 1,1 1-1,-1 0 0,0-1 1,0 1-1,0-1 1,0 1-1,0 0 0,-2-3 1,-7-17 18,5 6 150,4 11 98,-1 0 0,1 0 0,0 0 1,0 0-1,0-7 0,1 10-252,-1-1 0,0 0 0,1 1 0,-1-1 0,0 1 0,0-1 0,0 1 0,-1-1 0,1 1 1,-1 0-1,1 0 0,-1 0 0,0 0 0,0 0 0,0 0 0,-2-2 0,2 2-61,-1 0 0,1 0 0,0 0 0,0-1 0,0 1 0,0 0 0,1-1 0,-1 0 0,0 1 0,1-1 0,0 0 0,0 0 0,0 0 0,0 0 0,0 0 0,0-5 0,1-1 160,2-9-234,-1 17 174,-1 0 0,1 1 0,0-1 0,0 1 0,0-1 0,-1 1 0,1-1 0,0 1 0,0 0 0,0-1 0,0 1 0,0 0 0,0 0 0,0 0 0,0 0 0,0 0 0,0 0 0,0 0 0,1 0 0,9 0 29,-1 1 0,0 1 0,0-1 0,0 1 0,0 1 1,0 0-1,-1 0 0,1 1 0,17 10 0,-26-14 30,-1 1-1,1-1 0,0 0 1,-1 0-1,1 1 1,0-1-1,-1 1 0,1-1 1,-1 0-1,1 1 1,-1-1-1,1 1 1,-1 0-1,1-1 0,-1 1 1,1-1-1,-1 1 1,0 0-1,1-1 0,-1 1 1,0 0-1,0-1 1,1 1-1,-1 0 1,0-1-1,0 1 0,0 0 1,0 1-1,0-1-32,0-1 1,0 1-1,1 0 0,-1 0 0,0 0 0,0-1 0,1 1 0,-1 0 0,1 0 0,-1-1 1,0 1-1,1 0 0,0-1 0,-1 1 0,1 0 0,-1-1 0,1 1 0,0-1 1,-1 1-1,1-1 0,0 1 0,-1-1 0,1 0 0,0 1 0,0-1 0,1 1 1,4 2 64,0 3-58,-1 1 0,1-1 1,-2 1-1,1 0 0,-1 0 0,5 9 1,15 25-426,-19-34 282,-1 0 0,0 1-1,0-1 1,-1 1 0,0-1 0,0 1-1,2 13 1,10 24 646,-10-23 1291,-5-21-1826,0 0 0,0 0 0,0 0 1,0 0-1,0 0 0,0 0 0,0-1 0,0 1 0,0 0 0,1 0 0,-1 0 0,0 0 0,1 0 1,-1 0-1,1-1 0,-1 1 0,1 0 0,-1 0 0,1-1 0,0 1 0,-1 0 0,1-1 0,0 1 1,0 0-1,-1-1 0,1 1 0,0-1 0,0 0 0,0 1 0,0-1 0,-1 0 0,1 1 0,0-1 0,0 0 1,0 0-1,0 0 0,0 0 0,0 0 0,2 0 0,1 0-24,1-1 0,-1 1 1,1-1-1,-1 0 0,1-1 0,-1 1 1,0-1-1,0 0 0,1 0 0,-2 0 0,1-1 1,0 1-1,0-1 0,-1 0 0,1 0 1,4-6-1,3-2 103,-1-1-1,0 0 1,14-23 0,-12 11 40,0 0 0,-1-1 0,-2 0 0,0-1 0,-2 0 0,-1 0 0,4-35 0,0-189 2953,-10 237-2939,0 13-133,0-1 0,0 1 0,0-1 1,-1 1-1,1-1 0,0 1 0,0-1 0,-1 1 0,1-1 0,0 1 0,-1-1 0,1 1 1,-1 0-1,1-1 0,0 1 0,-1 0 0,1 0 0,-1-1 0,1 1 0,-1 0 0,1 0 1,-1-1-1,1 1 0,-1 0 0,1 0 0,-1 0 0,1 0 0,-1 0 0,0 0 1,1 0-1,-1 0 0,1 0 0,-1 0 0,1 0 0,-1 0 0,1 0 0,-1 1 0,1-1 1,-1 0-1,-1 1 8,0-1 1,0 0 0,1 1-1,-1-1 1,0 1 0,0 0 0,1-1-1,-1 1 1,1 0 0,-1 0-1,1 0 1,-3 2 0,-3 8 67,-1 1 1,2 0 0,0 0 0,0 0 0,1 0-1,-4 15 1,0 7-298,-4 38 0,11-55 101,1 1 0,2 22 0,-1-9 186,1-28-3,-1 1 0,0-1 0,1 1 0,0-1 0,0 0 0,0 1 0,0-1 0,0 0 0,1 0 0,3 6-1,6 16 502,-9-21-745,0 0 1,1 0-1,-1 0 0,1-1 1,0 1-1,0-1 0,0 0 1,0 1-1,1-2 1,-1 1-1,1 0 0,0 0 1,0-1-1,0 0 1,0 0-1,0 0 0,0-1 1,8 3-1,5 1-1062,-1-1 1,1 0-1,33 2 0,-15-6-887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23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1029 1296,'-7'43'2832,"7"-37"-2522,0-1 0,0 1 0,1 0 0,0-1-1,0 1 1,0-1 0,1 0 0,3 8 0,-4-10-224,1 0 1,0 0-1,0 0 1,0-1-1,0 1 1,0-1-1,1 1 1,-1-1-1,1 0 1,-1 0-1,1 0 1,0 0-1,0-1 1,0 1-1,0-1 1,4 2-1,-3-2 14,0 1 0,1-1 1,-1 0-1,1 0 0,-1-1 0,1 1 0,-1-1 0,1 0 0,0 0 0,-1 0 0,1-1 0,-1 0 0,1 0 0,-1 0 0,1 0 0,4-3 0,-2 1-18,-1-1 0,1 0 0,-1-1 0,1 1 0,-1-1 0,-1 0 0,1-1 0,9-11 0,-2-2-31,0 0 0,-2-1 0,0-1 0,-1 0 0,11-34 0,-10 19 226,-1-1 0,6-54-1,4-13 437,-7-261 1501,-14 337-2111,-1 0-1,-2 0 1,0 1 0,-12-39-1,13 58 6,1 1 1,0 0-1,-1 0 0,-8-13 0,10 19-113,0 0-1,0 0 0,0 0 0,0 0 1,0 0-1,0 0 0,0 0 1,0 1-1,0-1 0,0 0 0,0 1 1,-1-1-1,1 1 0,0-1 0,-1 1 1,1-1-1,0 1 0,-1 0 0,1 0 1,0 0-1,-1 0 0,1 0 0,0 0 1,-1 0-1,1 0 0,0 0 0,-1 1 1,1-1-1,0 0 0,-1 1 0,1 0 1,0-1-1,0 1 0,-1-1 0,1 1 1,0 0-1,0 0 0,0 0 0,0 0 1,0 0-1,0 0 0,0 0 0,1 0 1,-1 0-1,0 0 0,0 0 0,1 1 1,-1-1-1,1 0 0,-1 0 1,0 3-1,-11 38-357,1 0-1,-8 70 1,11 161 1096,8-251-708,1 6-177,2 1-1,1-1 0,1 1 0,1-1 0,10 29 1,2-8 270,45 89 0,-55-125-242,19 25 0,0 0-228,-27-37 367,1-1 0,-1 0 0,0 1-1,0-1 1,0 1 0,0-1 0,1 0 0,-1 1 0,0-1 0,0 0 0,1 1 0,-1-1 0,0 0 0,1 0 0,-1 1 0,0-1 0,1 0 0,-1 0 0,0 1 0,1-1 0,-1 0 0,1 0 0,-1 0 0,0 0 0,1 0 0,-1 0 0,1 0 0,-1 0 0,1 1 0,-1-1 0,0-1-1,1 1 1,-1 0 0,1 0 0,3 0 82,-3-17-199,-1-112 718,0 43-6121,24 84 3618,-21 1 1834,-1 0 1,1 0 0,-1 0-1,0 0 1,1-1 0,-1 1-1,0-1 1,0 0 0,0 0-1,0 1 1,0-1 0,-1-1-1,1 1 1,0 0 0,-1 0-1,2-3 1,-1 0-16,-1 0-1,0-1 1,1 1-1,-2 0 1,1-1-1,0 1 1,-1-10-1,0-30 162,-3-112-388,1 125 44,-2 0-1,-15-58 0,3 33 909,2 0 0,-7-66 0,19 99-253,-2 0 1,0 0-1,-1 0 1,-15-38 0,18 54-564,2 7 163,0 1 0,0 0 0,0 0 0,0-1 0,0 1 1,0 0-1,0 0 0,0 0 0,0-1 0,0 1 0,0 0 0,0 0 1,0-1-1,0 1 0,0 0 0,0 0 0,0 0 0,0-1 0,0 1 1,0 0-1,-1 0 0,1 0 0,0 0 0,0-1 0,0 1 0,0 0 0,0 0 1,-1 0-1,1 0 0,0 0 0,0-1 0,0 1 0,-1 0 0,1 0 1,0 0-1,0 0 0,0 0 0,-1 0 0,1 0 0,0 0 0,0 0 1,-1 0-1,1 0 0,-1 26-434,0 46 497,-1-22 407,3 1 0,11 83 0,35 142-1485,-41-230 1386,-4-27-401,1 0 1,8 28-1,12 45 559,-12-62-604,-9-26 105,0 1 1,0 0-1,0 0 1,-1 0-1,0 0 1,2 10-1,-3-14 45,0-2-75,1 0 0,0 0 0,0 0 0,-1-1 0,1 1 0,0 0 0,-1 0 0,0 0 0,1-1 0,-1 1 0,0 0-1,1-1 1,-1 1 0,0 0 0,0-1 0,0 1 0,0-2 0,1-5 146,25-53 708,-17 43-754,-1 0 0,10-31 0,-17 44-54,1 0-1,0 0 0,0 0 0,0 0 0,1 0 0,3-5 1,6-11-993,-12 21 938,0-1-1,1 1 1,-1 0 0,0-1 0,0 1 0,0-1-1,1 1 1,-1 0 0,0-1 0,1 1 0,-1 0-1,0-1 1,1 1 0,-1 0 0,0 0 0,1-1-1,-1 1 1,1 0 0,-1 0 0,0 0 0,1-1-1,-1 1 1,1 0 0,-1 0 0,1 0 0,-1 0-1,1 0 1,-1 0 0,0 0 0,1 0 0,-1 0-1,1 0 1,-1 0 0,1 0 0,-1 0 0,1 1 0,-1-1-1,0 0 1,1 0 0,-1 0 0,1 1 0,-1-1-1,0 0 1,1 0 0,-1 1 0,0-1 0,1 0-1,-1 1 1,0-1 0,1 0 0,-1 1 0,0-1-1,0 1 1,1-1 0,-1 1 0,18 28-10,-14-22 20,12 19 11,28 44 116,-38-62-109,0 0-1,1 0 0,0-1 0,0 0 1,17 12-1,-23-18-9,0-1-1,-1 1 1,1-1 0,0 1 0,0-1-1,0 1 1,0-1 0,0 0-1,0 1 1,0-1 0,0 0 0,0 0-1,0 0 1,0 0 0,0 0-1,0 0 1,0 0 0,0 0 0,0 0-1,0 0 1,0 0 0,0-1 0,2 0-1,-2 0-6,0 0-1,1 0 1,-1 0-1,1 0 1,-1 0-1,0-1 1,0 1-1,0-1 1,0 1-1,0-1 1,0 1-1,1-4 1,2-5-3,-1-1 1,0 1-1,2-19 0,-3 19 72,-2 9-69,5-21 81,-2 0 0,2-38-1,-4 29-201,0 18 295,0 1 1,-2-1 0,1 0-1,-4-15 1,3 25-107,-1-8 216,-1 1 0,0 0 0,0 0 1,-9-16-1,2 1 172,9 22-508,0 0 0,1 1 0,-1-1-1,0 1 1,0 0 0,0-1 0,-1 1 0,1 0 0,-1 0-1,1-1 1,-1 1 0,0 0 0,-3-3 0,5 5 39,-1 0 0,1 0 0,0 0 0,-1 0 0,1 0 0,0-1 0,-1 1 0,1 0 0,-1 0 0,1 0 0,0 0 0,-1 0 0,1 0 0,-1 0 1,1 0-1,0 1 0,-1-1 0,1 0 0,0 0 0,-1 0 0,1 0 0,-1 0 0,1 1 0,0-1 0,-1 0 0,1 0 0,0 0 0,0 1 0,-1-1 0,1 0 1,0 1-1,-1-1 0,1 0 0,0 1 0,0-1 0,0 0 0,-1 1 0,1 0 0,-8 17 16,6-12-97,-14 29-147,-10 67 562,19-47-3407,0 77 1,8-113 1494,4-4-428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2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64 1376,'-7'0'353,"0"-1"1,0 0-1,0 0 0,0-1 1,1 0-1,-1 0 0,1 0 0,-1-1 1,1 0-1,-9-5 0,3 1 875,-10-8 1124,21 15-2322,0 0-1,0 0 1,0-1-1,0 1 0,0 0 1,0-1-1,0 1 1,0-1-1,0 1 1,1-1-1,-1 1 1,0-1-1,0 0 1,1 1-1,-1-1 1,0 0-1,1 0 1,-1 0-1,1 1 1,-1-1-1,1 0 0,-1 0 1,1 0-1,-1-2 1,1 3-63,0 29-692,0-7 1252,0-16-1099,0-14-2023,-2 3 857,-10 0 143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39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420 1895 3680,'2'-15'456,"0"-39"2111,-2 50-2423,0 0 0,-1 1 1,1-1-1,-1 1 0,0-1 1,0 1-1,0-1 0,0 1 1,0 0-1,-1-1 0,-3-4 1,0 2-83,-1 0 0,0 0 0,0 0 0,0 1-1,0 0 1,-1 0 0,0 1 0,0-1 0,0 2 0,-1-1 0,0 1 0,1 0 0,-1 1 0,0-1 0,0 2 0,0-1 0,0 1 0,-1 0 0,1 1 0,0 0 0,0 0 0,0 1-1,-1 0 1,1 0 0,0 1 0,0 0 0,0 1 0,1-1 0,-1 2 0,0-1 0,-8 6 0,9-4-72,0-2 97,1 1 1,0-1-1,0 2 1,0-1-1,1 1 1,-1 0-1,1 0 1,-6 8-1,6-4 67,2-3-101,0 0 0,-1 0 0,1 0 0,-2 0 0,-6 8 0,7-9-41,-1 1 0,2 0 0,-1 0 1,1 0-1,-1 1 0,2-1 0,-1 1 1,-1 6-1,-10 23-264,10-26 174,1 0 0,0 1 0,1-1 0,0 1 0,0 0-1,1-1 1,1 1 0,0 0 0,0-1 0,1 1-1,2 10 1,-2-16 82,0 0-1,0 0 1,1 0 0,-1 0-1,1 0 1,0-1-1,0 1 1,0-1-1,1 1 1,0-1 0,0 0-1,0 0 1,0 0-1,5 4 1,-2-3 8,-1-1 1,1 0-1,0-1 0,0 1 1,0-1-1,0-1 0,1 1 1,-1-1-1,11 3 0,0-2-3,0-1-1,1-1 1,-1 0-1,1-1 1,-1-1-1,0-1 1,26-5-1,-4-2 6,-1-2 0,0-1 0,-1-2 0,50-26 0,-66 29-7,-1-1 0,0-1 0,-1 0 0,-1-2 0,0 0 0,-1-1 1,-1-1-1,27-35 0,-37 44 57,-1-1 0,-1 1 0,0-1 0,0 0 0,0 0 0,-1-1 0,0 1 0,1-12 0,-1-6 1528,-1-46-1,-2 73-1574,-6-12 148,6 12-172,-1 0 1,1 0-1,0 0 0,0 0 1,0 0-1,0 0 0,-1 0 1,1 0-1,0 0 0,0 0 1,0-1-1,-1 1 0,1 0 1,0 0-1,0 0 0,0 0 1,-1 0-1,1 0 0,0 0 1,0 0-1,0 1 0,0-1 1,-1 0-1,1 0 0,0 0 1,0 0-1,0 0 0,-1 0 1,1 0-1,0 0 0,0 0 1,0 1-1,0-1 0,0 0 1,-1 0-1,1 0 0,0 0 1,0 0-1,0 1 0,0-1 1,0 0-1,0 0 0,0 0 1,0 0-1,0 1 0,-1-1 1,1 0-1,0 0 0,0 0 1,0 1-1,0-1 0,0 0 1,0 0-1,0 0 0,0 0 1,0 1-1,1-1 0,-1 0 1,0 0-1,0 0 0,0 1 1,0-1-1,0 0 0,0 0 1,0 2-19,-1 6 1,1 0 0,0 0-1,1 0 1,-1 0-1,1 0 1,1-1 0,-1 1-1,1 0 1,1 0-1,0-1 1,0 0 0,4 8-1,-4-10 34,0 0 0,1 0-1,0 0 1,0 0 0,0-1-1,0 0 1,1 1 0,0-2-1,0 1 1,0 0 0,0-1-1,0 0 1,1 0 0,0-1-1,-1 0 1,1 0 0,0 0-1,0 0 1,0-1 0,0 0-1,0 0 1,0-1 0,0 0-1,1 0 1,-1 0 0,0-1-1,0 0 1,0 0 0,0 0-1,0-1 1,0 0 0,-1 0-1,1-1 1,0 1 0,-1-1-1,0 0 1,0-1 0,0 1-1,0-1 1,0 0 0,-1 0-1,1-1 1,-1 1 0,0-1-1,-1 0 1,1 0 0,2-6-1,-1 1-7,0-1 0,-1 1 1,-1-1-1,0 0 0,0 0 0,-1 0 0,1-17 0,-1-72-27,-3 76 237,1 43-441,-1-14 220,1 0 0,-1 1 1,1-1-1,1 0 0,-1 0 0,1 0 0,0 1 0,0-1 0,0 0 0,1 0 0,0 0 1,4 7-1,-1-4 66,6 9-138,0-1 1,1 0 0,1-1-1,24 23 1,-33-34 135,1 1-1,1-1 1,-1 0-1,1 0 1,0 0-1,-1-1 1,1 0-1,1 0 1,-1-1 0,0 0-1,1 0 1,-1 0-1,1-1 1,8 1-1,-13-1-34,-1-1-1,1 0 0,-1 0 0,1 0 0,-1 0 1,1-1-1,-1 1 0,1 0 0,-1-1 1,1 1-1,-1-1 0,0 1 0,1-1 0,-1 0 1,0 1-1,1-1 0,-1 0 0,0 0 1,2-2-1,-1 1-90,-1 0 1,1 0 0,0-1-1,-1 1 1,0-1-1,0 1 1,0-1-1,0 0 1,2-5 0,-1-6-104,-1 1 0,0-1 1,-1-22-1,0 21 885,0 3-761,-1 1 0,0-1 0,0 0 1,-1 0-1,-5-15 0,4 17-577,2 0-1,-1 1 1,1-1-1,0-19 1,2 28 664,0 1 0,-1-1 0,1 1 0,0 0 0,-1-1 0,1 1 0,0 0 0,-1 0 0,1-1 0,0 1 0,0 0 1,-1 0-1,1 0 0,0 0 0,0 0 0,-1 0 0,1 0 0,0 0 0,1 1 0,16 0-2,-6 1-111,-1 1 1,0 1-1,0 0 1,0 0-1,0 1 0,-1 0 1,1 1-1,-1 0 0,-1 1 1,1 0-1,-1 0 0,0 1 1,-1 1-1,0-1 1,13 19-1,-9-3 820,-11-20-729,0-1 0,1 1 0,-1-1 1,1 0-1,0 0 0,3 4 0,53 79-752,-47-69 1479,-9-14-725,0 1-1,0-1 1,1 0 0,-1 0-1,1 0 1,0 0 0,0 0-1,3 2 1,-5-4-26,1 1-1,0-1 1,0 0-1,0 1 1,0-1 0,0 0-1,0 0 1,0 0-1,0-1 1,0 1-1,0 0 1,0-1 0,1 1-1,-1-1 1,0 0-1,0 0 1,1 0 0,-1 0-1,3 0 1,-2-2 113,-1 1 1,1 0 0,-1-1 0,1 0 0,-1 0-1,0 1 1,0-1 0,1-1 0,-1 1-1,-1 0 1,1 0 0,0-1 0,-1 1-1,3-5 1,-1 1 70,0 0-1,0-1 1,0 1-1,-1-1 1,0 0-1,0 0 1,1-12-1,-1-52-134,-3 46 60,0 15-101,-1-1 0,0 1 1,-1-1-1,0 1 0,-1 0 1,0 0-1,0 0 1,-9-13-1,-12-30 43,23 48-404,1 0 1,-1 0-1,1 0 0,1 0 0,-1 0 0,0-10 0,5 14 303,-1 0 1,0 1-1,1-1 0,-1 1 1,1 0-1,-1 0 0,5 1 1,-4-1-14,3 0 56,-1 1-1,1 0 1,-1 0-1,1 1 1,-1 0-1,0 0 1,0 0-1,0 1 1,0 0-1,0 0 1,-1 0-1,1 1 1,-1 0-1,0 0 1,0 0-1,6 8 1,0 0 18,-1 0 1,-1 0-1,0 2 1,0-1 0,10 26-1,-2 3-32,-15-33 50,1 0-1,0-1 1,1 1-1,0-1 1,0 0-1,1 0 1,0 0 0,0-1-1,1 0 1,9 10-1,-13-16-2,0 1-1,0-1 0,0 0 0,0 1 1,0-1-1,0 0 0,0 0 0,0 0 1,1-1-1,-1 1 0,0-1 0,0 1 1,1-1-1,-1 0 0,1 1 0,-1-1 1,3-1-1,0 1-1,-1-1 0,1 0-1,-1-1 1,1 1 0,-1-1 0,0 0-1,0 0 1,6-3 0,-1-1 0,1-1 0,-1 0 0,-1-1 0,0 0 0,0 0-1,10-14 1,-10 10-14,0 0-1,-1 0 0,-1-1 0,0 0 0,0 0 1,-2-1-1,6-23 0,-5 9 33,-2 0-1,0-52 1,-3 79-22,0-1-1,-1 1 0,1 0 1,-1 0-1,0 0 1,1 0-1,-1 0 1,0 0-1,1 0 0,-1 0 1,0 0-1,0 0 1,0 0-1,0 0 1,0 0-1,0 1 0,0-1 1,-1 0-1,1 1 1,0-1-1,0 1 1,0-1-1,-1 1 0,1 0 1,0 0-1,0-1 1,-1 1-1,-1 0 1,2 0-11,-1 0 0,1-1 1,0 1-1,0 0 0,-1 0 0,1 0 1,0 0-1,-1 0 0,1 0 1,0 1-1,0-1 0,-1 0 1,1 1-1,0-1 0,0 1 1,-1-1-1,1 1 0,0 0 0,0-1 1,0 1-1,0 0 0,0 0 1,0 0-1,0 0 0,0-1 1,0 2-1,1-1 0,-1 0 1,0 0-1,0 2 0,-13 25 171,12-24-257,0 0 1,0-1-1,0 1 0,1 0 0,-1 0 1,1 0-1,0 0 0,0 0 1,0 0-1,0 8 0,0 13 97,1 26-11,0-48-2,1 0 0,-1 0 0,1 0-1,-1 0 1,1 0 0,0 0 0,0 0-1,1 0 1,-1-1 0,0 1 0,1 0 0,3 4-1,3 1-215,0-2-1,0 1 0,0-1 0,1 0 1,0 0-1,0-1 0,1 0 0,-1-1 0,1 0 1,0-1-1,0 0 0,0 0 0,1-1 1,-1-1-1,0 1 0,1-2 0,-1 1 1,1-1-1,-1-1 0,15-2 0,-19 1 75,0 1 0,0-1 0,0 0 0,0-1-1,0 1 1,-1-1 0,1 0 0,-1-1 0,0 1 0,0-1-1,0 0 1,0 0 0,-1-1 0,0 1 0,1-1 0,-2 0-1,1 0 1,-1 0 0,1-1 0,-1 1 0,-1-1 0,1 0-1,-1 0 1,0 0 0,-1 0 0,1 0 0,-1 0 0,0 0-1,0-7 1,-1-2 164,0-13 93,-1 1 0,-4-29 1,2 26 1310,3 24-1136,-1-1 0,1 1 0,-1-1 0,-3-8 0,2-9-60,3 16 966,-2 9-1493,1 0 303,0 0 0,0 0 0,0 0 1,0 1-1,1-1 0,-1 0 0,0 0 0,0 0 0,1 1 1,-1-1-1,1 1 0,57 44-854,-50-38 1032,-2 0 0,1 0 0,-1 0 0,0 1 0,-1-1 0,9 19 0,-6-12-468,-7-13 284,1 1 0,-1-1 0,0 0 0,0 1 0,0-1 0,0 1 0,0-1 0,0 1 0,-1-1 1,1 1-1,-1-1 0,0 4 0,0-5 20,0 0 0,0 0 0,1 0 0,-1 0 0,0 0 0,1 0 1,-1 0-1,0 0 0,1 0 0,-1 0 0,1 0 0,0 0 0,-1 0 0,1-1 1,0 1-1,-1 0 0,1 0 0,0-1 0,0 1 0,0 0 0,-1-1 0,1 1 1,0-1-1,0 1 0,0-1 0,0 1 0,0-1 0,2 1 0,-3-32 498,0-173-153,0 200-358,1-1 1,1 1-1,-1 0 0,1 0 0,-1 0 1,1 0-1,0 0 0,1 0 0,-1 1 0,1-1 1,0 1-1,-1-1 0,7-4 0,-7 7 32,0 0 0,1 0 0,-1 0 0,1 0 0,-1 1 0,1-1 0,-1 1 0,1 0 0,-1 0 0,1 0 0,0 0 0,-1 0 0,1 0 0,-1 0 0,1 1 0,-1 0 0,1-1 0,-1 1-1,1 0 1,-1 0 0,1 0 0,-1 1 0,0-1 0,3 2 0,5 5 41,0-1-1,0 2 0,13 13 1,-21-20-81,14 21 528,-14-19-506,0-1-1,0 0 0,0 1 0,1-1 0,5 5 1,0 1-69,0 1 1,-1-1 0,1 1-1,-2 0 1,0 1 0,0 0-1,0 0 1,-2 0 0,5 15-1,-2-7-92,1-1 0,12 22-1,-19-39 208,-1 1 0,1-1 0,0 1 0,0-1 0,0 0 0,0 1 0,0-1 0,1 0 0,-1 0 0,0 0 0,0 0 0,1 0 0,-1 0 0,1 0 0,-1 0 0,1 0 0,-1-1 0,1 1 0,-1 0 0,1-1 0,3 1 0,-3-1 118,1-1 0,-1 1 1,1-1-1,-1 0 0,1 0 1,-1 0-1,0 0 1,1 0-1,-1 0 0,0 0 1,0-1-1,0 1 0,0-1 1,3-2-1,14-12 389,-1-2-1,0 0 0,22-32 1,-25 29-622,-1-1-1,-1 0 1,-1-1 0,-1 0-1,0-1 1,-2 0 0,-2-1 0,0 0-1,-1 0 1,5-48 0,-8 23 112,2-32-53,-7-149-1,-9 164 17,-3 0 0,-30-85-1,30 103-18,-61-159 61,60 175-59,-1 1 0,-1 0 0,-2 2 1,-26-32-1,41 56 8,-1 1 0,-1-1 0,1 1 0,-1 0 0,0 1 0,-12-8 0,17 11-13,-1 0-1,1 0 0,-1 0 0,1 1 0,-1-1 1,0 1-1,1-1 0,-1 1 0,1-1 1,-1 1-1,0 0 0,0 0 0,1 0 0,-1 0 1,0 0-1,1 0 0,-1 1 0,0-1 0,1 0 1,-1 1-1,1-1 0,-1 1 0,0 0 0,1-1 1,-1 1-1,1 0 0,0 0 0,-1 0 1,1 0-1,0 0 0,-1 0 0,1 1 0,0-1 1,0 0-1,-1 2 0,-2 5-80,-1-1 0,2 1 1,-1 0-1,1 0 0,0 0 0,1 1 0,0-1 0,0 0 1,-1 12-1,2 10 232,1 40 0,1-24-139,-1-5-107,1 0 1,2-1-1,10 46 0,19 48 288,69 183 1,-71-242 19,3-2 1,4-1 0,82 122 0,-99-166-357,1-1 0,2-1-1,0-1 1,2-2-1,36 28 1,-46-38-607,-14-12 512,1 1 0,-1-1-1,0 0 1,1 0 0,-1 0 0,1 0-1,-1 0 1,1 0 0,0 0 0,0 0-1,-1 0 1,1-1 0,0 1 0,0-1-1,0 0 1,-1 1 0,1-1 0,0 0-1,3 0 1,2 0-2581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39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19 270 3976,'-11'-5'268,"4"0"716,7-2 153,0 1 91,0-1-392,0 0-592,0-3 692,0 0-688,31-2 1056,8-6-980,1 1-868,7-2 848,7-3-1156,6-3 1796,7-1-1252,5 1-308,2-2-180,-4 5-2400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39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31 144 8993,'0'1'74,"-1"-1"1,1 0-1,0 1 1,0-1-1,0 0 0,0 0 1,-1 1-1,1-1 1,0 0-1,0 0 1,-1 1-1,1-1 0,0 0 1,0 0-1,-1 0 1,1 1-1,0-1 1,-1 0-1,1 0 0,0 0 1,-1 0-1,1 0 1,0 0-1,-1 0 1,1 0-1,0 0 0,-1 0 1,1 0-1,0 0 1,0 0-1,-1 0 1,0 0-1,-13-1 2184,12 1-2052,1-4 13,0 0-1,0 1 1,0-1-1,1 0 1,-1 1-1,1-1 1,0 0-1,0 1 1,1-1-1,0-4 1,-1-2 159,0-54-747,0 36-5614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6:59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28 830 3976,'0'-1'-4,"0"1"-1,0 0 0,0 0 1,0-1-1,0 1 1,0 0-1,0-1 0,0 1 1,0 0-1,0-1 0,0 1 1,0 0-1,0-1 0,0 1 1,0 0-1,0-1 0,0 1 1,0 0-1,0 0 0,-1-1 1,1 1-1,0 0 1,0-1-1,0 1 0,-1 0 1,1 0-1,0-1 0,0 1 1,0 0-1,-1 0 0,1 0 1,0-1-1,-1 1 0,1 0 1,0 0-1,0 0 1,-1 0-1,1 0 0,0 0 1,-1 0-1,1-1 0,0 1 1,-1 0-1,1 0 0,0 0 1,-1 0-1,1 0 0,0 0 1,-1 1-1,0-1 17,-2 0 124,3 1-44,-1 0 0,1 1 1,-1-1-1,1 0 0,-1 1 0,0-1 0,0 0 0,0 0 0,0 1 0,-2 0 0,2 2-125,0-1 0,1 1 1,-1-1-1,0 1 0,1-1 0,0 1 0,0-1 0,0 1 0,0-1 1,1 5-1,0 6 629,-1 71 1920,2-81-2405,-1 0-1,1 0 1,0 0 0,0 0-1,0-1 1,0 1-1,1-1 1,-1 1 0,1-1-1,0 0 1,0 0 0,0 0-1,0 0 1,5 2 0,-7-4-18,1 0 0,0 0 0,-1 0 0,1-1 0,0 1 1,0-1-1,0 1 0,0-1 0,0 1 0,-1-1 0,1 0 1,0 0-1,0 0 0,0 0 0,0 0 0,0 0 0,0-1 1,0 1-1,0-1 0,-1 1 0,1-1 0,0 0 1,0 1-1,0-1 0,-1 0 0,1 0 0,1-2 0,13-20 1311,-8 14-1263,-1-1 0,0 0 1,-1 0-1,0-1 0,0 1 1,-2-1-1,1-1 0,-1 1 0,2-12 1,0-13 6,-2 16 3,-1-1-1,1-25 0,-4-636 371,-1 676-513,1-1 1,-1 1-1,0 0 0,0 0 1,-3-6-1,2 6-284,1 1 1,0 0-1,0-1 0,-1-10 1,2 15-236,0 14 987,0 311-135,1-288-596,2 1 0,2-1-1,11 49 1,1-25 675,27 69 0,-31-86-681,-11-34 60,0-1-1,0 0 1,1 0-1,0-1 1,8 15 0,-3-9-315,-1 0 0,7 18 1,-4-8 241,-7-8 802,-4-12 459,1-10-331,0 5-580,1-5-38,-1 0 0,0 1 0,-1-1 0,0 0 0,0 0 0,0 0 0,-1 0 0,-3-9 0,4 12-174,0 0 1,0 0-1,1 0 0,-1 0 0,1 0 1,0 0-1,0 0 0,1-6 0,0-5-2433,59 16 913,-23 1 1588,56-6 1,-85 3 123,-1-1-1,1 0 0,0 0 0,-1 0 0,1-1 1,-1-1-1,0 1 0,0-1 0,0 0 0,0-1 1,-1 1-1,11-11 0,-10 8 525,0 0-1,-1 0 1,0-1-1,0 0 1,7-14-1,-11 4 1102,-3 12-1586,1 14-114,0 19-72,-1 0 0,-7 34 0,6-36 183,0 1-1,3 48 1,1-19-64,-2-50-14,0 0 1,1 0-1,0 0 1,0 0-1,0 0 1,3 6-1,1 2 54,-3-8-85,1 1 0,0-1 0,0 0 0,0 0 1,1-1-1,0 1 0,0-1 0,0 1 0,0-1 0,1 0 0,-1-1 0,1 1 0,0-1 1,0 0-1,0 0 0,1-1 0,-1 1 0,9 1 0,1 2 162,0-2-1,1 0 1,-1-1 0,1 0-1,31 1 1,-42-4-150,-1 0 0,0-1 0,1 1 0,-1-1 0,0 0 0,0 0 0,1 0 0,-1 0 0,0-1 0,0 0 0,0 0 0,-1 0 0,7-4 0,-8 4 12,1 0 0,-1-1-1,0 1 1,0-1 0,0 1 0,-1-1 0,1 1 0,0-1-1,-1 0 1,0 0 0,0 0 0,0 0 0,0 0 0,0 0-1,0 0 1,-1 0 0,1 0 0,-1-7 0,0 6-24,0-14 34,-4-32 0,3 43 1,-1 0-1,0 0 1,0 0-1,-1 1 1,0-1 0,0 1-1,-6-9 1,1 2-101,0 2 1,-1-1 0,0 1 0,-1 1-1,0-1 1,-17-11 0,19 16-460,1 1 1,-1 0-1,-1 1 0,1 0 1,0 0-1,-1 1 1,0 0-1,0 1 0,0 0 1,0 0-1,-10 0 0,-9 1-1888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1.2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57 2432,'0'-53'9503,"-3"52"-9478,1 0 0,-1 1 0,0-1 0,-1 1 0,1-1 0,0 1 0,-5 1 0,7-1-85,-3 0 60,0 1 0,0 0 0,1 0 0,-1 0 0,0 1 0,1-1-1,-1 1 1,1 0 0,-1 0 0,1 0 0,0 1 0,0-1 0,0 1 0,0-1 0,0 1 0,0 0-1,1 0 1,0 0 0,-1 1 0,-2 5 0,-2 6-96,-1-1 0,-1 0 0,-12 16 0,13-21 104,1 2 1,0-1-1,0 1 0,1 0 0,0 0 0,1 0 1,1 1-1,-4 13 0,5-12 72,0 4-60,-10 31 0,10-35-138,0 1 1,0-1-1,1 1 0,1 0 1,0-1-1,2 20 0,0-10 246,-1-17-89,0 0 0,1-1 1,0 1-1,1-1 0,-1 1 0,1-1 1,0 0-1,0 0 0,1 0 0,-1 0 0,1 0 1,0 0-1,1-1 0,-1 1 0,1-1 0,0 0 1,0 0-1,0 0 0,0-1 0,1 1 0,-1-1 1,1 0-1,0-1 0,0 1 0,0-1 1,9 3-1,-6-2 47,-1-1 1,1 0-1,0 0 1,0 0-1,0-1 1,0 0-1,0-1 1,0 0-1,0 0 1,0-1-1,-1 0 1,1 0-1,0-1 1,0 0-1,-1 0 1,1-1-1,-1 0 1,9-4-1,-10 2 37,0-1 0,0 1 0,-1-1 0,0 0-1,0 0 1,0-1 0,-1 0 0,0 1 0,0-1-1,-1-1 1,4-9 0,-3 7-289,0-2 170,-1 0-1,-1 0 0,0 0 1,0-1-1,-1 1 1,-1 0-1,0-1 0,-3-14 1,2-14-37,1 32 85,0 7-18,1-1-1,-1 1 1,0 0-1,0-1 1,-1 1 0,1 0-1,0-1 1,-1 1-1,1 0 1,-1 0-1,0-1 1,0 1-1,0 0 1,-2-3-1,2 75-397,1-62 252,-1 3 82,1-1 0,0 1 0,1 0 0,0 0 0,1-1 0,0 1 0,0-1-1,1 1 1,1-1 0,5 12 0,-4-11-348,1-2-1,0 1 0,1-1 1,8 10-1,-13-16 423,1-1-1,-1 1 1,1-1 0,0 0 0,0 0 0,0 0-1,0 0 1,0 0 0,0-1 0,0 1 0,0-1 0,1 0-1,-1 0 1,1 0 0,-1 0 0,7 0 0,-9-2-12,0 1 1,0-1-1,-1 1 1,1-1-1,0 1 0,-1-1 1,1 0-1,0 1 1,-1-1-1,1 0 1,-1 1-1,1-1 1,-1 0-1,0 0 1,1 0-1,-1 1 1,0-1-1,1 0 1,-1 0-1,0 0 1,0 0-1,0 0 1,0 0-1,0 1 1,0-1-1,0 0 1,0 0-1,0-1 0,2-10 325,10-9-332,1-3-412,15-40 0,-17 34 336,-3 11 16,-1 0-1,4-24 1,-4 19 104,-5 20-1,-1-1 0,0 1 0,0 0-1,0-1 1,0-7 0,8-12-353,-9 23-55,1 30 693,8 6-548,-6-22 142,0-1 1,0 0 0,8 16 0,-9-22 90,0 0 0,0 0 1,0 0-1,-1 0 1,1 8-1,-1-9-32,-1 0 0,1-1 0,0 1 0,0 0 0,1-1-1,-1 1 1,1-1 0,0 0 0,0 1 0,4 3 0,19 28-223,-19-25 238,1-1-1,0 0 0,1 0 1,0-1-1,1 0 1,13 11-1,-12-13 284,-8-5-338,0 0-1,0-1 0,0 1 1,1-1-1,-1 0 0,1 1 0,-1-1 1,1 0-1,-1 0 0,1-1 0,-1 1 1,1 0-1,0-1 0,-1 0 0,5 1 1,-4-3 52,-1 1 1,0 0 0,0-1 0,0 1 0,0-1 0,0 1-1,0-1 1,-1 0 0,1 0 0,0 0 0,-1 0 0,0 0-1,1 0 1,-1 0 0,0-1 0,2-4 0,5-18-141,-5 19 161,-1 0 1,0 0-1,0-1 0,-1 1 1,0 0-1,1-8 1,5-74-48,-7-23-40,-1 106-115,1 0-1,-1 1 0,0-1 0,0 0 0,-1 1 1,1-1-1,-3-4 0,2 5-18,0 0 0,1 0-1,0 0 1,-1 0 0,1-1-1,0-7 1,-8-19-2122,9 66 4715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1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26 204 2024,'-2'-1'122,"0"-1"-1,0 0 1,1 0 0,-1 1-1,0-1 1,1 0 0,-1 0-1,1-1 1,0 1-1,0 0 1,-1 0 0,2-1-1,-1 1 1,0 0 0,0-1-1,0-4 1,0-4 454,0-1 0,1-18 0,0 13-411,1 14-158,-1 1-1,1 0 1,0-1 0,0 1-1,0 0 1,0 0-1,0 0 1,1 0 0,-1 0-1,1 0 1,-1 0 0,1 0-1,0 0 1,-1 1-1,1-1 1,0 1 0,3-2-1,38-24 141,-32 22-26,0 1 1,0-1-1,0 2 1,1-1-1,-1 2 1,1-1-1,0 2 1,-1-1-1,1 2 1,0 0-1,0 0 1,0 1-1,0 0 1,18 5 0,-17-2-104,0 0 0,0 1 1,0 1-1,-1 0 1,0 0-1,0 1 0,-1 1 1,0 0-1,0 0 1,-1 1-1,0 1 0,13 16 1,-17-19 32,0 1 0,0 1 0,-1-1-1,0 1 1,-1 0 0,0 0 0,-1 1 0,1-1 0,1 11 0,-2 2 202,0 0-1,-1 44 1,-2-60-108,-1 0 0,0 0 0,-1 0 0,0 0 0,0 0 0,0 0 0,-1 0 0,1-1 0,-1 1 0,-1-1 0,1 0 0,-1 0 0,0 0 0,-5 5 0,1-1 301,-1-1-1,0 0 0,0-1 1,0 0-1,-1 0 1,-18 9-1,19-12-432,0 0-1,0-1 0,-1 0 0,1-1 0,-1 0 1,1 0-1,-1-1 0,0 0 0,0-1 1,1 0-1,-1 0 0,0-1 0,0 0 0,1-1 1,-1 0-1,1-1 0,-1 0 0,1 0 0,0-1 1,0 0-1,1-1 0,-1 0 0,1 0 1,0-1-1,0 0 0,1 0 0,0-1 0,0 0 1,0 0-1,-9-14 0,13 16 92,1 0-1,-1 0 1,1 0 0,0-1-1,0 1 1,-1-11 0,-5-12-15,5 18-186,1 0 0,0 0 0,1 0 0,0 0 0,0 0 0,2-19 0,0 3-276,0 20 75,0 0 1,0 0-1,1 0 0,-1 0 1,2 1-1,-1-1 1,1 1-1,-1-1 1,1 1-1,1 0 1,-1 0-1,1 0 1,0 0-1,0 1 0,8-7 1,0 0-528,1 0 0,0 1 0,1 0 1,27-13-1,-12 11-581,1 2-326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2.6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0 829 3092,'2'-1'172,"-1"0"1,0-1-1,0 1 0,0 0 0,0 0 0,0 0 1,0-1-1,-1 1 0,1-1 0,0 1 0,-1 0 1,1-1-1,-1 1 0,1-1 0,-1 1 0,0-1 1,1 0-1,-1 1 0,0-1 0,0 1 0,-1-3 1,1 4-167,1 0 1,-1 0 0,0 0 0,0 1-1,0-1 1,0 0 0,0 0-1,0 0 1,0 0 0,0 1 0,1-1-1,-1 0 1,0 0 0,0 0-1,0 0 1,0 0 0,0 0 0,1 1-1,-1-1 1,0 0 0,0 0-1,0 0 1,1 0 0,-1 0 0,0 0-1,0 0 1,0 0 0,1 0-1,-1 0 1,0 0 0,0 0 0,0 0-1,1 0 1,-1 0 0,0 0 0,0 0-1,0 0 1,1 0 0,-1 0-1,0 0 1,0 0 0,0-1 0,0 1-1,1 0 1,-1 0 0,0 0-1,0 0 1,0 0 0,0 0 0,0-1-1,1 1 1,-1 0 0,0 0-1,0 0 1,0 0 0,0-1 0,0 1-1,0 0 1,0 0 0,0 0-1,0-1 1,0 1 0,0 0 0,0 0-1,0 0 1,0-1 0,0 1 0,11 13 411,18 31-474,-20-32 285,-1 0 0,9 18 0,-4 4-305,-1 0-1,14 66 0,-7-23 651,-18-72-500,0 0 1,-1 0-1,1 0 0,-1-1 1,-1 7-1,1 1-195,4-4 1171,-4-8-998,0 0 1,0 0 0,1 0-1,-1 0 1,0 0 0,0 0-1,0 0 1,1 0-1,-1 0 1,0-1 0,0 1-1,0 0 1,0 0 0,1 0-1,-1 0 1,0 0-1,0 0 1,0-1 0,0 1-1,0 0 1,0 0 0,1 0-1,-1 0 1,0 0-1,0-1 1,0 1 0,0 0-1,0 0 1,0 0-1,0-1 1,0 1 0,0 0-1,0 0 1,0 0 0,0-1-1,0 1 1,0 0-1,0 0 1,0 0 0,0-1-1,0 1 1,0 0 0,0 0-1,0-1 1,0-261-679,0 260 634,1-1 0,-1 1-1,1 0 1,0-1-1,0 1 1,0 0 0,0 0-1,0 0 1,1 0-1,-1 0 1,1 0-1,-1 0 1,1 1 0,-1-1-1,1 0 1,0 1-1,2-2 1,3-2-311,0 0 0,0 0-1,12-5 1,-17 10 307,-1-1 0,1 1-1,0-1 1,-1 1 0,1 0-1,0 0 1,-1 0 0,1 0-1,0 0 1,0 0 0,-1 0-1,1 1 1,0-1 0,-1 0-1,1 1 1,-1 0 0,1-1-1,0 1 1,-1 0 0,0 0-1,1 0 1,-1 0 0,1 0-1,1 2 1,3 3-57,1 0 0,-1 1 0,7 9-1,-7-8 78,2 2 160,0 1 0,-1 0 0,10 22 0,-3-12-162,-11-16-21,0-1 0,0 0-1,0 1 1,0-1 0,-1 1 0,3 7 0,-3-6-14,0-1-1,1 1 0,-1-1 1,1 1-1,0-1 1,1 0-1,5 6 1,-5-5-48,0-1 1,0 0-1,-1 1 0,0-1 1,0 1-1,3 7 0,-4-8 173,0 0 0,1 0 0,0-1-1,-1 1 1,2-1 0,-1 1 0,0-1-1,1 0 1,0-1 0,6 6 0,-9-8-47,0-1 1,-1 0 0,1 1-1,0-1 1,-1 0 0,1 1-1,0-1 1,0 0 0,0 0-1,-1 0 1,1 0 0,0 0 0,0 0-1,-1 0 1,1 0 0,0 0-1,0 0 1,0 0 0,-1 0-1,1-1 1,0 1 0,0 0-1,-1 0 1,1-1 0,0 1-1,-1-1 1,1 1 0,1-2-1,19-19 194,-12 11-354,11-10 89,0-1 0,-2-1 0,-1-1 0,-1 0 0,0-2 0,-2 0 0,13-30 0,-21 34 199,0-1 0,5-44-1,-8 52-141,0-21 38,-1 0-1,-4-41 1,1 14 11,2 42-89,-1 1-1,-1-1 1,-1 0-1,-1 1 1,-1-1-1,0 1 1,-11-29-1,-12-20-270,-65-156 1302,67 147-1034,21 66-146,-1 1-1,0 0 1,0 1-1,-9-11 1,14 19 123,0 1 0,0-1 0,-1 1 0,1-1 1,0 1-1,-1-1 0,1 1 0,0 0 0,-1-1 1,1 1-1,-1 0 0,1-1 0,-1 1 0,1 0 0,-1 0 1,1-1-1,-1 1 0,1 0 0,-1 0 0,1 0 1,-1 0-1,1 0 0,-1 0 0,-5 9 67,6 28 254,0-27-432,-11 256-307,11-184 795,-1 24-363,19 170 1,2-160 336,-3-61-374,-7-4-307,-1-28-554,1-2 1,1 1-1,26 38 0,-12-22-552,-15-21 342,-1 1 1,8 19 0,-6-21-991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2.8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7 780,'-9'0'-52,"9"-1"104,0-2-32,0 2 28,0 0-148,14 1-36,4 0 124,0 0-44,0 6-4,3 3-48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3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108 407 6329,'0'0'-545,"7"-12"950,-6 7-127,0 1 1,1 0-1,0 0 1,-1 0 0,2 0-1,-1 0 1,3-3 0,5-11-131,-1-23 485,-8 33-471,0 1 1,0-1-1,0 1 0,-1-1 1,0 1-1,-2-9 0,1-10 187,1 19-341,0 0 1,-1 1 0,0-1 0,-1 0-1,1 0 1,-1 1 0,-4-11 0,4 12-38,-1 0 0,1 0 1,-1 0-1,0 0 0,0 1 0,0-1 1,-1 1-1,1-1 0,-6-3 1,-5-7 9,-8-22-134,-36-7-1086,58 44 1233,0 0-1,0 0 1,0 0 0,0 0-1,-1 0 1,1-1 0,0 1-1,0 0 1,0 0 0,0 0-1,0 0 1,0 0 0,-1 0-1,1 0 1,0 0 0,0 0-1,0 0 1,0 0 0,0 0-1,-1 0 1,1 0 0,0 0-1,0 0 1,0 0 0,0 0-1,0 0 1,0 0 0,-1 0-1,1 0 1,0 0 0,0 0-1,0 0 1,0 0 0,0 1-1,0-1 1,-1 0 0,1 0-1,0 0 1,0 0-1,0 0 1,0 0 0,0 0-1,0 0 1,0 1 0,0-1-1,0 0 1,0 0 0,0 0-1,-1 0 1,1 0 0,0 0-1,0 1 1,0-1 0,0 0-1,0 0 1,-2 16-124,1 25-13,1-34 8,0-5 112,0 1-1,0-1 1,0 0 0,0 0 0,1 0 0,-1 0-1,0 0 1,1 0 0,0 0 0,-1 0-1,1 0 1,0 0 0,0 0 0,0 0 0,2 3-1,1-2-22,-1-1 0,0 1-1,1-1 1,-1 0 0,1 0-1,0 0 1,6 2 0,-2-1 71,1-1 0,0 0 0,0 0 0,0 0 0,0-1 0,0-1 0,12 0 0,7-1 489,29-7-1,1 8 469,-57 0-965,1 1 1,-1-1-1,0 1 1,0 0 0,1-1-1,-1 1 1,0 0-1,0 0 1,0 0-1,0 0 1,0 0 0,0 0-1,0 0 1,0 0-1,-1 0 1,1 1 0,0-1-1,-1 0 1,1 0-1,0 1 1,-1-1 0,0 0-1,1 1 1,-1-1-1,0 1 1,0 1-1,4 8 150,4 3-6,5 11-263,-7 2 32,-2-10 182,0 0-1,9 19 0,-1 6 13,-4-13-520,-7-24 164,0 1 0,0-1 1,-1 1-1,1-1 1,-2 12-1,1-12-122,0 0 0,0-1-1,0 1 1,1 0 0,-1 0-1,1 0 1,2 6 0,11 9-1482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3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230 830 1296,'0'2'58,"1"0"-1,0 1 0,1-1 1,-1 0-1,0 0 1,1 0-1,-1 0 1,1 0-1,-1 0 0,5 3 1,-3-2 9,-1-1-1,1 1 1,-1 0 0,0 1 0,1-1 0,1 5 0,-1 6 710,0 0 1,-1 1-1,-1-1 1,0 0-1,-2 19 1,1-8-139,-1-23-541,1 1 1,-1-1-1,0 0 0,0 0 0,0 0 1,0 0-1,0 0 0,0 0 0,-1 0 1,1 0-1,-1 0 0,1 0 1,-1-1-1,0 1 0,0-1 0,1 1 1,-1-1-1,0 0 0,0 0 1,0 0-1,-1 0 0,-3 2 0,-2 0 315,0 0-1,1 0 1,-1-1-1,-1 0 1,-12 1-1,14-3-283,-1 0-1,0-1 1,0 0-1,0 0 1,1-1-1,-1 0 1,1 0-1,-1-1 1,1 0-1,0 0 1,0-1-1,0 1 0,0-2 1,1 1-1,-1-1 1,1 0-1,1 0 1,-1-1-1,1 1 1,-8-11-1,10 11-108,1 1 0,0-1 0,-1 0 0,2 0 0,-1 0 0,0 0 0,-1-10 0,1 3 21,0 2 20,1-1 0,0 1 0,1-1 1,1-14-1,0-2 179,-1 24-277,0 0-1,1 0 1,-1 0 0,1-1 0,0 1-1,0 0 1,0 0 0,0 0-1,3-5 1,2-4-208,-2 5-97,-1 1-1,1 0 1,0 1-1,1-1 1,-1 1-1,1-1 1,0 1-1,1 1 1,-1-1-1,1 1 1,10-6-1,12-7-1002,36-14-1,-57 28 1251,42-19-261,-18 9-956,0-1-1,35-23 0,-58 33 1184,-1-1 1,0-1-1,0 1 0,0-1 1,-1-1-1,0 1 0,0-1 1,-1 0-1,0 0 0,0-1 1,0 1-1,-1-1 1,5-13-1,-6 7 106,-1 0 0,0-1 0,-1 1 0,0-1-1,-3-28 1,0 2 177,2 35-50,-1 0 0,1 0 0,-2 0-1,1 0 1,-1 0 0,-4-10 0,-4-15 1109,3 9-443,-1 1-1,-1 0 0,-1 0 0,-1 1 0,-1 1 0,-17-23 0,14 25-403,13 16-244,0-1 0,0 0 0,0 0 0,0 0 0,0 0 0,1-1 1,-1 1-1,1 0 0,-1-1 0,1 1 0,0-1 0,0 1 0,0-1 1,-1-3-1,2 5-93,0 0 0,-1 0 1,1 0-1,0 0 0,-1 0 0,0 0 1,1 0-1,-1 0 0,0 0 0,1 0 1,-1 0-1,0 0 0,0 1 1,0-1-1,1 0 0,-1 1 0,0-1 1,0 0-1,0 1 0,0-1 0,-1 1 1,1 0-1,0-1 0,0 1 0,0 0 1,0-1-1,0 1 0,0 0 1,-2 0-1,1 0-767,2 2 38,-10 44 596,9-29 384,-1 0 0,-4 19-1,3-19-237,1 0-1,-1 19 0,3 278 2245,2-291-2264,0-1 0,2 0 0,0-1 0,2 1 0,9 24 0,-5-14 150,7 34 0,-15-54-206,0 0 1,1 0-1,0 0 0,1-1 0,1 0 0,9 19 0,41 75-2037,17 31-4785,-45-95 4371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4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107 200 4404,'-1'-6'373,"-1"-1"0,1 1-1,-1 0 1,0-1-1,-1 1 1,0 0-1,0 0 1,0 0 0,-5-7-1,-7-13 1128,7 9-59,-1 0-1,-1 1 0,-15-20 0,21 28-962,-1-2 202,4 10-701,0 6-476,1 1 577,0 1-1,0 0 0,1-1 0,0 1 1,0-1-1,1 1 0,4 12 1,30 80-10,33 141 1,-65-222-62,4 10 25,31 134-677,-33-125-1206,0 0 1,-1 52-1,-5-48-239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4.1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48 352 1860,'0'-181'7015,"2"178"-7013,0 0 0,0 0-1,0 0 1,0 0-1,0 0 1,1 1-1,0-1 1,4-3 0,-1 0 590,-2 1-609,0 0 1,0 0 0,-1 0 0,0 0-1,0-1 1,0 1 0,-1-1 0,4-9-1,-4 3 1191,0 1 0,-1-1 0,0-22 0,0 24-434,-6 17-1047,-8 1 293,10-7 45,0 0-1,0 1 1,1-1-1,-1 1 0,1 0 1,-1-1-1,-2 4 0,-3 7-35,-10 8-73,14-16 90,0 0 1,0 0-1,0 0 1,1 0-1,-1 1 1,1 0-1,0 0 1,0 0-1,1 0 1,0 0-1,0 0 1,0 1-1,-2 7 1,2 5 81,0 0 0,0-1 0,2 19 1,0-26-112,1-6 7,0 1 0,0-1 0,0 0-1,1 1 1,-1-1 0,1 0 0,0 0 0,0 0 0,0 0 0,1-1 0,-1 1 0,1-1 0,0 1 0,0-1 0,0 0 0,1 0 0,6 4 0,2 3-128,1-2 1,0 1-1,28 11 0,-17-11-889,1-1 0,0-1 0,44 6-1,-5-3-2279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5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30 771 1020,'-1'0'1,"-16"2"151,17-1-105,-1 0 1,1 0 0,-1 0-1,1 0 1,-1 0-1,1 0 1,0 0-1,0 0 1,0 0-1,0 0 1,-1 1 0,1-1-1,1 0 1,-1 2-1,-7 28 2244,7-22-1302,-1-6-887,1-1 1,-1 0 0,1 1 0,0-1 0,0 0 0,0 1 0,1-1 0,-1 0 0,0 0-1,1 1 1,0-1 0,-1 0 0,1 0 0,0 1 0,0-1 0,0 0 0,0 0 0,1 0-1,-1-1 1,0 1 0,1 0 0,-1 0 0,1-1 0,0 1 0,0-1 0,0 1 0,-1-1 0,5 2-1,5 5 219,-1-2 0,1 0 0,0 0-1,1-1 1,21 7 0,-28-11-90,0 0 0,0 0 1,0 0-1,0-1 0,0 0 0,0 0 1,0 0-1,0-1 0,0 0 1,1 0-1,-1 0 0,-1 0 0,1-1 1,0 0-1,0 0 0,-1 0 0,5-3 1,-5 3-189,-1 0 1,0 0-1,0 0 1,-1-1-1,1 1 1,0-1 0,-1 0-1,1 1 1,-1-1-1,0 0 1,0 0-1,0-1 1,0 1-1,1-5 1,10-10-193,-10 15 153,-1 0 0,1 0 1,-1-1-1,0 1 0,4-7 0,-3-1 65,1-1 1,-1 1-1,-1-1 0,0 0 1,1-20-1,-2 16-250,0 1 1,4-16-1,-2 16 89,-1 0-1,0-17 1,-2-377 1148,0 390-1089,-1 1-1,-1 0 0,-1 0 0,0 0 1,-1 1-1,-1-1 0,-1 1 0,-13-29 0,14 36-232,0 1 386,4 9-129,1 1 0,-1-1-1,1 0 1,-1 1 0,1-1 0,-1 0 0,1 1-1,-1-1 1,1 1 0,-1-1 0,1 0 0,-1 1 0,1-1-1,-1 1 1,1 0 0,0-1 0,-1 1 0,1-1-1,0 1 1,-1 0 0,-3 7-30,0 0-1,1 0 1,-1 0 0,1 0 0,1 0-1,0 1 1,0-1 0,1 1 0,-1 15-1,1-11-32,-1 1 0,0-1 0,0 0 0,-6 16 0,3-12 18,-5 33 0,7 153 751,4-115-677,-2-49-646,0-20 83,1 0 0,0 0 0,2-1 0,0 1 0,0-1 0,10 31 0,51 98-1063,-48-108 1200,2 3 583,-12-36-318,-5-5 124,1-1 0,0 1 0,-1-1-1,1 1 1,-1 0 0,1-1 0,-1 1-1,1 0 1,-1 0 0,1-1 0,-1 1-1,0 0 1,1 0 0,-1 0 0,0 0-1,0-1 1,0 3 0,0-3 20,1 1 0,-1-1-1,0 0 1,0 1 0,0-1 0,0 0 0,0 0 0,1 1 0,-1-1 0,0 0 0,0 1 0,0-1 0,1 0-1,-1 0 1,0 1 0,0-1 0,1 0 0,-1 0 0,0 0 0,1 1 0,-1-1 0,0 0 0,1 0 0,-1 0-1,0 0 1,1 0 0,-1 0 0,0 0 0,1 1 0,-1-1 0,0 0 0,1 0 0,-1 0 0,0 0 0,1-1-1,-1 1 1,0 0 0,1 0 0,-1 0 0,0 0 0,1 0 0,-1 0 0,0 0 0,1-1 0,15-7-110,-11 2 93,-1 0 0,0-1 0,0 1 0,0-1 0,-1 0 0,0 0 0,0 0-1,-1 0 1,0 0 0,0 0 0,1-11 0,-3 15 48,0 0 1,1 0-1,-1 0 1,1 0-1,0 0 1,-1 1-1,1-1 0,2-3 1,-2 3-9,1 1 0,-1-1 0,-1 0 0,1 1 0,0-1 0,0 0 1,-1 0-1,0-3 0,6-23-43,-4 25 12,-1 0 0,0 0-1,0 1 1,0-1-1,0-8 1,-2 11 11,1 0-1,0 0 1,0 0-1,0 0 1,0 0-1,0 0 1,0 0-1,1 0 1,-1 0-1,0 0 0,0 0 1,1 0-1,-1 0 1,1 0-1,-1 0 1,1 0-1,-1 0 1,1 1-1,-1-1 1,1 0-1,0 0 1,0 0-1,-1 1 1,3-2-1,-1 0 2,4-4-335,3 0-587,25 0-79,-28 6 872,-1-1-1,1 0 0,0 0 0,-1 0 0,1-1 0,-1 0 0,1 0 0,-1 0 0,0-1 0,0 1 0,0-1 0,0 0 0,0-1 0,7-6 0,-10 7 99,0 1 0,-1-1-1,1 0 1,0 1 0,-1-1 0,1 0 0,-1 0-1,0 0 1,0 0 0,0 0 0,-1-1 0,1-3-1,2-40-16,-3 45 37,0-160 4,-1 147 12,-1 1 0,-1-1 0,0 1 0,0-1 0,-2 1 0,-6-17 0,-4-10-3,1 2-19,7 21 236,1 0 0,-5-25 0,10 37-171,0 0-15,0-1-1,0 1 1,-1 0 0,1 0-1,-1 0 1,-1 0 0,-5-10-1,-11-27 766,16 36-534,1 1 0,-1-1 1,0 1-1,-1 0 0,-4-7 1,5-1-105,3 9-102,0 11 402,0 340-717,2-325 375,0 0-1,1 0 1,1-1-1,7 23 0,8 37-115,-16-60-14,-1-4-158,1 1 1,6 20-1,4 15 63,-11-39 135,1 1 0,7 19 0,-3-14 159,6 30 0,3 9-712,-14-40 483,-3-16 43,1-1 1,0 0-1,0 0 0,0 0 1,0 1-1,0-1 0,0 0 1,0 0-1,1 0 1,-1 1-1,0-1 0,1 0 1,-1 0-1,2 2 0,8 8 3425,-10-11-3380,0-1-39,0 0 0,0 0 0,0 0 0,0 0 0,1 0 0,-1 0 0,0 0 0,1 0 0,-1 0 0,1 0 0,-1 0 0,1 0 0,0-1 0,0 1 33,0 0-1,-1 0 1,1 0-1,-1 0 1,1 0-1,-1 0 1,1 0-1,-1 0 1,0 0-1,1-1 1,-1 1-1,0 0 1,0-2-1,1-1 127,0-1-1,0 1 0,0-1 0,0 1 0,1 0 0,0-1 0,3-5 0,4-10 50,-3 7-204,-5 11-46,0 0 0,0 1 1,0-1-1,0 0 0,-1 0 0,1 1 1,-1-1-1,1 0 0,0-3 0,-1 4 29,0 1 0,0-1-1,0 1 1,0-1 0,1 1 0,-1-1-1,0 0 1,0 1 0,1-1 0,-1 1-1,0-1 1,1 1 0,-1-1-1,1 1 1,-1 0 0,1-1 0,-1 1-1,1 0 1,-1-1 0,1 1 0,-1 0-1,1-1 1,-1 1 0,1 0-1,-1 0 1,1 0 0,0-1 0,-1 1-1,1 0 1,-1 0 0,1 0 0,1 0-1,9 1-30,-1 6 26,-1 3-50,3-4-182,-9-4 203,0-1 0,0 1 0,0 0 1,0-1-1,-1 1 0,1 1 0,3 3 1,1 1-147,0 1 1,1-1 0,0 0 0,0 0 0,0-1 0,16 8 0,26 21 1305,-46-31-1073,0-1 0,0 1 0,1-1 0,0 0 0,0 0-1,0-1 1,0 1 0,0-1 0,0 0 0,1 0 0,-1-1 0,1 0-1,8 1 1,-12-2-46,-1-1 0,0 1 0,1-1 1,-1 1-1,0-1 0,1 0 0,-1 0 0,0 1 0,0-1 0,1 0 0,-1 0 0,0 0 0,0 0 0,0-1 0,0 1 0,-1 0 0,2-2 0,16-26 80,-18 28-81,10-14 72,-8 13-34,0 0 0,-1 0 0,1-1 0,-1 1 0,1-1 0,-1 1 0,0-1 0,0 1 0,0-1 0,-1 0 0,1 1 0,-1-1 0,1 0 0,-1-3 0,0-199 660,0 203-722,0 1 0,0 0 0,0 0 1,0-1-1,0 1 0,0 0 0,-1 0 0,1 0 0,0 0 0,-1-1 0,1 1 0,-1 0 0,1 0 1,-1 0-1,1 0 0,-1 0 0,0 0 0,0 0 0,0 0 0,1 0 0,-1 0 0,0 1 0,0-1 1,0 0-1,-2 0 0,-12-14-419,15 14 436,0 1 0,-1-1 0,1 1-1,0-1 1,-1 1 0,1-1 0,0 1 0,-1-1-1,1 1 1,-1-1 0,1 1 0,-1 0-1,1-1 1,-1 1 0,0 0 0,1-1 0,-1 1-1,1 0 1,-1 0 0,0-1 0,1 1-1,-1 0 1,1 0 0,-1 0 0,0 0-1,1 0 1,-1 0 0,0 0 0,1 0 0,-1 0-1,0 0 1,1 0 0,-1 1 0,1-1-1,-1 0 1,0 0 0,1 0 0,-1 1 0,1-1-1,-1 0 1,1 1 0,-1-1 0,1 1-1,-1-1 1,0 2 0,-22 27-656,15-18 690,5-7-70,1 0 1,-1 0 0,1 0 0,0 1-1,-3 8 1,-10 16-1073,13-24 750,-1 0 1,1 0-1,0 0 0,0 1 0,1-1 1,-1 0-1,1 1 0,1-1 0,-1 1 1,1-1-1,-1 1 0,2-1 0,0 7 1,-1 6-607,0 9-971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7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26 960 4532,'-15'-12'819,"7"8"-1722,6 22 556,2 201 1767,0-216-1440,0 0-1,1 0 0,0 1 1,0-1-1,-1 0 0,2 0 1,-1 0-1,0 0 0,1 0 1,-1 0-1,1-1 0,0 1 1,0 0-1,3 3 0,-3-4 154,-1-1-1,1 1 0,0-1 0,-1 0 1,1 1-1,0-1 0,0 0 0,-1 0 1,1 0-1,0 0 0,0 0 1,0 0-1,1-1 0,-1 1 0,0-1 1,0 1-1,0-1 0,0 0 0,0 0 1,1 0-1,-1 0 0,3-1 0,-3 1-120,-1-1-1,0 0 0,1 0 1,-1 1-1,0-1 0,1 0 1,-1 0-1,0-1 0,0 1 0,0 0 1,1-1-1,10-10 155,7-2-91,-1-1 0,0 0 1,23-28-1,-2-16 489,-36 46-414,-4 24-823,1-8 705,0 1 0,1-1 0,-1 1 0,1-1-1,0 1 1,0-1 0,1 1 0,-1-1 0,0 0 0,1 1 0,0-1 0,0 0 0,0 0 0,0-1 0,5 6 0,3 4-225,-3-2-126,7 6 180,2-1 199,1 1 377,-8-11-424,1 0 0,19 6 1,-27-10-8,0 0 0,0-1 0,0 1 0,-1-1 1,1 0-1,0 1 0,0-1 0,0 0 0,0 0 1,0 0-1,0 0 0,0-1 0,0 1 1,-1 0-1,1-1 0,0 1 0,0-1 0,0 0 1,-1 0-1,1 1 0,0-1 0,-1 0 0,1-1 1,2-1-1,10-9-403,-12 11 396,-1 0 0,1 0 0,-1 0 0,0 0 0,0-1 0,1 1 0,-1 0-1,0 0 1,0-1 0,1-1 0,-1 0-5,1 1 0,0-1 0,0 0 0,0 1-1,0 0 1,0-1 0,3-1 0,-2 2-41,-1 0 0,0 0 0,0 0 0,0 0-1,0-1 1,0 1 0,2-5 0,6-10 365,-8 15-293,0-1-1,-1 0 1,1 0 0,0 0-1,-1 1 1,0-1 0,0-1-1,0 1 1,1-3 0,4-7-523,-6 13 503,0 0-1,0 0 0,0 0 1,0 1-1,0-1 1,0 0-1,0 0 1,1 0-1,-1 0 1,0 0-1,0 0 0,0 1 1,0-1-1,0 0 1,0 0-1,0 0 1,0 0-1,0 0 1,1 0-1,-1 0 1,0 0-1,0 0 0,0 1 1,0-1-1,0 0 1,0 0-1,1 0 1,-1 0-1,0 0 1,0 0-1,0 0 0,0 0 1,0 0-1,1 0 1,-1 0-1,0 0 1,0 0-1,0 0 1,0 0-1,0 0 0,1 0 1,-1 0-1,0 0 1,0 0-1,0-1 1,0 1-1,0 0 1,0 0-1,1 0 0,-1 0 1,0 0-1,0 0 1,0 0-1,0 0 1,0 0-1,0-1 1,0 1-1,0 0 0,0 0 1,0 0-1,1 0 1,-1 0-1,0 0 1,0-1-1,0 104 181,0-101-183,0 0-1,0 0 1,1 1 0,-1-1-1,1 0 1,-1 0 0,1 0-1,2 3 1,-2-3-5,0 0 1,0 0-1,-1 0 1,1 0-1,-1 0 1,1 0-1,-1 1 0,1 2 1,-1-2-41,0-1-1,1 0 1,-1 0 0,1 0 0,0 0 0,-1 0-1,1 0 1,0 0 0,0 0 0,0 0 0,3 3-1,-3-4-5,0 1 0,0-1 0,0 1 0,0 0 0,0-1 0,0 1 0,0 0 0,-1 0 0,1 0 0,-1 0 0,1 3 0,-1-5 70,0 0 0,0 1 0,0-1 0,0 0 1,0 1-1,0-1 0,0 0 0,0 1 0,0-1 0,1 0 0,-1 1 0,0-1 0,0 0 0,0 1 1,0-1-1,1 0 0,-1 0 0,0 1 0,0-1 0,1 0 0,-1 0 0,0 1 0,0-1 0,1 0 1,-1 0-1,0 0 0,1 1 0,-1-1 0,0 0 0,1 0 0,-1 0 0,1 0 0,-1 0 0,0 0-1,1 0 1,-1 1 0,0-1 0,0 0-1,1 0 1,-1 0 0,0 0 0,0 0-1,1 1 1,-1-1 0,0 0 0,0 0-1,1 0 1,-1 1 0,0-1 0,0 0-1,0 0 1,0 1 0,0-1 0,1 0-1,-1 0 1,0 1 0,0-1-1,0 0 1,0 1 0,0-1 0,0 0-1,0 1 1,0-1 16,0 0 1,0 0-1,1 1 0,-1-1 0,0 0 1,0 0-1,0 0 0,0 0 0,0 0 0,0 0 1,1 0-1,-1 0 0,0 0 0,0 1 1,0-1-1,0 0 0,0 0 0,1 0 0,-1 0 1,0 0-1,0 0 0,0 0 0,0 0 1,0 0-1,1 0 0,-1 0 0,0 0 0,0 0 1,0 0-1,0 0 0,1-1 0,-1 1 1,0 0-1,0 0 0,0 0 0,0 0 0,0 0 1,0 0-1,1 0 0,-1 0 0,0 0 1,0-1-1,0 1 0,0 0 0,0 0 1,0 0-1,7-5 2404,-4 2-2348,-3 3-92,1-1-1,-1 1 1,1-1 0,-1 1-1,1-1 1,-1 1 0,1-1 0,-1 1-1,0-1 1,1 1 0,-1-1-1,0 1 1,0-1 0,0 0-1,1 1 1,-1-1 0,0 0 0,0 1-1,0-2 1,1-1-25,0 0 0,0 1 0,0-1 1,1 0-1,-1 1 0,1-1 0,-1 0 0,1 1 0,3-4 0,6-9 76,-7 4-14,1 1 0,-2-1-1,1 0 1,-2 0 0,1 0 0,-1 0-1,-1 0 1,0-1 0,-1-13 0,0-88-4986,2 140 371,1-25 4574,-3-2 25,1 1 1,-1-1-1,1 0 1,-1 1-1,1-1 1,-1 1 0,1-1-1,-1 1 1,0-1-1,1 0 1,-1 1-1,0-1 1,1 1-1,-1-1 1,0 1-1,0 0 1,0-1 0,1 1-1,-1-1 1,0 1-1,0-1 1,0 1-1,0 0 1,1 1-16,-1-1 0,1 0 1,-1 1-1,1-1 1,0 0-1,0 1 0,0-1 1,0 0-1,0 0 0,0 0 1,0 0-1,0 0 0,0 0 1,0 0-1,1 0 0,1 1 1,-1-1-9,0 1 0,0-1 0,0 1 0,0-1 0,0 1 1,0 0-1,-1 0 0,3 3 0,53 133-777,-53-117 1818,-4-19-1032,0-1 0,0 1 0,0 0 0,1-1 0,-1 1 0,0 0 0,1 0 0,-1-1 0,1 1 0,0-1 0,-1 1 0,1-1 0,0 1 0,0-1 0,2 3-1,2 3-173,0 0-1,0 0 0,0 0 0,-1 0 0,3 10 0,13 19 2477,-20-36-2233,1 1 1,-1 0 0,0-1 0,1 1 0,-1-1-1,1 0 1,0 1 0,-1-1 0,1 1 0,-1-1-1,1 0 1,-1 1 0,1-1 0,0 0 0,-1 0 0,1 0-1,0 1 1,-1-1 0,1 0 0,0 0 0,-1 0-1,1 0 1,0 0 0,-1 0 0,1 0 0,0 0-1,0 0 1,-1-1 0,1 1 0,-1 0 0,1 0-1,0-1 1,-1 1 0,1 0 0,0-1 0,-1 1-1,1 0 1,-1-1 0,1 1 0,-1-1 0,1 1 0,-1-1-1,0 1 1,1-2 0,23-29-368,-19 22 552,1-15 312,4 10-396,-9 13-198,1-1 1,-1 0 0,1 1 0,-1-1 0,0 0 0,0 0-1,0 0 1,0 0 0,0 0 0,0 0 0,-1 0 0,1 0-1,-1 0 1,1 0 0,-1 0 0,0-4 0,12-57-423,-3-29 582,-9-81 28,0 172-174,0 1-1,0-1 1,0 0-1,0 1 1,0-1 0,0 0-1,0 0 1,-1 1-1,1-1 1,0 0-1,-1 1 1,1-1-1,0 0 1,-1 1-1,1-1 1,-1 1 0,1-1-1,-1 1 1,0-2-1,0 2-8,1-1 0,-1 1 0,1-1 0,-1 1 0,1-1 0,-1 0 0,1 1 0,0-1 0,-1 1 0,1-1 0,0 0 0,-1 0 0,1 1 0,0-1 0,0 0 0,0 1 0,-1-1 0,1 0 0,0-1 0,0 2-37,-1 0-443,1 0 444,-1 0 0,1 0 0,-1 0 0,1 0 0,-1 1 0,1-1 0,0 0 0,-1 0 0,1 1 1,0-1-1,-1 0 0,1 0 0,0 1 0,-1-1 0,1 1 0,0-1 0,-1 0 0,1 1 0,0-1 0,0 0 0,0 1 0,-1-1 0,1 1 0,0-1 0,0 1 0,-2 18-293,2-17 365,0-1 1,0 1-1,0 0 1,0 0 0,0-1-1,0 1 1,-1 0 0,1-1-1,-1 1 1,1-1-1,-1 1 1,1 0 0,-1-1-1,0 1 1,0-1-1,-1 2 1,2-2-6,-1-1 1,1 1-1,0-1 0,0 1 1,-1-1-1,1 1 1,0-1-1,0 1 0,0-1 1,0 1-1,0-1 0,0 1 1,-1 0-1,1-1 0,1 1 1,-1-1-1,0 1 0,0-1 1,0 1-1,0-1 1,0 2-1,1-2-16,-1 0-1,0 1 1,0-1 0,0 1 0,0-1 0,0 1-1,0-1 1,0 1 0,0-1 0,0 0 0,0 1 0,0-1-1,0 1 1,0-1 0,0 1 0,0-1 0,0 1-1,-1-1 1,1 1 0,0-1 0,0 0 0,0 1-1,-1-1 1,1 0 0,-1 1 0,1 0 5,-1-1 1,0 0-1,1 0 1,-1 1-1,1-1 1,-1 0-1,0 1 1,1-1-1,-1 1 1,1-1-1,-1 1 1,1-1-1,0 1 1,-1-1-1,1 1 1,-1-1-1,1 1 1,0-1-1,-1 1 1,1 0-1,0-1 1,0 1-1,0 0 1,0-1-1,-1 1 1,1 0-1,0-1 1,0 1-1,0 0 1,0-1-1,0 1 1,0 0-1,1-1 1,-1 1-1,0 0 1,-4 5-28,4-5-1,-1-1-1,0 1 0,1-1 1,-1 1-1,1-1 0,0 1 0,-1 0 1,1-1-1,-1 1 0,1-1 0,0 1 1,0 0-1,-1-1 0,1 1 1,0 0-1,0 0 0,0-1 0,0 2 1,-5 5 416,5-7-397,-1 1 0,1-1 0,-1 0 0,1 1 0,0-1 0,-1 0 0,1 1 0,0-1 0,-1 1 0,1-1 0,0 0 0,-1 1 0,1-1 0,0 1 0,0-1-1,-1 1 1,1-1 0,0 1 0,0 0 0,0-1 0,0 1 0,0-1 0,0 1 0,0-1 0,0 1 0,0 0 0,0 133 43,0-131-26,1-1 0,0 1 0,-1 0 0,1-1 1,0 1-1,1-1 0,-1 1 0,0-1 0,1 1 0,-1-1 0,1 0 0,0 1 0,-1-1 0,5 3 1,9 14 73,-12-15-40,1 1 0,0-1 0,0 0 0,0 0 0,1 0-1,-1 0 1,1-1 0,0 1 0,9 3 0,-4-3 146,1 0 0,-1-1-1,0 0 1,1-1 0,0 0 0,0-1 0,-1 0 0,15 0-1,-22-2-77,0 0 0,0 1-1,-1-1 1,1 0 0,-1 0 0,1-1-1,-1 1 1,1 0 0,-1-1-1,0 1 1,0-1 0,1 0 0,1-2-1,26-32 680,-28 22-461,-2 13-302,0 0 1,0 0 0,0 0 0,0-1 0,0 1 0,0 0 0,0 0-1,0 0 1,1 0 0,-1 0 0,0 0 0,1 0 0,0-2 0,4-2 46,-5 4-83,1 0 1,0 0-1,0 0 1,0 0 0,-1 0-1,1 0 1,-1 0 0,1-1-1,-1 1 1,1 0 0,-1 0-1,1 0 1,-1 0-1,0-1 1,0 1 0,0 0-1,0-2 1,1-4 3,0 0 0,1 0-1,0 1 1,0-1 0,0 0 0,7-12-1,3-11-96,-8 21 84,-3 6 29,0 1 0,0-1 1,-1 1-1,1-1 0,0 1 0,-1-1 0,1 0 0,-1-2 0,2-4-24,0 0-1,0 0 0,1 1 1,0-1-1,1 1 0,0 0 0,0 0 1,0 0-1,1 0 0,6-6 1,9-6-349,-19 19 302,0 1 0,0 0 0,0-1 0,0 1 0,0 0 0,0 0 0,0 0 0,0 0 0,0 0-1,0 0 1,0 0 0,0 0 0,0 0 0,0 0 0,0 0 0,0 1 0,0-1 0,0 0 0,0 1 0,-1-1 0,1 1 0,0-1 0,0 1 0,0-1 0,1 2 0,19 22-1323,-8-8 1322,-8-9 55,0 0 0,-1 1 0,0-1-1,0 1 1,0 0 0,-1 0 0,-1 0 0,1 0 0,1 13 0,1-4 145,-3-7-129,0-1 1,0 1-1,-1-1 0,0 14 0,5 11 11,1 2-121,-7 56 2827,0-124-2229,0-33-812,0 61 294,1 0-1,0 1 1,0-1 0,0 1 0,1-1 0,-1 1 0,1 0 0,0-1 0,0 1 0,3-3 0,4-10-263,-6 10 135,-1 1 0,1-1 0,1 1 1,-1 0-1,1 0 0,0 1 1,0-1-1,0 1 0,0-1 0,6-3 1,-9 8 114,0-1 1,0 0 0,0 1-1,0-1 1,0 1 0,0 0-1,0-1 1,0 1 0,0 0-1,1 0 1,-1-1 0,0 1-1,0 0 1,0 0 0,0 0-1,0 1 1,0-1 0,1 0-1,-1 0 1,0 0 0,0 1-1,0-1 1,0 1 0,0-1-1,0 1 1,0-1 0,0 1-1,0 0 1,0-1 0,0 1-1,-1 0 1,2 1 0,3 3 23,0 1-1,0 0 1,8 13 0,-6-7-327,27 46 302,2-12 426,-34-37-169,-2-9-223,-1 1-1,1-1 0,0 0 0,0 0 0,0 1 0,0-1 0,0 0 0,0 1 0,0-1 0,0 0 0,0 1 0,0-1 1,0 0-1,1 1 0,-1-1 0,0 0 0,0 0 0,0 1 0,0-1 0,0 0 0,1 0 0,-1 1 0,0-1 1,0 0-1,0 0 0,1 1 0,-1-1 0,0 0 0,2 1 219,-1-1 0,0 1 0,0-1 1,1 1-1,-1-1 0,0 0 0,0 1 0,1-1 0,-1 0 0,0 0 1,1 0-1,-1 0 0,2 0 0,0-1-179,0 0 0,-1 0 0,1 0-1,0-1 1,-1 1 0,1-1 0,3-2 0,9-6 342,-13 9-381,0 0 1,0 0 0,0-1-1,0 1 1,-1-1-1,1 0 1,0 1 0,-1-1-1,1 0 1,1-2 0,11-14 155,-10 15-80,-1 0 0,0 0 0,-1 0 0,1-1 0,3-5 0,10-13-395,9-6 245,-1 0 1,-2-1-1,-1-2 0,34-65 0,-32 47-102,-2-1-1,26-92 1,-40 105 140,6-60 0,-9 53 106,0-8 550,-4-61-1,-1 44-410,0 59-305,0 0 0,0-1 0,-1 1 0,0 0 0,-1 0 0,-7-19 0,-32-54-98,23 48 277,7 7 192,-4-3-713,12 25 512,4 5-68,0 1-1,0-1 1,-1 1 0,1-1 0,0 0 0,-1 1-1,1-1 1,0 1 0,-1-1 0,1 1 0,-1 0 0,1-1-1,-1 1 1,1-1 0,-1 1 0,1 0 0,-1 0 0,1-1-1,-1 1 1,0 0 0,1 0 0,-1-1 0,1 1-1,-1 0 1,0 0 0,1 0 0,-1 0 0,0 0 0,1 0-1,-1 0 1,1 0 0,-1 0 0,0 1 0,1-1 0,-1 0-1,1 0 1,-1 0 0,0 1 0,1-1 0,-1 0-1,1 1 1,-1-1 0,1 0 0,-1 1 0,-7 3 6,0 1 0,1 0 0,-1 0 0,1 0 0,0 1 0,1 0 0,0 1 0,0-1 0,0 1 0,0 0 0,-7 14 0,-5 12-380,-21 52 0,31-67 138,-5 12 128,1 1 0,1 0 0,-8 42 0,18-67 132,-4 27-125,-16 54 0,13-56 72,2-1 0,0 1 0,0 42 0,3-38-65,0 138 173,4-100 364,-1-62-419,1 1 1,0 0-1,1-1 1,1 1-1,0-1 1,4 11 0,32 64-215,-26-60-539,18 51 1,-26-60-130,1-1 0,13 29 0,-18-42 700,1 0-1,-1-1 1,1 1 0,-1 0-1,1-1 1,0 0 0,0 1-1,0-1 1,0 0 0,1 0-1,-1 0 1,0 0 0,1 0-1,-1-1 1,1 1-1,0-1 1,0 1 0,0-1-1,-1 0 1,1 0 0,0-1-1,6 2 1,-7-2-679,8-1-1396,-8-5 451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8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304 258 2224,'-226'-64'6029,"164"46"-2379,49 15-1104,13 2-2499,0 1-1,0 0 0,-1 0 0,1-1 1,0 1-1,0 0 0,0 0 0,-1-1 1,1 1-1,0 0 0,0-1 0,0 1 0,0 0 1,0-1-1,0 1 0,-1 0 0,1-1 1,0 1-1,0 0 0,0-1 0,0 1 1,0 0-1,0-1 0,1 1 0,-1 0 1,0-1-1,0 1 0,0 0 0,0 0 1,0-1-1,0 1 0,0 0 0,1-1 1,-1 1-1,0 0 0,0 0 0,0-1 1,1 1-1,-1 0 0,0 0 0,1-1 1,24-9-52,1 0 0,29-7 1,-9 4 107,117-34-1260,13-4-5799,-142 39 4349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08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111 159 9085,'-10'0'156,"-30"-2"-122,39 2 14,0 0 1,0 0 0,0-1 0,0 1-1,0 0 1,0-1 0,0 1 0,0 0-1,0-1 1,0 1 0,1-1 0,-1 1-1,0-1 1,0 0 0,0 1 0,1-1-1,-1 0 1,0 0 0,1 0-1,-1 1 1,0-1 0,1 0 0,-1 0-1,1 0 1,0 0 0,-1 0 0,1 0-1,0 0 1,0 0 0,-1 0 0,1-2-1,0 1 215,0-1-1,-1 1 1,1-1 0,-1 1-1,0 0 1,0-1-1,0 1 1,0 0-1,0 0 1,0-1 0,0 1-1,-3-2 1,3 2-153,-1-1 0,0 1 0,1 0 0,0-1 0,0 1 0,0-1 0,0 1 0,0-1 0,0 0 1,0 1-1,1-1 0,-1-4 0,1 6-104,0-1 0,0 0 0,0 1 0,0-1 1,0 1-1,0-1 0,-1 1 0,1-1 0,0 0 0,-1 1 1,0-1-1,1 1 0,-1 0 0,0-1 0,0 1 0,0 0 1,-1-2-1,1 1-91,1 1 65,-1-1 1,1 1-1,0-1 1,-1 1-1,1-1 1,0 1-1,0-1 1,0 1-1,0-1 0,1-2 1,-1-11-270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4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5 169 1376,'-4'10'5777,"20"-10"-5996,-11 0 659,18 0-1,199-8 1662,344-42-2808,335-44 1114,-887 92-725,92-19-4660,-93 17 3672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4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23 192 2144,'-22'0'5397,"32"0"-4881,1-1-353,1 0 0,-1-1-1,0 0 1,12-5 0,18-3 310,800-93-460,-429 62-546,-212 21-4653,-175 16 3972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5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39 156 2184,'-39'2'4231,"60"-7"-3797,405-60 1296,-353 56-1863,441-43-186,-293 33-2343,-134 12 665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7.3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5 4100,'-8'-4'10671,"4"3"-11101,3 1 310,0 0 120,1 0 0,0 0 1,0 0-1,0 0 0,-1 0 0,1 0 1,0 0-1,0 0 0,-1 0 0,1 0 1,0 0-1,0 0 0,0 0 0,-1 0 1,1 1-1,0-1 0,0 0 0,0 0 1,-1 0-1,1 0 0,0 0 0,0 0 1,0 1-1,0-1 0,-1 0 0,1 0 1,0 0-1,0 0 0,0 1 0,0-1 1,0 0-1,0 0 0,-1 0 0,1 1 1,0-1-1,0 0 0,0 0 0,0 0 1,0 1-1,0-1 0,0 0 0,0 0 1,1 3 1014,-9-5-2350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6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371 29 544,'-26'5'13681,"-5"-12"-13791,3-1 61,-1 2 1,1 2 0,-1 0 0,-33 1 0,61 3 27,1 3 212,0-6-58,0 3 73,-4-1-331,0 1 107,0-1-1,0 1 0,0 0 0,0 0 0,0 1 0,0-1 0,0 1 0,0 0 0,0 0 0,0 1 0,0-1 1,1 1-1,-1-1 0,0 1 0,1 0 0,0 1 0,-1-1 0,-5 6 0,5-5 12,0 1 1,-1 0-1,2 1 0,-1-1 0,0 1 0,1 0 1,0-1-1,0 1 0,0 1 0,0-1 0,1 0 1,0 1-1,-2 8 0,1 2-7,1 0 1,0 0-1,1 26 0,1-39-79,1 0 0,-1 0 0,1 0 0,0 1 0,0-1 0,0 0 0,0 0 0,0 0 0,1 0 0,-1-1-1,1 1 1,0 0 0,0-1 0,0 1 0,0-1 0,0 1 0,0-1 0,1 0 0,-1 0 0,5 2 0,-5-2 67,0-1 0,0 0 0,0 0 0,0 0 0,0 0-1,0-1 1,0 1 0,0 0 0,0-1 0,0 0 0,0 1 0,1-1 0,-1 0 0,0 0 0,0 0 0,0-1 0,1 1 0,-1 0 0,0-1 0,0 1 0,0-1 0,0 0-1,0 0 1,0 0 0,0 0 0,0 0 0,0 0 0,0 0 0,-1-1 0,3-1 0,3-5 18,0 0 0,-1 0 0,0 0 0,-1-1 0,0 0 0,0 0-1,-1 0 1,0 0 0,3-14 0,-1-2 132,0 0 0,2-37 0,-8 62-119,0 0 1,0 0 0,0 1-1,0-1 1,0 0-1,0 0 1,0 0 0,0 0-1,0 0 1,0 0-1,1 0 1,-1 0 0,0 1-1,0-1 1,0 0-1,0 0 1,0 0 0,0 0-1,0 0 1,0 0 0,1 0-1,-1 0 1,0 0-1,0 0 1,0 0 0,0 0-1,0 0 1,0 0-1,1 0 1,-1 0 0,0 0-1,0 0 1,0 0-1,0 0 1,0 0 0,0 0-1,1 0 1,-1 0 0,0 0-1,0 0 1,0 0-1,0 0 1,0 0 0,0 0-1,0-1 1,0 1-1,1 0 1,-1 0 0,0 0-1,0 0 1,0 0-1,0 0 1,0 0 0,0 0-1,0-1 1,0 1 0,0 0-1,0 0 1,0 0-1,0 0 1,11 19-418,11 31-105,-21-48 609,214 603 108,-210-587 532,-2 0 1,-1 0-1,0 1 0,-1 28 1,-1-45-661,0 1 0,0-1 0,0 0 1,-1 0-1,1 1 0,-1-1 0,1 0 1,-1 0-1,0 0 0,1 0 0,-1 0 0,0 0 1,0 0-1,-1 0 0,1 0 0,0 0 1,-1 0-1,1-1 0,-1 1 0,-3 2 1,2-2-39,0 0 1,0 0-1,-1-1 1,1 0-1,-1 0 1,1 0-1,-1 0 1,0 0-1,1 0 1,-1-1-1,-6 0 1,-4-1-37,-1 0 0,1-1 1,-1-1-1,1 0 1,-21-8-1,22 6-118,0 0-1,1-1 1,-1 0 0,1-1-1,-12-9 1,18 11-742,0-1 1,-1 1 0,2-1-1,-1-1 1,-8-11 0,7 5-1377,6 0-419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4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142 368 3008,'-89'-79'3953,"86"78"-3692,1-1 0,-1 0 0,1 0 0,0 0-1,-1 0 1,1 0 0,0-1 0,1 1 0,-1 0-1,0-1 1,-2-5 0,-8-15 2509,10 22-2577,1-1 0,0 0-1,0 0 1,-1 1-1,1-1 1,1 0 0,-1 0-1,0 0 1,0 0 0,1 0-1,-1 0 1,1 0 0,0 0-1,-1 0 1,1-4-1,1 5-200,-1 0 0,0 0-1,1 0 1,-1 0 0,1 1-1,-1-1 1,1 0 0,0 0-1,-1 1 1,1-1-1,0 0 1,0 1 0,-1-1-1,1 0 1,0 1 0,0-1-1,0 1 1,0 0 0,0-1-1,0 1 1,-1 0-1,3-1 1,29-9 59,-19 7-130,347-81 221,7 28-657,-181 34-4032,-96 11 1089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6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66 7641,'-8'-14'900,"7"12"-700,0 0 1,0 0 0,0 0-1,0 1 1,-1-1 0,1 0 0,0 1-1,-1-1 1,0 1 0,1-1-1,-3-1 1,-14-11 1975,17 12-2047,0 1 0,0 0 1,0 0-1,0-1 0,0 1 0,-1 0 0,1 0 1,0 1-1,-1-1 0,1 0 0,-1 0 1,1 1-1,-1-1 0,1 1 0,-1-1 0,0 1 1,-1-1-1,2 19-646,8 162 480,8-1 0,46 216 0,-35-295-2906,-12-48-469,-6-22 1017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6.7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66 169 4316,'-7'-16'1230,"0"1"0,-2 1 0,0-1 0,-21-25 0,30 40-1227,-1 0 1,1 0-1,0-1 1,0 1-1,-1 0 1,1 0-1,0-1 1,0 1-1,-1 0 1,1-1-1,0 1 1,0 0 0,0-1-1,0 1 1,0-1-1,-1 1 1,1 0-1,0-1 1,0 1-1,0 0 1,0-1-1,0 1 1,0-1-1,0 1 1,0 0-1,0-1 1,0 1-1,1 0 1,-1-1 0,0 1-1,0-1 1,0 1-1,0 0 1,1-1-1,-1 1 1,0 0-1,0-1 1,0 1-1,1 0 1,-1 0-1,0-1 1,1 1-1,-1 0 1,0 0-1,0-1 1,1 1-1,-1 0 1,1 0 0,-1 0-1,0 0 1,1 0-1,-1-1 1,1 1-1,24-8-475,-20 7 300,97-34-4484,-76 26 3144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7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30 115 6865,'-23'1'2202,"22"4"-2208,-1 0-1,1 0 0,0 0 0,0 1 0,1-1 0,-1 0 0,1 0 0,0 1 0,1-1 0,0 6 0,1 9 81,-2-16 8,0 0 0,1-1 0,-1 1 1,1 0-1,0 0 0,0-1 0,1 1 0,-1-1 0,1 1 1,0-1-1,0 0 0,0 1 0,0-1 0,0 0 1,1 0-1,-1-1 0,1 1 0,5 4 0,-6-6 97,21-3-1128,-19-1 1004,-1 0 1,0 0-1,0 0 1,0-1-1,0 1 0,-1-1 1,1 1-1,-1-1 1,0 0-1,0 0 1,-1 0-1,1-1 1,-1 1-1,0 0 1,1-7-1,0 4-126,0 1-1,0-1 1,1 0-1,3-6 1,-3 9-160,-1-1 1,0 1 0,0-1 0,-1 0-1,2-7 1,-2 19 273,0-1 0,1 0-1,-1 1 1,1-1 0,0 0-1,1 0 1,-1 0 0,1 0-1,1-1 1,5 10 0,-2-7-404,15 19-1365,-21-25 1688,0-1 0,1 0 0,-1 0 0,0 1 0,1-1 0,-1 0 0,1 0 0,-1-1 0,1 1 0,0 0 1,-1 0-1,1-1 0,0 1 0,-1-1 0,3 1 0,-3-1 42,0-1 0,0 1 0,0 0 0,-1 0 0,1-1 0,0 1 0,0-1 0,0 1 0,-1-1 0,1 1 0,0-1 0,-1 1 0,1-1 1,0 1-1,-1-1 0,1 0 0,-1 1 0,1-1 0,-1 0 0,1 0 0,-1 1 0,0-1 0,1 0 0,-1-1 0,8-26-560,-5 17 420,16-72 673,-14 56 96,17-50-1,-22 77-647,1-1 1,-1 0 0,0 1 0,1-1-1,-1 0 1,1 1 0,-1-1 0,1 1-1,-1-1 1,1 1 0,0-1-1,-1 1 1,1-1 0,0 1 0,-1 0-1,1-1 1,0 1 0,-1 0 0,1 0-1,0 0 1,0-1 0,-1 1-1,1 0 1,0 0 0,0 0 0,-1 0-1,1 0 1,0 0 0,0 0 0,-1 0-1,1 1 1,0-1 0,0 0 0,-1 0-1,1 1 1,0-1 0,0 1-1,31 16 134,-23-12-12,6 3-86,0 2 0,-1-1 0,0 2 0,-1 0 0,0 0 0,0 2 0,-2-1 0,1 1 0,-2 1 0,13 20 0,-19-26 250,-2-1 0,1 1 0,-1 0 0,0 0 0,0 1 0,-1-1 0,0 0 0,-1 1 0,-1 14 0,1-13 170,0-6-236,-1-1 0,0 0 0,0 0 1,0 1-1,0-1 0,-1 0 1,1 0-1,-1 0 0,0-1 0,0 1 1,0 0-1,0-1 0,0 1 0,-3 2 1,-3 2-6,0 1 0,0-2 0,-12 8 0,14-10-194,0-2-1,0 1 1,0 0-1,-1-1 0,1 0 1,0-1-1,-14 2 1,-47 0-3499,50-4 1307,-5 1-821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7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14 5925,'-6'-4'-456,"0"2"600,6 1-525,-3-4 505,3 4-104,-2 1-556,0 0 484,9 7 36,-7 2-204,15 0 412,-2 4-988,2-2-744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0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1 827 2432,'9'1'344,"0"-1"0,0 0-1,0-1 1,0 0 0,0 0-1,0-1 1,0 0 0,0 0-1,0-1 1,-1 0 0,1-1-1,-1 0 1,0 0 0,0-1-1,-1 0 1,11-9 0,2-3-224,-1-1 1,-1 0 0,0-1-1,23-35 1,-32 41 120,-1-1 0,0 0 0,-1 0 0,0 0 0,-1-1 0,-1 0 0,-1-1 0,4-16 0,-3-4 1007,-1-1-1,-2-50 1,-3 70-1131,-1-1-1,0 1 1,-1 0 0,-1-1-1,-13-32 1,3 16 253,-33-60-1,43 87-254,-22-35 283,24 39-395,0 0-1,-1 1 0,1-1 1,-1 0-1,1 1 0,-1-1 1,0 1-1,0 0 0,0 0 1,-5-3-1,8 6-7,-1-1 1,1 0-1,-1 0 0,1 0 0,0 1 0,-1-1 1,1 0-1,-1 1 0,1-1 0,0 0 1,-1 1-1,1-1 0,0 0 0,0 1 0,-1-1 1,1 1-1,0-1 0,0 0 0,-1 1 0,1-1 1,0 1-1,0-1 0,0 1 0,0-1 0,0 1 1,0-1-1,0 1 0,0-1 0,0 1 0,0-1 1,0 1-1,0-1 0,0 1 0,0 25 8,0-21-19,2 26 13,1 0 1,13 55-1,-4-27 22,102 401 162,35-10-612,-85-263-979,-53-157-299,-2-1 0,-2 2-1,7 50 1,-13-43-352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1.2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204 631 740,'6'-13'217,"-2"0"1,1 0-1,-2-1 0,0 0 0,0 1 1,-1-1-1,-1 0 0,-1 0 1,0-16-1,-3 5 653,-1 0 1,0 0 0,-2 1-1,-11-29 1,7 16 684,9 30-1353,-1 0 0,0 0 0,0 0 1,-1 0-1,0 0 0,-5-10 0,-27-37 1239,-40-57 2451,66 100-3824,6 8 109,0-1 0,0 0 0,0 1 0,1-1 0,-1 0 0,1 0 0,0 0 0,0-1 0,-2-6 0,4 10-196,0 1 0,0 0 0,0-1 0,0 1 0,-1-1-1,1 1 1,0 0 0,0-1 0,0 1 0,-1 0 0,1-1 0,0 1 0,0 0 0,-1-1 0,1 1 0,0 0 0,-1-1-1,1 1 1,0 0 0,-1 0 0,1-1 0,-1 1 0,1 0 0,0 0 0,-1 0 0,1 0 0,-1 0 0,1-1 0,0 1-1,-1 0 1,1 0 0,-1 0 0,1 0 0,0 0 0,-1 0 0,1 0 0,-1 0 0,1 1 0,-1-1 0,1 0 0,0 0-1,-1 0 1,1 0 0,-1 1 0,1-1 0,0 0 0,-1 0 0,1 1 0,0-1 0,-1 0 0,1 0 0,0 1 0,0-1-1,-1 0 1,1 1 0,0-1 0,0 0 0,-1 1 0,1-1 0,0 1 0,0-1 0,0 0 0,0 1 0,0-1 0,-1 1-1,3 8 18,-1 0-1,1 0 0,1 0 0,-1 0 0,2 0 0,7 15 1,0 2 19,131 318 329,25-10-844,-130-271-609,26 47-5080,-45-81 3157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1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110 223 1860,'1'-9'57,"8"-21"1640,-9 30-1677,0-1 1,1 1-1,-1 0 0,0 0 0,1 0 0,-1 0 0,0-1 0,1 1 1,-1 0-1,0 0 0,1 0 0,-1 0 0,0 0 0,1 0 0,-1 0 1,0 0-1,1 0 0,-1 0 0,0 0 0,1 0 0,-1 0 0,0 1 1,1-1-1,-1 0 0,0 0 0,0 0 0,1 0 0,-1 0 0,0 1 0,1-1 1,-1 0-1,0 0 0,0 1 0,1-1 0,8 8 226,-9-8-236,12 12 214,-1 0 0,0 1 1,-1 1-1,-1-1 0,0 2 0,-1-1 0,0 1 1,-1 0-1,0 1 0,-2 0 0,0 0 0,-1 0 1,0 0-1,-1 1 0,1 31 0,-4-43-168,0 1 1,-1-1-1,1 1 0,-1-1 1,0 0-1,-1 1 0,1-1 1,-1 0-1,0 0 0,0 0 1,-1 0-1,1-1 0,-1 1 1,0 0-1,0-1 0,-1 0 1,0 0-1,1 0 0,-1 0 1,0-1-1,-1 1 0,-6 3 1,5-3 230,0 0 0,0-1 0,-1 0 0,1 0 0,-1 0 0,0-1 0,1 0 0,-11 2 0,14-4-187,0 0 1,0 1-1,0-1 1,0 0 0,-1 0-1,1 0 1,0-1-1,0 1 1,0-1-1,0 0 1,0 0-1,0 0 1,0 0-1,0 0 1,0-1-1,1 1 1,-1-1-1,0 0 1,1 0-1,-5-4 1,1-2-87,-1 1 0,2-2-1,-1 1 1,1-1 0,1 1 0,-1-1-1,1 0 1,1-1 0,0 1 0,0-1 0,-1-10-1,0-9-128,2-1 0,1-39-1,1 43 5,1 13-238,0 0 0,1 0 0,0 0 0,1 0 0,1 1 1,0-1-1,0 1 0,1 0 0,1 0 0,0 1 0,0 0 0,13-16 0,-8 13-286,0 1 1,1 0-1,0 1 0,1 1 0,0 0 0,0 0 1,2 1-1,29-15 0,-15 12-540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8.6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3474 72 1616,'0'0'3688,"0"-32"-361,0 30-3342,-1 1 0,1 0 1,-1 0-1,0 0 0,0-1 1,0 1-1,0 0 0,0 0 0,0 0 1,0 0-1,0 0 0,0 1 1,0-1-1,0 0 0,-1 0 1,1 1-1,0-1 0,-3 0 0,-26-10-329,10 7 423,0 2 1,0 0-1,1 1 0,-1 1 1,-27 3-1,35-2 21,-106 13 79,-195 48 0,279-54-273,-433 114-338,-553 222 1,423-79 895,440-180-508,-241 172 1,380-245-4,1 1 0,1 1 0,0 0 0,1 2 0,1 0 0,0 0 1,1 1-1,-13 23 0,24-33 33,0 0 0,0 0 0,0 1 0,1-1 0,-1 15-1,2 6 3441,0-46-3386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7:49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809 3 740,'-5'-1'60,"-1"1"-1,1-1 0,-1 1 1,1 0-1,-1 0 1,1 1-1,-1 0 1,1 0-1,-1 0 1,1 1-1,0-1 1,-1 1-1,1 0 0,0 1 1,0-1-1,-7 6 1,-112 77 29,3 4-1,5 6 1,-163 170 0,209-192-82,82-82 625,0 0-1,0 0 1,1 1 0,0 1 0,1 0 0,0 1-1,0 0 1,0 1 0,1 1 0,-1 0 0,1 1-1,21-1 1,32-2-129,104 4 0,-94 3 128,73-6-3092,166-27-1,-217 17 598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8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0 407 5224,'1'-1'347,"0"-1"0,0 0 0,0 1 0,-1-1 0,1 0 0,-1 0 0,1 1-1,-1-1 1,1 0 0,-1 0 0,0 0 0,0 0 0,0 1 0,0-1 0,-1-3-1,1-4-512,0 19-141,0-3 308,1-1 0,0 0 0,0 0-1,0 0 1,1 0 0,0 0 0,0-1 0,1 1 0,-1 0 0,1-1-1,0 0 1,6 8 0,-4-5-18,23 41 22,-14-24-89,23 32-1,-32-50-152,0-1 0,1 1 0,0-1 0,1 0 0,-1 0-1,1-1 1,0 0 0,14 8 0,-19-12 232,0 0 0,0 0 0,0 0 0,0 0-1,0-1 1,0 1 0,0-1 0,1 1-1,-1-1 1,0 0 0,0 0 0,0 0 0,0 0-1,1 0 1,-1 0 0,0-1 0,0 1 0,0-1-1,0 1 1,0-1 0,0 0 0,0 0-1,0 0 1,0 0 0,0 0 0,0-1 0,0 1-1,-1 0 1,1-1 0,-1 1 0,1-1 0,-1 0-1,1 1 1,-1-1 0,2-3 0,3-7-122,0 0 0,-1 0 0,0 0 0,5-25 0,-5 20 272,28-140 2602,-23 100-1330,-5 43-2340,-4 14 914,-1 0 1,0 0-1,0 0 1,1 0-1,-1 0 0,0 0 1,0 0-1,1 0 1,-1 0-1,0 0 1,0 0-1,0 0 0,1 0 1,-1 1-1,0-1 1,0 0-1,0 0 0,1 0 1,-1 0-1,0 0 1,0 1-1,0-1 1,0 0-1,1 0 0,-1 0 1,0 1-1,0-1 1,0 0-1,0 0 0,0 0 1,0 1-1,0-1 1,1 0-1,10 32 190,-7-20-254,5 12 69,2-1 0,0-1 1,2 0-1,21 30 0,-31-48-26,1 0-1,-1 0 0,0-1 1,1 1-1,0-1 0,0 0 1,5 3-1,-8-5 30,0-1-1,0 1 1,0-1-1,0 0 1,0 1-1,0-1 1,0 0-1,0 0 1,0 0-1,0 1 1,0-1-1,0 0 1,0 0-1,0 0 1,0-1-1,0 1 1,1 0-1,-1 0 1,0-1-1,0 1 1,0 0-1,-1-1 1,1 1-1,0-1 1,0 1-1,0-1 1,0 0-1,0 1 1,0-1-1,-1 0 1,1 1-1,0-1 1,-1 0-1,1 0 1,-1 0-1,1 0 1,0 0-1,0-1 1,2-6 145,1 0 0,-1 0 0,-1 0 0,4-16 0,4-14 246,2-3-637,-1-2-1,-3 1 0,6-74 1,-14 115 243,0 0-1,1 0 1,-1 0-1,0 0 1,1 0 0,-1 0-1,1 0 1,-1 0-1,1 1 1,-1-1 0,1 0-1,-1 0 1,1 0-1,0 1 1,-1-1 0,1 0-1,0 1 1,0-1-1,-1 1 1,1-1 0,0 1-1,0-1 1,0 1-1,0 0 1,0-1 0,0 1-1,1 0 1,0-1 24,0 1 0,0 0-1,0-1 1,0 1 0,0 0 0,-1 0 0,1 1 0,0-1 0,0 0 0,0 1 0,0-1-1,4 2 1,-2 1 731,2 2-806,-5-5 62,-1 0-1,0 0 1,0 0-1,0 0 1,1 0-1,-1-1 1,0 1-1,0 0 1,0 0-1,1 0 1,-1 0-1,0 0 1,0-1-1,0 1 1,0 0-1,0 0 1,0 0-1,1-1 1,-1 1 0,0 0-1,0 0 1,0 0-1,0-1 1,0 1-1,0 0 1,0 0-1,0-1 1,0 1-1,0 0 1,0 0-1,0 0 1,0-1-1,0 1 1,0 0-1,0 0 1,0-1-1,0 1 1,0 0-1,-7-12 1602,6 11-1569,0 0 0,0 1 0,1-1 0,-1 0 1,0 0-1,1 0 0,-1 0 0,1 0 0,-1 0 0,1 0 1,-1 0-1,1 0 0,0-1 0,-1-1 0,1 3-83,0 0 0,-1 0 0,1 0 1,0 0-1,0 1 0,0-1 0,-1 0 0,1 0 0,0 0 0,0 0 0,0 0 0,-1 0 0,1 1 0,0-1 0,0 0 1,0 0-1,0 0 0,0 0 0,0 1 0,-1-1 0,1 0 0,0 0 0,0 0 0,0 1 0,0-1 0,0 0 0,0 0 1,0 1-1,0-1 0,0 0 0,0 0 0,0 0 0,0 1 0,0-1 0,0 0 0,0 0 0,0 1 0,0-1 0,0 0 1,0 0-1,0 0 0,0 1 0,0-1 0,1 0 0,-1 1 0,18 15-29,11 13 80,8 19-245,-8-11 962,-1 2-1,-2 0 0,26 53 0,-50-85-522,1-1 1,-1 1-1,-1-1 0,1 1 1,-1 0-1,0 0 0,-1 0 1,0 9-1,-2-15-181,1 0-1,-1-1 0,0 1 1,0 0-1,0-1 1,0 1-1,0-1 0,0 0 1,0 0-1,0 1 1,0-1-1,0-1 0,-4 1 1,4 0 77,-8 0-52,1 0-1,-1-1 1,-15-2-1,22 2-86,0 0-1,1 0 0,-1 0 0,0-1 0,0 1 0,1 0 0,-1-1 0,1 0 0,-1 0 1,1 0-1,0 0 0,-1 0 0,1 0 0,-3-4 0,5 4-152,-1 1 0,1-1 0,-1 0 0,1 1 0,0-1 0,-1 1 0,1-1 0,0 0 0,0 0 0,0 1 0,1-1 0,-1 0 0,0 1 0,0-1 0,1 1 0,-1-1 0,1 0 0,0 1 0,-1-1 0,1 1 0,0-1 0,0 1 0,0 0 0,0-1 0,0 1 0,0 0 0,2-2 0,64-38-1156,-28 19 931,56-44-1,-84 57 589,-1 0 0,0 0 0,-1-1 0,0-1 0,0 0 1,-1 0-1,-1 0 0,0-1 0,9-19 0,-12 18 475,-1 1-1,0-1 1,-1 0 0,0 0-1,-1 0 1,-1 0 0,-1-21-1,1 3-233,-1 30-406,1-1-1,-1 0 0,1 0 0,-1 0 0,0 1 0,0-1 0,1 0 0,-1 1 1,0-1-1,0 1 0,-1-1 0,1 1 0,0 0 0,0-1 0,-1 1 1,1 0-1,-1 0 0,1 0 0,-1 0 0,-2-1 0,3 1 11,0 0 0,0 0 0,0 1 0,-1-1-1,1 1 1,0-1 0,0 1 0,-1 0 0,1-1 0,0 1-1,-1 0 1,1 0 0,0 0 0,-1 0 0,1 0 0,0 0-1,-1 0 1,1 1 0,0-1 0,-1 0 0,1 1 0,0-1-1,0 1 1,0-1 0,-1 1 0,1 0 0,0-1 0,0 1-1,0 0 1,-2 2 0,-1 2-23,1 0 0,-1 1 0,1-1 0,0 1 0,1 0 0,-1 0 0,1 0 0,1 0 0,-1 0 0,-1 13 0,1 4-348,2 40 0,1-28-117,-1-32 257,1 1 1,-1-1-1,1 1 0,0-1 0,0 0 0,0 1 0,1-1 1,-1 0-1,1 0 0,-1 0 0,1 0 0,0 0 0,1 0 0,-1 0 1,0-1-1,1 1 0,-1-1 0,1 1 0,0-1 0,0 0 1,5 2-1,-2 0-169,1-1 1,-1 0 0,1 0 0,0 0 0,0-1-1,0 0 1,0-1 0,0 1 0,15 0 0,7-2-1157,2 0 211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8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 1940,'-11'-4'199,"11"4"-127,-1 0 1,1 0-1,0 0 1,-1 0-1,1 0 1,-1-1-1,1 1 1,0 0-1,-1 0 1,1 0-1,-1 0 1,1-1-1,0 1 1,-1 0-1,1 0 1,0-1-1,0 1 1,-1 0-1,1-1 1,0 1-1,0 0 1,-1-1-1,1 1 1,0 0-1,0-1 1,0 1 0,0-1-1,-1 1 1,1 0-1,0-1 1,0 1-1,0-1 1,0 1-1,0 0 1,0-1-1,0 1 1,0-1-1,0 1 1,0 0-1,1-1 1,-1 0 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09.1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297 1168 3808,'1'-24'707,"0"-22"1149,-1 44-1692,0-1 0,-1 0 0,1 1 0,-1-1 0,1 0 0,-1 1 0,0-1 0,0 1 0,0-1 0,0 1 0,0 0 0,-4-5 0,1 3 75,3 2-203,-1-1 0,0 1-1,0 0 1,0 0 0,0 1-1,0-1 1,0 0 0,0 1-1,0-1 1,-1 1 0,1 0-1,0-1 1,-1 1 0,0 1-1,1-1 1,-1 0 0,1 0-1,-1 1 1,0 0 0,1-1-1,-5 1 1,5 1-43,0-1 0,0 1 0,0-1 0,0 1 0,0 0 0,0 0 0,0 0 0,1 0 0,-1 0 0,0 0 0,1 0 0,-1 1 0,0-1 0,1 0 0,0 1 0,-1 0 0,1-1 0,0 1 0,0 0 0,-1 2 0,-22 44 241,19-35-431,-2 4 218,1 1 1,0-1 0,1 1-1,1 0 1,-2 25 0,2 92-646,4-118 622,0-13-20,1 0 0,-1 0 1,1-1-1,0 1 0,1-1 0,-1 1 0,1-1 1,-1 1-1,1-1 0,0 0 0,0 0 1,0 1-1,1-2 0,-1 1 0,1 0 1,0 0-1,-1-1 0,1 0 0,0 1 1,1-1-1,-1 0 0,0 0 0,4 1 1,-1 0 51,-1-1 0,0 0 1,1 0-1,0 0 0,-1-1 1,1 1-1,0-1 0,0-1 1,-1 1-1,1-1 0,0 0 0,0 0 1,0-1-1,10-2 0,-15 3-14,0 0-1,0-1 0,0 1 0,-1 0 0,1-1 1,0 1-1,0-1 0,-1 1 0,1-1 0,0 1 1,0-1-1,-1 1 0,1-1 0,-1 0 0,1 1 0,0-1 1,-1 0-1,1 0 0,-1 0 0,1-1 0,8-11 24,16-8-11,-21 18-24,0 1-1,0-2 0,0 1 1,0 0-1,0-1 0,0 0 0,-1 0 1,0 0-1,0 0 0,4-7 1,-2-2-60,-1 1-17,1 0 0,10-17 0,-8 17 134,-1-1-1,0-1 0,-1 1 0,-1-1 0,0 0 0,0 0 0,2-25 0,-2-104-222,-5 98-37,-1 14 358,-1 1 0,-2 0 0,-1 0 1,-15-45-1,12 44-74,-17-51 177,-4 2 0,-43-84-1,-94-146 3724,150 280-3465,4 7-660,0 1 0,-33-41 1,46 62 130,0 1 1,0 0 0,0 0 0,0 0-1,-1 0 1,1-1 0,0 1 0,0 0-1,0 0 1,0 0 0,0 0-1,0 0 1,-1-1 0,1 1 0,0 0-1,0 0 1,0 0 0,0 0-1,0 0 1,-1 0 0,1 0 0,0 0-1,0 0 1,0 0 0,-1 0 0,1-1-1,0 1 1,0 0 0,0 0-1,0 0 1,-1 0 0,1 1 0,0-1-1,0 0 1,0 0 0,-1 0 0,1 0-1,0 0 1,0 0 0,0 0-1,0 0 1,-1 0 0,1 0 0,0 0-1,0 1 1,0-1 0,0 0 0,0 0-1,-1 0 1,-1 14 258,4 18 70,-1-23-302,3 12-96,0 0 0,12 32 0,42 132 623,-22-64-67,114 281-809,-97-285-1056,91 147-1,-69-145-2444,-40-64 1539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0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167 237 2512,'-24'-34'1054,"-42"-66"6083,56 81-5523,6 9-1167,-2 1-1,1-1 1,-1 1-1,-1 0 0,1 0 1,-1 1-1,-13-11 1,20 19-449,0 0 0,0-1 0,0 1 0,0 0 0,0 0 0,0 0 0,-1 0 1,1 0-1,0 0 0,0 0 0,0 0 0,0 0 0,0 0 0,0 0 0,0 0 0,-1 0 0,1 0 1,0 0-1,0 0 0,0 0 0,0 1 0,0-1 0,0 0 0,0 0 0,-1 0 0,1 0 0,0 0 0,0 0 1,0 0-1,0 0 0,0 0 0,0 0 0,0 0 0,0 1 0,0-1 0,0 0 0,0 0 0,-1 0 1,1 0-1,0 0 0,0 0 0,0 0 0,0 1 0,0-1 0,0 0 0,0 0 0,0 0 0,0 0 0,0 0 1,-1 12-26,2 13-20,27 106 483,-12-64-149,12 53-528,6-2 1,4-1-1,6-2 1,78 150-1,-114-251 512,31 65-2266,-35-70 1948,-1 0 1,0 0-1,-1 1 1,0-1-1,0 1 0,0 17 1,-4-30 62,0 0 1,0 0-1,0 0 0,0 0 1,-1 1-1,1-1 1,-1 1-1,-4-4 0,-11-12 29,12 10-100,1 0 1,0-1-1,0 0 0,1 0 1,0 0-1,1 0 0,0-1 1,0 1-1,-1-13 0,0-7-662,2-53-1,2 74 621,1 0 42,0 0-1,0 1 1,1-1-1,0 1 1,1-1-1,-1 1 1,2 0-1,-1 0 1,1 0-1,0 0 1,0 0 0,1 1-1,7-9 1,4-3-13,1 1 0,1 1 0,21-17 0,117-76 279,-146 104 1096,-9 13 540,-2 8-1768,1 13-13,-1-1 0,-6 34 1,5-48 30,1 0-1,2 26 1,0-13 11,-1-24-96,0 1 1,1 0-1,0 0 0,-1 0 1,1-1-1,1 1 0,-1 0 1,1-1-1,-1 1 0,1-1 1,0 0-1,0 1 0,0-1 1,1 0-1,-1 0 0,1-1 1,0 1-1,0 0 1,0-1-1,0 0 0,0 1 1,0-1-1,1 0 0,-1-1 1,1 1-1,4 1 0,0 0 19,-1-1-1,1 0 1,0 0-1,-1-1 1,1 0-1,0 0 1,0 0-1,0-1 1,0-1-1,0 1 1,0-1 0,9-3-1,-11 2-39,1 0-1,-1 0 1,0-1-1,0 0 1,0 0 0,0 0-1,-1-1 1,1 0-1,9-8 1,-12 8 24,-1 1 0,1 0 0,0-1 0,-1 1 0,0-1 0,0 0 0,0 0-1,0 0 1,-1 0 0,1 0 0,-1 0 0,0 0 0,0-1 0,-1 1 0,1 0 0,-1-6 0,0 5 29,0-1 1,-1 1-1,1-1 1,-1 1-1,-1-1 1,1 1-1,-1 0 1,0-1-1,-3-6 1,0 3-43,-1 0 0,0 1 0,-1-1 1,-8-7-1,15 15-11,-68-67 134,59 60-655,0 1-1,0 0 1,0 1-1,-1 0 1,0 0 0,-14-5-1,4 7-3401,11 4 1712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2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34 219 6553,'0'-1'16,"0"1"1,0-1 0,-1 1 0,1-1 0,0 0 0,-1 1 0,1-1 0,0 1 0,-1-1-1,1 1 1,-1-1 0,1 1 0,-1 0 0,1-1 0,-1 1 0,1-1 0,-1 1 0,0 0-1,1 0 1,-1-1 0,1 1 0,-1 0 0,0 0 0,1 0 0,-1-1 0,0 1 0,1 0-1,-1 0 1,0 0 0,1 0 0,-1 0 0,0 1 0,1-1 0,-1 0 0,0 0 0,1 0-1,-2 1 1,-2-1-48,3 0 7,-4 23 425,4 14 313,0-19-893,0 0-1,5 34 0,-3-46 249,1 0-1,1 0 0,-1 0 0,1-1 1,-1 1-1,2 0 0,-1-1 0,1 0 1,-1 0-1,2 0 0,-1 0 0,0-1 1,8 6-1,-11-9-104,1 1 0,0-1 0,-1 1 0,1-1 0,0 0 0,0 0 0,0 0 0,0 0 0,0 0 0,0-1 1,0 1-1,0-1 0,0 1 0,0-1 0,1 0 0,-1 1 0,0-1 0,0 0 0,0 0 0,1-1 0,-1 1 0,0 0 0,0-1 0,0 0 0,0 1 0,0-1 0,0 0 1,0 0-1,0 0 0,0 0 0,0 0 0,0-1 0,-1 1 0,1 0 0,0-1 0,-1 1 0,1-1 0,-1 0 0,0 0 0,2-3 0,2-1 35,0-1 0,-1 0 0,0 0-1,0-1 1,-1 1 0,0-1 0,0 0 0,0 0-1,-1 0 1,1-12 0,3-14-310,-6 34 337,0 0-11,-1 1 1,1-1-1,0 0 1,0 1-1,-1-1 1,1 1-1,0-1 1,0 1-1,0-1 1,0 1-1,0-1 1,0 1-1,0-1 1,0 1-1,0-1 1,0 1-1,0 0 1,0-1-1,0 1 1,1-1-1,-1 0 1,0 1-1,0-1 1,0 1-1,1-1 1,-1 1-1,1 0 1,6 12 10,-7-12-18,17 27-261,-8-12 32,0-1 1,1 0-1,22 24 1,-28-35 196,0 0 1,1 0 0,0 0-1,0-1 1,0 1 0,0-1-1,0 0 1,1-1 0,-1 0-1,1 0 1,0 0 0,0 0-1,0-1 1,0 0 0,8 1 0,-10-2 28,0 0 1,0 0 0,1 0 0,-1-1 0,0 0 0,0 1-1,0-1 1,0-1 0,0 1 0,-1-1 0,1 1 0,0-1-1,-1 0 1,1 0 0,3-3 0,-2 0 40,0 0 0,1 0 0,-2-1 0,1 1 0,-1-1 0,0 0 0,6-12 0,-5 8 245,-1 1 0,0-1 1,-1 0-1,0 0 0,-1 0 0,2-15 1,-1-62 1179,-3 68-963,-1 14-313,1-1 0,-1 0 0,-1 0-1,1 1 1,-1-1 0,0 1 0,0-1-1,0 1 1,-6-9 0,-35-46 1320,36 51-1461,0 0-31,0 1 0,0 0 0,-1 0 0,0 1 1,-15-10-1,18 13-42,-1 1 0,1 0 1,-1 0-1,1 1 0,-1 0 0,0 0 0,0 0 1,0 1-1,0 0 0,0 0 0,-9 0 1,14 1-17,0 1 1,0-1 0,0 1 0,0-1-1,0 1 1,1 0 0,-1-1-1,0 1 1,0 0 0,0 0 0,0 0-1,1-1 1,-1 1 0,1 0 0,-1 0-1,0 0 1,1 0 0,-1 0 0,1 0-1,0 0 1,-1 1 0,1-1 0,0 0-1,0 1 1,-8 36-2551,7-30 1742,-1 33-2121,2-25 1427,0 2-198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2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257 344 860,'0'0'6485,"-10"5"-5053,5-2-1315,1 0 0,0 0-1,-1 0 1,0 0 0,1-1 0,-1 0 0,-10 3 0,10-3-58,0-1 1,1 1 0,-1 0 0,0 0-1,1 1 1,0-1 0,-1 1 0,1 0-1,0 0 1,-7 7 0,9-6-61,-2-1-1,1 1 1,0-1-1,-1 0 1,0 0-1,-7 4 1,-18 16-839,28-21 830,-1 1 0,1-1 0,0 0-1,0 1 1,0-1 0,0 1 0,0-1 0,1 1 0,-1 0 0,1-1 0,0 1 0,0-1 0,0 1 0,0 0-1,1 4 1,-1 4-357,0-10 346,0 1 0,1-1 0,-1-1 0,1 1 0,-1 0 0,1 0 1,-1 0-1,1 0 0,-1 0 0,1 0 0,0 0 0,0-1 0,-1 1 0,1 0 0,0-1 0,0 1 0,0 0 0,0-1 0,-1 1 0,1-1 0,0 0 0,0 1 0,0-1 0,0 0 0,0 1 1,0-1-1,0 0 0,1 0 0,-1 0 0,2 0 0,2 1-240,1-1 0,0 0 0,0 0 0,9-1 1,-6-1 255,0-1 0,0 0 0,0 0 0,0-1 0,0 0 0,-1 0 0,1-1 0,-1 0 0,9-8 0,-12 10 41,-1-1-1,0 1 1,-1-1-1,1 0 1,-1 0 0,1 0-1,-1 0 1,0-1-1,-1 0 1,1 1 0,-1-1-1,0 0 1,0 0-1,-1 0 1,1 0 0,-1 0-1,0 0 1,0-7-1,-1 7-93,0-1-1,0 0 0,-1 1 0,0-1 0,0 0 1,-1 1-1,1 0 0,-1-1 0,-3-6 1,0 4-15,-1 0 0,0-1 0,0 2 0,-11-13 0,-11-6 273,-35-26 0,41 36-38,2-1-1,0-1 1,1-1-1,-23-29 1,39 44-213,1-1-1,-1 1 1,1-1 0,1 1 0,-1-1 0,1 0 0,0 0-1,0 0 1,0 0 0,0 0 0,1-8 0,1 12 45,-1 0 0,1 0 0,-1 0 0,1 0 1,-1 0-1,1 0 0,0 0 0,-1 1 0,1-1 1,0 0-1,0 0 0,-1 1 0,1-1 0,0 0 1,0 1-1,0-1 0,0 1 0,0 0 0,0-1 1,0 1-1,0 0 0,0-1 0,0 1 0,0 0 0,0 0 1,0 0-1,2 0 0,32-2 730,-35 2-715,9 0 41,1 2 0,-1-1 0,0 1 0,-1 1 1,1-1-1,0 1 0,-1 1 0,1 0 0,-1 0 0,0 1 0,0 0 0,-1 0 0,0 1 0,9 8 0,12 12 533,-2 2 0,25 33 0,-45-54-592,38 53 772,-2 1 1,-4 2-1,-1 1 0,34 89 1,86 285-413,-53-134-188,-6-78 14,-80-192-229,2-1-1,1-1 1,2-1-1,35 39 1,-53-65 127,0 0-1,0 0 1,1 0 0,0-1-1,0 0 1,0 0 0,8 3-1,-13-6-84,1-1 0,-1 1-1,1-1 1,0 0 0,-1 0-1,1 0 1,-1 0 0,1 0-1,0 0 1,-1 0 0,1 0-1,-1-1 1,1 1 0,-1 0-1,1-1 1,-1 0 0,1 1-1,-1-1 1,1 0 0,-1 0-1,0 1 1,1-1-1,1-2 1,23-26-264,-24 26 279,0 0-1,-1 0 1,1 0-1,0-1 1,-1 1-1,0-1 0,0 1 1,1-6-1,5-15 92,36-63-244,-35 64 110,-1 0 0,-1 0 0,-1-1-1,0 0 1,-2-1 0,-1 1 0,-1 0-1,-1-1 1,-5-33 0,0 29 34,0 0 0,-3 0 0,0 1 0,-2 0 1,0 1-1,-2 0 0,-23-37 0,9 21-25,-2 1 1,-2 2-1,-2 1 1,-1 1-1,-2 2 0,-1 1 1,-2 2-1,-60-40 1,87 66-284,-1 0 1,0 1 0,0 0 0,-1 1-1,0 0 1,-17-3 0,23 6-139,0 2 0,0-1 0,0 0 0,0 1 0,0 1 0,0-1 0,0 1-1,0 0 1,0 1 0,0-1 0,0 2 0,1-1 0,-12 6 0,-4 5-1391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5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 2053 5841,'-1'-1'112,"1"0"1,0-1 0,-1 1 0,1 0 0,-1-1 0,0 1 0,1 0 0,-1 0 0,0 0-1,0-1 1,1 1 0,-1 0 0,0 0 0,0 0 0,0 0 0,0 1 0,-1-1 0,1 0-1,0 0 1,0 1 0,0-1 0,-1 0 0,-1 0 0,2 1-49,0-1 0,0 0 0,-1 1-1,1 0 1,0-1 0,0 1 0,0 0 0,-1 0 0,1-1 0,0 1-1,0 0 1,-1 0 0,1 0 0,0 1 0,0-1 0,0 0 0,-1 0-1,1 1 1,0-1 0,0 0 0,0 1 0,0 0 0,0-1 0,-1 1-1,0 1 1,-4 6 40,0 1-1,0 0 0,1 1 0,1-1 1,0 1-1,0 0 0,1 0 1,0 0-1,1 0 0,-2 14 1,0 15-20,2 56 0,2-77-17,0-10 48,1 0-1,0-1 1,0 1 0,1-1 0,0 1 0,0-1 0,1 0 0,0 0-1,0 0 1,1 0 0,0 0 0,0-1 0,0 0 0,1 0 0,0 0-1,9 8 1,-10-10-95,0 0 0,1-1 1,-1 1-1,1-1 0,0 0 0,0-1 0,0 1 0,0-1 0,0 0 0,0 0 0,1-1 0,-1 0 0,0 1 0,1-2 0,0 1 0,-1-1 0,1 0 1,-1 0-1,1 0 0,-1-1 0,1 0 0,-1 0 0,9-3 0,-3 0-33,0-1 1,-1 0-1,0-1 1,1-1-1,-2 1 1,1-1-1,-1-1 1,0 0-1,-1 0 0,0-1 1,0 0-1,-1 0 1,0-1-1,0 0 1,-1 0-1,6-15 1,-4 4 38,0 1 1,-1-1-1,-2-1 1,0 1-1,-1-1 1,-1 0-1,0-41 1,-3-30 478,0 92-604,0 21 66,1-13 39,0 0 1,1 0-1,0-1 1,0 1-1,1-1 0,-1 1 1,1-1-1,1 0 1,5 8-1,1 4 5,-3-4-46,1-1 1,1-1-1,0 0 1,0 0-1,1-1 1,18 16-1,-22-21 20,0-2 0,0 1 0,1-1 0,0 0 0,0 0 0,0-1 0,0 1 0,1-2 0,-1 1 0,1-1 0,0 0 0,-1-1-1,1 0 1,10 0 0,-17-1 21,1 0-1,0-1 1,-1 1 0,1-1-1,0 1 1,-1-1-1,1 0 1,-1 1 0,1-1-1,-1 0 1,1 0 0,-1 0-1,0 0 1,0-1-1,1 1 1,-1 0 0,0-1-1,0 1 1,0 0-1,0-1 1,0 1 0,-1-1-1,1 1 1,0-1-1,-1 0 1,1 1 0,-1-1-1,1 0 1,-1 1-1,0-4 1,2-8-20,0 0 0,-1-26 1,-2 32-29,2-18-15,0 16 18,-1 0 0,0 0 0,0 0 0,-1 0 0,0 0 0,0 0 1,-1 0-1,0 1 0,-5-12 0,-14-21-737,-28-78 0,49 119 728,0 0 0,0 0 0,0 0 0,0-1-1,0 1 1,0 0 0,-1 0 0,1-1 0,0 1 0,0 0 0,0 0 0,0-1 0,0 1 0,0 0 0,0 0 0,0-1 0,0 1 0,0 0 0,0 0-1,0-1 1,0 1 0,0 0 0,1 0 0,-1-1 0,0 1 0,0 0 0,0 0 0,0-1 0,0 1 0,0 0 0,1 0 0,-1 0 0,0-1 0,0 1 0,10 2-442,17 16 813,-21-13-498,45 26 386,57 40-445,-93-60 252,-2 1 0,1 0 1,-1 1-1,-1 0 0,11 16 0,-15-17 697,-6-10-709,-1 1 1,1-1 0,-1 0-1,1 1 1,0-1-1,0 0 1,3 2 0,-5-3 12,0-1 1,0 0 0,1 1-1,-1-1 1,0 0 0,0 1-1,1-1 1,-1 0 0,0 1-1,1-1 1,-1 0 0,0 0-1,1 1 1,-1-1 0,1 0-1,-1 0 1,0 0 0,1 1-1,-1-1 1,1 0 0,-1 0-1,0 0 1,1 0-1,-1 0 1,1 0 0,-1 0-1,1 0 1,-1 0 0,0 0-1,1 0 1,-1 0 0,1 0-1,-1 0 1,1 0 0,0-1-1,-1-16 2649,-1 2-3360,0 5 677,-1 0 0,1 0 0,-2 0 1,1 0-1,-2 1 0,-6-16 0,-3-9-9,-13-30 4,17 44-34,1 1 0,-6-26 0,2 25-1264,11 19 1241,0 0-1,0-1 1,0 1 0,0-1 0,0 1 0,0-1 0,0 1 0,1-1 0,-1 0-1,0-2 1,-2 2-105,-1 6 39,-1 4-300,4-7 518,0-1 1,0 1 0,0-1 0,0 1-1,0-1 1,0 1 0,0 0 0,0 0 0,1-1-1,-1 1 1,0 0 0,0 0 0,1 0-1,-1 0 1,1 0 0,-1 0 0,1 0-1,-1 0 1,1 0 0,-1 0 0,1 0-1,0 0 1,0 0 0,-1 2 0,1-3-110,0 0 0,0 0 1,0 0-1,1-1 1,-1 1-1,0 0 0,0 0 1,0 0-1,0 0 0,0 0 1,0 0-1,0-1 0,0 1 1,0 0-1,0 0 0,0 0 1,0 0-1,0 0 1,0 0-1,0-1 0,0 1 1,-1 0-1,1 0 0,0 0 1,0 0-1,0 0 0,0 0 1,0 0-1,0-1 0,0 1 1,0 0-1,0 0 1,0 0-1,0 0 0,-1 0 1,1 0-1,0 0 0,0 0 1,0 0-1,0 0 0,0 0 1,0 0-1,-1 0 0,1 0 1,0 0-1,0-1 0,0 1 1,0 0-1,0 0 1,0 0-1,-1 0 0,1 1 1,0-1-1,0 0 0,0 0 1,0 0-1,0 0 0,0 0 1,-1 0-1,1 0 0,0 0 1,0 0-1,0 0 1,0 0-1,4-5-12,1 1 1,0-1-1,0 1 1,1 0-1,-1 1 1,10-6-1,3-2-508,70-42 682,-47 29 13,-1-2 0,49-40-1,-78 55 893,-9 8-1086,1 1 1,0-1-1,0 0 1,0 1-1,0 0 1,4-3-1,-3 3 23,-4 2 27,1-1 0,-1 1 0,1-1 1,-1 1-1,1 0 0,0-1 0,-1 1 0,1-1 1,0 1-1,-1 0 0,1 0 0,0-1 0,-1 1 1,1 0-1,0 0 0,-1 0 0,1 0 0,0 0 1,0 0-1,-1 0 0,1 0 0,0 0 1,0 0-1,-1 0 0,1 0 0,0 0 0,-1 1 1,1-1-1,0 0 0,-1 1 0,1-1 0,0 0 1,-1 1-1,1-1 0,-1 1 0,1-1 0,-1 1 1,1-1-1,-1 1 0,2 1 0,2 1 46,7 8-10,0 0 0,-1 1 0,0 0 0,-1 1 0,0 0 0,-1 0 0,-1 1 0,11 25 0,18 33 121,-29-59-174,-4-8 42,-1 0-1,1-1 1,0 1-1,0-1 1,8 8-1,0 2-81,-11-13 168,1 0 1,0 0-1,0 0 1,-1 0-1,1 0 1,0 0-1,0 0 0,0 0 1,0 0-1,0-1 1,0 1-1,0 0 1,0-1-1,0 1 1,1-1-1,-1 1 1,0-1-1,0 1 1,0-1-1,1 0 1,-1 1-1,0-1 1,0 0-1,3 0 1,6-1-55,0 0 0,-1-1 1,1 0-1,0 0 0,-1-1 1,0 0-1,1-1 0,-1 0 1,16-10-1,-19 11 27,4-3-74,-1 1-1,1-2 1,-1 1-1,-1-1 0,1-1 1,-1 0-1,14-16 1,-20 20-47,1 0 0,-1 0 0,0 0 0,0-1 0,0 1 1,0 0-1,-1-1 0,0 1 0,0-1 0,0 1 1,0-9-1,-1-57-280,-1 36 1202,1 29-881,0 0-1,-1-1 0,0 1 0,0 0 0,0 0 1,0 0-1,-1 0 0,0 0 0,0 0 0,0 0 1,-1 1-1,1-1 0,-1 1 0,0-1 0,-5-3 1,4 2 3,-11-15-114,-1-3 48,0 1 0,-2 1 0,-36-35 0,45 45 48,8 12-26,1-1 0,0 0-1,-1 0 1,1 1 0,-1-1 0,1 0 0,-1 1 0,1-1 0,-1 1 0,1-1 0,-1 1-1,0-1 1,1 1 0,-1-1 0,0 1 0,1-1 0,-1 1 0,0 0 0,0-1 0,0 1 0,0 27 50,1 123 446,0-140-448,1 0-1,1-1 1,0 1-1,6 16 0,0 4-114,6 14 117,-13-42-5,-1 0-1,1 0 1,0 0-1,0 0 1,0 0-1,0 0 1,1-1-1,-1 1 1,0 0-1,1-1 1,0 1-1,-1-1 1,1 1-1,0-1 1,-1 0 0,1 0-1,2 2 1,0-3 24,-1 1 0,0-1 0,1 0 1,-1 0-1,0 0 0,1 0 0,-1-1 1,0 1-1,1-1 0,-1 0 0,0 0 1,6-3-1,37-21 53,-29 14-133,-3 3 19,-10 7 72,-1-1 0,0 1-1,1-1 1,-1 0-1,0-1 1,0 1 0,3-3-1,-1-1-57,1 1-1,-1 0 0,1 0 1,0 0-1,1 1 0,9-5 1,19-15-411,-21 13 177,0-1 0,-1-1 1,-1 0-1,0-1 0,-1 0 0,0-1 0,-1 0 1,-1-1-1,0 0 0,7-20 0,-13 23 247,-1 0 0,0 0 0,-1 0 0,0 0 0,-1 0 0,-2-20 0,1-7 35,1-3-173,0 42 40,2 13-69,25 13 83,-22-21 202,-1 0 1,1-1-1,-1 2 1,0-1-1,0 0 0,0 1 1,5 8-1,-3-2-199,1 0 0,0-1 0,12 15 0,-9-14-66,-2 0 0,13 21 0,-14-18 166,17 28-2,-21-37 65,0-1 133,-2-11-155,-1 3-60,0 1-10,1-1 1,-1 1 0,-1-1-1,1 1 1,0 0 0,-1-1-1,0 1 1,0 0 0,0-1-1,0 1 1,-3-5 0,2 2-39,-1 1 0,1-1 0,0-1 0,0 1 0,1 0 0,-1 0 0,1-11 0,-2-47 1947,3 58-1474,-5-57-2294,23 63 867,-13 3 1041,0-1-1,0 1 1,0-1 0,0 2-1,0-1 1,0 0 0,-1 1 0,0 0-1,6 6 1,16 13 154,-7-8-813,20 20 1,-24-21 918,31 23-1,-45-37-181,-1 1 0,1-1 0,-1 0 0,1 0 0,-1 0 0,1 0 0,-1 0 0,1 0 0,0 0 0,-1 0 0,1 0 0,-1 0 1,1 0-1,-1 0 0,1 0 0,-1-1 0,1 1 0,-1 0 0,1 0 0,-1-1 0,1 1 0,-1 0 0,1 0 0,-1-1 0,1 1 0,-1-1 0,1 1 0,-1 0 0,0-1 0,1 1 0,-1-1 0,0 1 0,0-1 0,1 1 0,-1-1 0,0 1 0,1-2 0,11-25-422,-9 20 586,3-9-143,-1 1 0,0-1 0,-1 0-1,0 0 1,-2-1 0,2-25 0,0-120-704,-4 137 646,-1 3-4,-1 1 0,-1-1 0,0 1 0,-9-26 0,-32-83 50,35 107-130,-14-35 36,-2 2 1,-2 1-1,-3 1 1,-65-88-1,62 101-125,-2 0-1,-1 3 0,-2 1 0,-1 1 0,-82-55 1,120 90 89,-5-3-15,1 1 0,-1-1 1,1 1-1,-1 0 0,0 0 0,0 1 1,0-1-1,0 2 0,-1-1 0,-12-2 1,18 5 43,1-1 0,-1 0 0,1 0 1,-1 0-1,1 0 0,-1 0 0,1 1 1,-1-1-1,1 0 0,-1 0 0,1 1 1,-1-1-1,1 0 0,0 1 0,-1-1 1,1 1-1,-1-1 0,1 0 0,0 1 1,-1-1-1,1 1 0,0-1 0,0 1 1,-1-1-1,1 1 0,0-1 1,0 1-1,0-1 0,0 1 0,0 0 1,0-1-1,0 1 0,0 0 0,0 26-1,0-15-78,0 15-140,-1 2 195,2 0-1,0 1 0,2-1 0,9 40 1,22 48 239,96 220 0,-94-266-612,45 69 1,-44-86-1766,73 84 0,-49-74-552,-34-37 932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5.6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102 318 2388,'-11'-5'520,"1"0"1,-1 0-1,1-1 0,1 0 0,-1-1 0,-12-11 0,20 16-460,0-1 1,0 0-1,0 0 0,1 0 1,-1 0-1,1 0 0,-1 0 0,1-1 1,0 1-1,0 0 0,1-1 0,-1 1 1,1 0-1,-1-1 0,1 1 0,0-1 1,0 1-1,1-1 0,-1 1 0,1-1 1,0 1-1,-1 0 0,2-1 0,-1 1 1,0 0-1,1 0 0,-1 0 0,5-6 1,30-25-1251,2 2 1,56-38 0,-50 40 12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6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4788,'0'9'6,"1"-1"-1,1 1 1,-1-1-1,2 0 1,-1 0-1,1 1 1,0-2 0,1 1-1,-1 0 1,2-1-1,-1 0 1,1 0-1,10 12 1,-12-16 53,-1 0 1,2 1 0,-1-1 0,0 0 0,0 0 0,1-1 0,0 1 0,-1-1-1,1 0 1,0 0 0,0 0 0,0 0 0,1-1 0,-1 1 0,0-1 0,1 0-1,-1-1 1,0 1 0,1-1 0,-1 0 0,1 0 0,-1 0 0,1 0 0,-1-1-1,0 0 1,1 0 0,-1 0 0,5-2 0,-3 0-74,-1 0 0,1 0 1,-1-1-1,0 0 0,0 0 0,0 0 0,-1 0 1,1-1-1,5-8 0,1-2 192,-2-1 0,9-17-1,-15 27-28,-1 1-1,0-1 0,1 0 1,-2 0-1,1 0 0,-1 0 1,1-11-1,-2 16-175,48 0-2053,-36 2 2081,1-2 0,0 1 0,-1-1 0,1-1 0,-1 0 0,0-1 0,0 0 0,14-6 0,-11 1 401,-1 0 0,24-18 0,-33 23-239,0-1 258,-3 6-65,5 12-113,43 51 1797,-47-61-1947,-1 0-1,1 0 1,-1 1-1,1-1 1,-1 1 0,-1 0-1,1-1 1,-1 1 0,1 0-1,-1 6 1,1 6 902,-2 30 1,0-24 110,-1-20-1114,1-1 0,-1 0 0,0 1 0,-1-1 0,1 0 1,0 1-1,-1-1 0,1 0 0,-1 0 0,0 0 0,1 0 1,-1-1-1,0 1 0,0 0 0,0-1 0,-1 1 0,1-1 1,0 0-1,0 0 0,-5 2 0,-6 3 121,0-1 0,-21 6 0,20-7-163,0-1 1,0-1 0,0 0-1,0-1 1,-15-1 0,19 0-750,1-1 0,-1-1 0,1 0 0,0 0 0,-9-4 1,-2-2-1885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7.4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334 510 3344,'0'-14'481,"1"9"-122,-1 0 1,0 0-1,0 0 1,0 0-1,-1 0 1,1 0 0,-1 1-1,0-1 1,-1 0-1,1 0 1,-1 0-1,0 1 1,0-1-1,0 1 1,-1 0-1,-4-7 1,0 2 130,-1 0 1,0 1-1,0 0 0,-1 1 1,0-1-1,0 2 0,-1-1 0,-17-8 1,22 13-474,1 0 1,-1 1-1,0-1 1,0 1-1,0 0 1,1 0-1,-1 1 0,0-1 1,0 1-1,0 0 1,0 1-1,0-1 1,0 1-1,0 0 1,0 0-1,0 0 1,0 1-1,1 0 1,-1 0-1,1 0 0,-1 0 1,-5 5-1,6-3 3,-1 0-1,1 0 1,-1 0-1,1 1 1,1-1-1,-1 1 1,0 0-1,1 0 1,0 1-1,-2 5 1,-12 18-422,12-21 300,1 0 0,-1 1 0,1-1-1,1 1 1,0 0 0,0 0 0,1 0 0,-3 13 0,3 6 269,0 42 0,2-53 13,0-10-73,1 1-1,0-1 1,0 0-1,5 13 1,-2-5 168,-2-9-273,1 0-1,0-1 1,0 1-1,0-1 0,1 1 1,-1-1-1,1 0 0,1 0 1,-1-1-1,1 1 1,-1-1-1,1 0 0,0 0 1,1-1-1,-1 0 1,12 6-1,2-1-31,0 0 0,0 0 1,1-2-1,24 4 0,-20-5-120,1-2-1,0-1 1,0 0-1,0-2 1,0-1-1,0-2 1,-1 0 0,36-9-1,-40 6-367,-1 0-1,1-1 0,-2-1 1,1-1-1,-1 0 1,-1-2-1,0 0 1,0-1-1,-1 0 1,26-27-1,-35 31 46,0-1 0,0 0 0,-1 0 1,0 0-1,-1-1 0,0 0 0,0 0 0,-1 0 0,-1 0 0,0-1 1,0 0-1,2-18 0,-4 14 323,0 0 0,-1 1 0,-1-1-1,0 0 1,-1 1 0,-1-1 0,0 1 0,-11-27 0,-5-6 642,-33-56-1,-36-36 4657,76 123-4285,-7-10 1275,17 21-1762,0 0-1,-1 0 0,1 1 1,-1-1-1,0 1 0,-4-5 1,5 8-440,1-1 0,-1 1 0,0-1 0,0 1 0,1 0 0,-1 0 0,0 0 0,0 0 0,-1 0 0,1 0 1,0 0-1,0 1 0,0-1 0,0 1 0,-1 0 0,1-1 0,-3 1 0,5 30 2458,0-22-2157,-1-1-184,1 0 0,0 1-1,1-1 1,-1 0 0,1 1-1,1-1 1,0 0 0,0 0 0,0 0-1,5 10 1,31 56 48,71 119 195,-76-141-144,41 57-2241,-62-94-221,0 0-1,23 20 1,-24-26 648,0-2 141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8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1125 4016,'-4'-46'1323,"3"43"-1223,1 1 1,-1-1-1,0 0 1,0 1 0,0-1-1,0 1 1,0-1-1,0 1 1,-1 0-1,1-1 1,-1 1 0,0 0-1,1 0 1,-4-3-1,4 5-114,1 0-1,-1 0 1,1-1-1,-1 1 1,1 0-1,-1 0 1,1-1-1,-1 1 1,1 0-1,-1 0 1,0 0-1,1 0 1,-1 0-1,1 0 1,-1 0-1,1 0 1,-1 0-1,0 0 1,1 0-1,-1 0 1,1 1-1,-1-1 1,1 0-1,-1 0 1,1 0-1,-1 1 1,1-1-1,-1 0 1,1 1-1,-1-1 1,1 1-1,-1-1 1,1 0-1,0 1 1,-1-1-1,1 1 1,0-1-1,-1 1 1,1-1-1,0 1 1,-13 28 112,8-16 216,-1-3-237,1 0 0,0 0 0,0 0 0,1 1 0,0 0-1,1 0 1,0 0 0,1 0 0,1 1 0,-2 19 0,1-16-548,0 0 576,2-14-95,1-1-1,-1 1 0,0 0 0,1-1 1,-1 0-1,1 1 0,-1-1 1,1 1-1,0-1 0,-1 0 1,1 1-1,-1-1 0,1 0 1,0 1-1,-1-1 0,1 0 1,0 0-1,-1 0 0,1 0 0,0 0 1,0 0-1,-1 0 0,1 0 1,0 0-1,-1 0 0,2 0 1,11 0-14,0 0 0,1-1 0,-1-1 0,0 0 0,18-6 0,14-6 366,-1-1 1,-1-2 0,0-3-1,42-25 1,-71 36-50,-1-1 1,0 0-1,0-1 0,-1-1 1,0 0-1,13-18 0,-18 21-58,-1 0 0,-1-1 0,1 0 0,-2 0-1,1 0 1,-2-1 0,1 1 0,-1-1-1,-1 0 1,2-17 0,-3 21-320,7-118-161,-8 104 303,-1 0-1,0 1 0,-2-1 0,-5-20 1,-6-8 234,-2 2 1,-2 0-1,-2 0 0,-47-76 1,44 87-490,-2 1 0,-1 1 0,-2 1 0,-1 1 1,-64-53-1,74 70 498,-1 1 0,-38-20 1,48 29-283,0 1 0,0 0 0,0 0 0,-1 1 0,0 0 0,1 1 0,-1 0 0,-16 0 0,24 2 7,-1 0 1,1 1-1,-1-1 0,1 1 0,-1 0 1,1-1-1,0 2 0,-1-1 0,1 0 1,0 1-1,0-1 0,0 1 0,0 0 0,0 0 1,-4 4-1,3-2-52,0 1 0,0-1-1,0 1 1,1 0 0,0 1 0,0-1 0,0 0 0,-3 9 0,1 1-66,1 1 0,0-1 0,1 1 0,1 0 1,-1 32-1,3-47 66,0 23-174,0-1 0,2 1 1,0-1-1,8 30 0,4-4 170,2 0 0,2-2 0,2 0 0,2-1 0,2-1 0,2-1 1,41 52-1,-42-65-97,1 0 1,2-2-1,2-1 1,0-2-1,1-1 1,2-1-1,1-1 1,0-2-1,64 27 1,14-5-2301,2-12-4662,-98-27 5488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18:18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207 423 2104,'-54'-1'942,"18"0"2015,-70-9 1,106 10-2918,-1 0 0,1 0 0,-1 0 0,1 0 0,-1 0 0,1 0 0,-1-1 0,1 1 0,0 0 1,-1 0-1,1-1 0,-1 1 0,1 0 0,0-1 0,-1 1 0,1 0 0,-1-1 0,1 1 0,0-1 0,0 1 0,-1 0 0,1-1 1,0 1-1,0-1 0,-1 1 0,1-1 0,0 1 0,0-1 0,0 1 0,0-1 0,0 1 0,0-1 0,0 1 0,0-1 0,0 1 0,0-1 1,0 1-1,0-1 0,0 1 0,0-1 0,0 1 0,1-1 0,-1 1 0,0-1 0,0 1 0,1 0 0,-1-1 0,0 1 0,0-1 1,1 1-1,-1 0 0,1-1 0,-1 0 0,23-24-227,-23 24 179,43-36-179,1 2 1,2 1-1,74-40 1,-5 3-456,-1-3-2168,-55 36 778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5 192,'0'0'867,"0"-5"-1715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25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6 796 5841,'0'0'-35,"0"0"0,-1 0 0,1 0 0,0 0 0,0 0 0,0 0 0,-1 0 0,1 0 1,0 1-1,0-1 0,0 0 0,-1 0 0,1 0 0,0 0 0,0 0 0,0 0 0,0 1 1,-1-1-1,1 0 0,0 0 0,0 0 0,0 1 0,0-1 0,0 0 0,0 0 1,0 0-1,-1 1 0,1-1 0,0 0 0,0 0 0,0 0 0,0 1 0,0-1 0,0 21 1749,-1-9-1529,1-1 1,1 0-1,-1 0 0,2 0 0,-1 1 0,6 15 1,24 66 1156,-25-74-701,-5-16-556,0 0 0,0 1 1,1-1-1,-1 0 0,1 0 0,-1 0 1,1 0-1,0 0 0,0 0 0,3 2 1,-1 0 235,1-1 0,0 0 0,0-1 0,0 1 0,1-1 0,-1 0 0,12 5 0,-14-7-243,-1-1 0,1 1 0,-1 0 0,1-1 0,-1 0 0,1 0 0,0 1 0,-1-2 0,1 1 0,0 0 1,-1 0-1,1-1 0,-1 1 0,1-1 0,-1 0 0,1 0 0,-1 0 0,1 0 0,-1 0 0,0-1 0,3-1 0,3-3-47,0-1-1,-1 0 1,1-1-1,-1 0 1,-1 0-1,0 0 1,0-1-1,0 0 1,-1 0-1,0 0 0,-1-1 1,0 0-1,-1 1 1,4-17-1,-2-7 71,-1-1 0,-1 1 0,-2-40 0,-1 71-96,-1-19 15,-1-1 0,-1 1 0,-1 0-1,-13-41 1,-38-79-25,-13-1 58,-7-18-38,71 147-46,0 0-1,1 0 1,1 0-1,0-1 0,1 1 1,0-1-1,2-14 0,-1 15-89,1 12 118,-1-1 1,1 1-1,-1 0 1,1 0-1,-1 0 1,1 0-1,0 0 1,0 0-1,-1 0 1,1 0-1,0 0 0,0 0 1,0 0-1,0 0 1,0 1-1,0-1 1,0 0-1,0 1 1,1-1-1,1 0 1,28-11-39,-29 11 21,9-2 56,0 0 0,1 0 0,-1 1 0,1 0 0,0 1 1,0 1-1,-1 0 0,1 0 0,0 1 0,0 1 0,-1 0 0,1 0 0,-1 1 1,1 1-1,-1 0 0,13 7 0,-11-5-46,-1 2 0,0 0 0,-1 0 0,0 1 1,0 1-1,-1 0 0,0 0 0,-1 1 0,0 0 0,-1 1 0,0 0 1,-1 0-1,7 15 0,-4-4-58,-1 0 0,-2 0 0,0 1 0,-1 0 0,-2 0 1,0 0-1,-2 0 0,-1 42 0,-1-1 186,6 196 373,-4-225-376,-2-19-63,1 0-1,1 0 1,4 17-1,-2-18 51,1 1 0,1-1 0,0 0 1,1-1-1,17 29 0,-19-36-76,1-1-1,1 1 1,-1-1 0,1 0 0,1-1 0,-1 0 0,1 0 0,0 0-1,0-1 1,0 0 0,1-1 0,9 4 0,3-1-74,1 0-1,-1-2 1,1 0 0,33 2 0,93-2-1222,-48-5-1277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4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265 384 3344,'-3'0'270,"-13"-7"3745,16 7-3966,0-1 0,0 1 0,0 0 0,0 0 0,0 0 0,0-1 0,0 1 0,-1 0 0,1 0 1,0 0-1,0-1 0,0 1 0,0 0 0,0 0 0,0 0 0,-1 0 0,1-1 0,0 1 0,0 0 0,0 0 0,0 0 1,-1 0-1,1 0 0,0 0 0,0-1 0,0 1 0,-1 0 0,1 0 0,0 0 0,0 0 0,-1 0 0,1 0 0,0 0-3,-1 0-1,1 0 0,0 0 0,-1 0 0,1 0 0,0 0 0,-1-1 0,1 1 0,0 0 0,-1 0 1,1 0-1,0 0 0,0-1 0,-1 1 0,1 0 0,0 0 0,0-1 0,-1 1 0,1 0 0,0 0 1,0-1-1,0 1 0,-1 0 0,1-1 0,0 1 0,0 0 0,0-1 0,0 1 0,0 0 0,0-1 1,0 1-1,0 0 0,0-1 0,0 1 0,-25-25 2407,21 17-2203,1-1 0,1 1 1,-1-1-1,1 0 1,1 0-1,0 0 1,0 0-1,0 0 1,2-15-1,-1 12-35,0-3 114,0 10-378,-1 1-1,1-1 0,0 0 1,0 0-1,0 0 1,1 0-1,0 0 1,0 0-1,0 1 1,1-1-1,-1 0 1,1 1-1,0-1 1,1 1-1,-1 0 1,5-7-1,4-1 42,0 1 1,1 1-1,0 0 1,0 0-1,1 1 0,1 1 1,-1 0-1,1 1 1,0 0-1,1 1 0,0 1 1,0 0-1,0 1 1,0 1-1,1 0 0,-1 1 1,1 1-1,0 0 1,-1 1-1,23 3 0,-26-1-33,-1 0 0,1 2 0,-1-1-1,1 1 1,-1 1 0,0 0 0,0 0-1,-1 1 1,0 1 0,0 0-1,0 0 1,-1 1 0,0 0 0,-1 0-1,1 1 1,11 17 0,-11-13-29,0 1 0,-1-1 0,-1 1 0,0 1 0,-1-1 0,-1 1 0,0 0-1,0 1 1,-2-1 0,0 1 0,-1 0 0,0 18 0,-2-20 80,1 0 68,-1 1-1,0-1 1,-2 0-1,0 0 1,0 1-1,-8 24 1,-1-13-50,-1-2-1,-1 0 1,-1 0-1,-2-1 1,0-1-1,-1 0 1,-1-2-1,-1 0 1,-28 24 0,31-31 57,0 0 0,-1-2 1,-1 0-1,0 0 0,0-2 1,-1 0-1,0-1 0,-1-1 1,0-1-1,0 0 0,0-2 1,-41 4-1,48-7-134,1-1 1,-1-1-1,1 0 0,0 0 1,-1-1-1,1-1 0,0 0 1,0 0-1,0-1 0,1-1 0,-1 0 1,1-1-1,0 0 0,1-1 1,-1 0-1,-13-12 0,15 11 86,1 0 1,0-1-1,1 0 0,-1-1 0,2 1 0,-1-1 0,2-1 0,-1 1 0,1-1 0,1 0 0,0 0 0,0 0 0,1-1 1,1 1-1,-2-22 0,2 25-78,1-1 1,0 0-1,0 1 1,1-1-1,1 1 1,-1-1-1,1 0 1,1 1-1,-1-1 1,2 1-1,-1 0 1,1 0-1,0 0 1,1 0-1,0 0 1,0 1-1,9-12 1,-9 13 67,2 0-1,-1 0 1,1 1-1,-1 0 1,2 0 0,-1 1-1,0-1 1,1 1-1,0 1 1,0-1 0,0 1-1,0 0 1,1 1-1,-1 0 1,1 0 0,9-1-1,-7 2-58,0 1 0,1 0 0,-1 0 0,0 1 0,0 1 0,0-1 0,0 2 0,0-1 0,0 1 0,-1 1 0,18 8 0,-8-1 23,0 2-1,0 0 1,-1 1-1,-1 0 1,0 2-1,25 30 0,75 116 741,-70-92-972,12 26-1800,-27-40-2904,-21-39 2572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4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1 204 10381,'7'-56'5548,"-7"-14"-2541,0 69-3006,0 0 0,1 1 0,-1-1 1,0 0-1,1 1 0,-1-1 0,1 1 0,-1-1 0,0 0 0,1 1 0,-1-1 0,1 1 0,0-1 0,-1 1 0,1-1 0,-1 1 0,1 0 0,0-1 0,-1 1 0,1 0 0,0-1 0,1 1 0,20-8-22,-15 6-1,53-13-2162,1 2-1,1 2 0,64-1 1,-77 7-1202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5.8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28 572 2184,'5'-1'5406,"-5"1"-5313,12-14 1464,13-20-1341,-16 15-31,-1-1-1,-1 0 1,0 0-1,-2 0 1,0 0-1,-1-1 1,-1 0-1,0-34 1,-3-227 3400,0 281-3579,0 0 1,0 0-1,0 0 0,0 0 0,0 0 1,0 0-1,-1 0 0,1 0 0,0 0 1,0 0-1,-1 0 0,1 0 0,-1 0 1,1 0-1,-1 0 0,1 0 0,-1 0 1,0 0-1,1 1 0,-1-1 0,0 0 1,0 0-1,0 0 0,-1-1 361,-7 18-365,5 36-416,-1-23 400,1 0 0,0 57 0,4 275-627,3-315 828,1-1 0,11 48 1,1 10-149,-13-85 55,-1 7 25,2-1 0,7 27 1,-2-15-127,-2 1 1,-2 0 0,-2 1 0,-1 61-1,-3-99 54,0 1 0,0-1 1,0 1-1,0-1 0,0 1 0,0-1 0,0 0 0,0 1 0,0-1 0,0 0 0,-1 0 0,1 0 0,0 0 0,0 0 0,0 0 0,0 0 0,-2-1 0,1 1 8,-4 0-115,0-1 1,0 0 0,0-1-1,0 1 1,0-1 0,0 0-1,1 0 1,-1-1 0,1 0-1,-1 0 1,1 0 0,0-1-1,0 1 1,1-1-1,-8-8 1,7 7 103,1 1 0,0-1 1,0 0-1,0 0 0,1-1 0,0 1 0,0-1 0,0 0 0,1 1 1,-1-1-1,1 0 0,1 0 0,-1-1 0,1 1 0,0-7 0,0-15-83,0 19-52,0 0-1,1 0 0,0 0 1,1 0-1,0 0 0,3-14 1,9-4 287,-10 22-216,-1 0 1,1 0-1,1 0 1,-1 0 0,1 0-1,-1 1 1,2 0-1,-1-1 1,0 1-1,1 1 1,5-5 0,13-7-326,29-14 0,-21 12-56,18-9 256,54-18-1,0-1 771,-96 41-294,0 1 1,0-1 0,-1 0 0,1-1-1,-1 1 1,0-1 0,-1-1-1,1 1 1,-1-1 0,6-7 0,-10 11-173,0 0 0,0 0 0,1-1 0,-1 1 0,-1 0 0,1 0 0,0-1 0,-1 1 0,1-1 0,-1 1 0,1 0 0,-1-5 0,0 7-242,0 27-279,1-19 363,0-1-1,1 0 1,-1 0 0,2 0-1,-1 0 1,1-1 0,6 13-1,1 0 33,34 100 4,-17-39-2036,-16-39-303,1 2-3743,0-26 2016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5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72 333 3300,'-10'-35'249,"-1"-1"1603,-6-46 1,8 42-449,6 31-1119,1 0 1,0 0 0,1-1 0,-1-11 0,1 15-211,1 0 1,-1-1-1,0 1 1,-3-9 0,2 9-114,0-1 1,1 1 0,0 0 0,0-10-1,1 23-2803,0 10 428,0-3 453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6.7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1 685 2064,'3'8'144,"0"-1"0,0 1 1,0 0-1,1 10 0,2 6 982,3 20-153,-6-10 911,-4-27 869,1-24-1975,-1-1-860,0 13 90,1 0 0,-1 0-1,1 0 1,1 0 0,-1 0 0,1 0-1,-1 0 1,4-9 0,2 1 17,5-10 110,0 0 0,2 2-1,23-33 1,-32 48-119,1 1 1,-1 0-1,1 0 0,0 0 0,1 1 0,-1 0 1,1 0-1,0 0 0,0 0 0,0 1 0,0 0 1,0 1-1,1-1 0,-1 1 0,1 0 0,0 1 1,0 0-1,12-1 0,-12 2 36,-1 0-1,0 1 1,0 0 0,0 0-1,6 3 1,-10-4-25,1 1 1,-1 0-1,1 0 1,-1 0 0,0 0-1,0 1 1,0-1-1,0 0 1,0 1-1,0 0 1,0-1-1,0 1 1,0 0-1,-1 0 1,1 0 0,1 2-1,3 8 174,-1-1-1,0 1 1,0 0 0,-2 0 0,1 0-1,-1 1 1,-1-1 0,0 1-1,0 17 1,-2 57-1608,0 0-7914,0-87 9269,0 0 1,0 1 0,0-1 0,0 0-1,0 1 1,0-1 0,1 0 0,-1 1-1,0-1 1,0 0 0,0 1-1,0-1 1,0 0 0,1 0 0,-1 1-1,0-1 1,0 0 0,1 0 0,-1 1-1,0-1 1,0 0 0,1 0 0,-1 0-1,0 1 1,1-1 0,-1 0 0,0 0-1,1 0 1,-1 0 0,0 0 0,1 0-1,15 0-213,13-7 620,-20 3 209,0-1-1,0 0 1,0 0 0,0-1 0,-1 0 0,0-1-1,0 1 1,-1-2 0,1 1 0,-2-1 0,1 0-1,5-10 1,-8 11-93,-1 1 0,0 0 0,0-1 1,3-13-1,-2 5 692,0-23 1172,-1 25-2284,-1 0-1,0-1 1,-1 1-1,0-18 267,-4 33-319,0-1 1,0 1-1,0 0 1,0 0-1,1 0 1,-1 0-1,1 0 0,0 0 1,-4 5-1,2-2-67,1 0 0,-1 1 0,1-1 0,0 1 0,-3 8 0,-11 18 37,13-25-29,1 0 0,-1-1 0,1 1 0,1 0 0,-3 10 0,1-4-150,2-4 150,0-1 0,1 1 1,1-1-1,0 1 0,1 16 0,0 0 519,-1-24-450,0-1 0,0 1 0,0-1 0,0 1 0,1-1 0,-1 1 0,0-1 0,0 0 0,0 1 0,1-1 0,-1 1 0,0-1 0,0 1 0,1-1 0,-1 0 0,0 1 0,1-1 0,-1 0 0,0 1 0,1-1 0,-1 0 0,1 0 0,-1 1 0,1-1 0,-1 0 0,0 0 0,1 0 0,-1 0 0,1 1 0,0-1 0,22 1 116,-16-2-115,0 0 0,0-1-1,13-4 1,-8 0 99,0 0 0,-1-1-1,0-1 1,-1 0 0,17-15-1,-21 18-103,0-1 0,-1 0-1,0-1 1,0 0-1,0 1 1,-1-1 0,0-1-1,0 1 1,-1 0-1,3-9 1,1-23-394,11-1 418,-10-6-299,5 8-82,-9 27 310,0 0 1,-1 0-1,3-16 1,-3-26 616,-3-69-1,-1 46 574,0 66-1122,0 1 0,0-1 0,-1 0 0,-6-18 0,3 9 50,1 3-121,3 9-15,-1 0 0,0 0 1,-1 0-1,1 0 0,-1 0 1,-5-8-1,-43-85-261,48 93 124,5 20 128,-3-5 57,1 0 0,0 0 1,1 0-1,0 0 0,1-1 1,-1 1-1,1 0 0,3 7 1,16 40-15,15 67 0,-23-77 136,0 16 413,-11-44-493,2 1 0,10 30 0,41 99-762,-2-8-1505,-15-47-2239,-19-51 1349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7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1 679 1984,'0'91'1146,"0"-87"-1100,1 0 0,0 0-1,0-1 1,0 1 0,1 0 0,-1 0 0,1-1 0,0 1 0,0-1 0,0 1 0,1-1 0,-1 0 0,1 0 0,-1 0 0,5 3 0,15 23 1217,-21-26-1130,1 0 0,0 0 0,0 0-1,0 0 1,1-1 0,-1 1 0,0-1-1,1 1 1,0-1 0,-1 0-1,1 0 1,0 0 0,0 0 0,0-1-1,1 1 1,-1-1 0,0 0 0,1 1-1,-1-2 1,0 1 0,1 0-1,-1-1 1,1 1 0,-1-1 0,1 0-1,-1 0 1,1-1 0,-1 1 0,1-1-1,-1 1 1,1-1 0,-1 0-1,0-1 1,1 1 0,-1 0 0,0-1-1,0 0 1,0 0 0,0 0 0,0 0-1,4-5 1,0 0-3,-1-1 0,-1 0 0,1 0 0,-1-1 0,-1 0 0,0 0 0,6-17 0,-2-4 425,6-35-1,-12 55-343,1-17 125,-1 0 0,-3-50 0,-1 21-364,2 21 115,2 13-39,-2-1-1,-1 0 1,-1 1-1,-1-1 1,-1 1-1,-7-26 1,-2 14-60,4 10 191,0-1 1,-6-34-1,14 51-86,0 1 0,-1-1 0,0 0 0,0 1 0,-1-1 0,0 1 0,-6-11 0,-20-46-128,26 58-685,2 15 267,-3 8 465,0 0 1,1 0 0,2 0 0,-1 0 0,2 0 0,2 29-1,0 2 310,-2 264-5,1-289-274,1 0 0,6 25 1,0 5 68,-5-34-121,0 0-1,1-1 1,1 1-1,12 27 0,-6-9-211,-9-29 149,0 0-1,1-1 1,0 1-1,5 10 1,-5-12 127,1-1 1,-1 0-1,-1 1 0,1 0 1,-1 0-1,0 0 0,2 11 393,-4-32-747,0-114 341,0 41-4782,1 86 4634,1 0 1,0 1 0,-1-1 0,1 0-1,0 1 1,0-1 0,0 1-1,1 0 1,-1 0 0,0 0 0,0 0-1,1 0 1,3-1 0,18-10-170,-19 9 129,-1 0 0,0 0 0,0-1 0,-1 0 0,1 0 0,-1 0 0,1 0 0,-1 0-1,0-1 1,-1 1 0,1-1 0,2-9 0,3-3 29,-5 12 135,0 0 0,-1-1 0,0 1-1,0-1 1,0 0 0,-1 0-1,0 0 1,0 1 0,0-9 0,0 1-191,0 1 1,1 0 0,6-23-1,-5 23 166,0-1-1,0 0 0,0-25 0,6-79-616,-8 107 558,0 0 0,0 1-1,3-13 1,-1 13 333,-1-1 0,-1 0 0,1-11 0,-2-135 3182,0 179-4119,0 545 1556,12-443-589,-11-107-316,0-1 0,8 32-1,-5-32 86,-1 0-1,2 31 1,-5-47-38,0 0 0,0 0 0,0 0 0,0 0 1,0 0-1,0 0 0,1 0 0,-1 0 0,0-1 1,1 1-1,-1 0 0,1 0 0,-1 0 0,1-1 0,-1 1 1,1 0-1,0 0 0,0 0 0,0-1 53,-1 1-1,0-1 1,1 1-1,-1-1 1,1 1 0,-1-1-1,0 1 1,1-1-1,-1 1 1,0 0-1,1-1 1,-1 1-1,0-1 1,0 1 0,0 0-1,0-1 1,1 2-1,-1-2-26,0 0-1,0 0 1,1 1 0,-1-1-1,0 0 1,0 0-1,1 0 1,-1 0-1,0 0 1,1 0 0,-1 0-1,0 0 1,0 0-1,1 0 1,-1 0 0,0 0-1,1 0 1,-1 0-1,0 0 1,0 0 0,1 0-1,-1 0 1,0 0-1,1 0 1,-1 0-1,0 0 1,0-1 0,1 1-1,-1 0 1,0 0-1,1-1 1,7-55 94,-7 49-34,0-1 1,0 1-1,1-1 0,-1 1 0,4-8 1,2-9-393,10-17-233,-14 36 559,0-1 0,0 0 0,-1 0 0,0-1 0,0 1 0,0 0 0,-1-1 0,1-8 0,-2 12-19,0 1 0,0-1 0,1 1-1,-1-1 1,1 1 0,0-1 0,0 1-1,0 0 1,1-4 0,0 4-42,-1 0 0,0 0 0,-1 0 0,1-1 0,0 1 0,-1 0 0,1 0 0,-1-1 0,1-2 0,12 5-626,-11 2 639,0-1-1,-1 0 1,1 1 0,-1-1-1,1 1 1,-1 0-1,1-1 1,-1 1 0,0 0-1,0 0 1,0 0 0,0 0-1,0 0 1,0 0 0,0 0-1,-1 0 1,1 4 0,6 12 185,29 48 197,-31-57-384,-4-5-18,1 0 0,0 0 0,1-1 0,-1 1 0,0 0 0,1-1 0,0 0 0,5 6 0,-1-4 7,-1 1 0,0 0 1,-1 1-1,7 9 0,-11-13 37,1-1 1,-1 0 0,1 1-1,-1-1 1,1 0-1,0 0 1,0 1 0,-1-1-1,2-1 1,-1 1-1,0 0 1,0 0 0,1-1-1,-1 0 1,0 1-1,1-1 1,0 0 0,-1 0-1,1 0 1,0 0 0,-1-1-1,5 1 1,-4-2-32,1 0 1,0-1-1,-1 0 1,1 1-1,-1-1 1,1 0-1,-1-1 1,5-3-1,-2 2-126,0-1 39,1-1 0,-1 1 0,0-1 0,-1 0 1,1-1-1,-1 1 0,0-1 0,-1 0 0,0-1 1,0 1-1,0-1 0,-1 1 0,3-11 0,-2 0 440,0 3-112,-1-1 0,-1 0-1,1-23 1,-3-181-777,0 219 534,0 0-1,0 0 1,-1 0 0,1 1-1,0-1 1,0 0-1,0 1 1,-1-1-1,1 0 1,0 0-1,-1 1 1,1-1-1,0 1 1,-1-1 0,1 0-1,-1 1 1,1-1-1,-1 1 1,1-1-1,-1 1 1,0-1-1,1 1 1,-1-1 0,0 1-1,1 0 1,-1-1-1,0 1 1,1 0-1,-1 0 1,0-1-1,0 1 1,1 0-1,-1 0 1,0 0 0,0 0-1,1 0 1,-1 0-1,0 0 1,0 0-1,1 0 1,-1 1-1,0-1 1,1 0-1,-1 0 1,0 1 0,0-1-1,1 0 1,-1 1-1,0-1 1,1 0-1,-1 1 1,1-1-1,-1 1 1,1 0 0,-1-1-1,0 2 1,-9 20-641,1 1-1,1 1 1,2 0 0,-6 33 0,11-54 582,-1 13-611,1 0-1,0 0 1,2 21-1,0-4-801,-1-6-206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9.7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44 336 3468,'18'-19'1308,"0"0"-1,-2-1 1,0-1 0,19-34-1,-32 47-925,1 1 0,-1-1 0,0 1 0,2-10-1,0 0 725,4-29 1150,-7 27-2288,-2 15-306,-1 6 345,0 0 0,0 0-1,0 0 1,0 0 0,0 0-1,-1 0 1,1 0-1,-1-1 1,1 1 0,-1 0-1,1-1 1,-1 1 0,0-1-1,-3 2 1,-9 10-82,-6 11 70,0 1 1,2 0-1,2 2 0,-26 52 1,37-68 54,1 0 0,0 1 1,1-1-1,0 1 0,-2 21 1,2 62-174,3-83-86,1-8 188,-1 0 0,1 0 0,0 0 0,0 0 0,0 0 0,1 0 0,-1 0 0,1 0 0,0-1 0,0 1 0,0-1 0,0 1 1,1-1-1,0 0 0,-1 0 0,1 0 0,0 0 0,0 0 0,1-1 0,-1 0 0,1 1 0,-1-1 0,1 0 0,0-1 0,5 3 0,1 0 68,-1-1 0,1 0 0,0 0 1,0-1-1,1-1 0,-1 1 0,0-2 0,1 1 0,13-2 0,-11-1-66,0-1 0,0 0 0,0-1 0,0 0 0,-1-1 0,1 0-1,-1-1 1,-1-1 0,1 0 0,-1 0 0,0-1 0,14-13 0,-21 16 109,1-1-1,-1 1 1,0-1 0,6-11-1,12-16 205,-16 27-256,-1 0 0,-1-1 0,1 1 0,-1-1-1,0 0 1,-1 0 0,1-1 0,-2 1 0,1-1-1,-1 1 1,0-1 0,0 0 0,-1 0 0,0 1 0,-1-1-1,0-14 1,12-51-1435,-12 96 1903,0 153-1014,1-170 522,0-1 0,0 0 0,0 0 0,1 0 0,-1 0 0,1 0-1,1 0 1,-1 0 0,1 0 0,-1-1 0,1 1 0,1-1 0,-1 0 0,6 6 0,-4-5 31,1 1-1,0-1 1,0 0-1,0 0 1,1-1-1,-1 0 0,1 0 1,0 0-1,9 2 1,-13-5-77,1 0 0,0-1 1,-1 0-1,1 0 0,0 0 0,-1 0 1,1 0-1,-1-1 0,1 0 0,0 0 1,-1 0-1,1 0 0,-1 0 0,0-1 1,1 1-1,-1-1 0,6-4 0,1-1-27,0-1 0,0 0 0,13-15 0,-12 11 350,0 0 1,-2-1-1,12-18 1,-17 24-303,-1 1 0,1-1 1,-2 1-1,1-1 1,-1 0-1,0 0 0,0 0 1,-1 0-1,1-13 1,-2 13-78,1 0 0,0 0 0,4-13 0,-3 13 138,-1 0-1,1 0 1,-1-1 0,0-6-1,-1-111-649,0 124 431,0 13 191,0 244 628,1-243-609,0 0 0,1 0 0,1-1 0,0 1 0,6 14 0,-5-18-46,0 0 0,1-1 0,0 0 0,1 0 1,8 10-1,-7-9-50,-1 0 0,0-1 0,10 20 0,-15-25 62,1-1 0,0 1-1,-1-1 1,1 1-1,0-1 1,1 0 0,-1 0-1,0 0 1,0 0-1,1 0 1,0 0-1,-1 0 1,1-1 0,0 0-1,-1 1 1,5 0-1,-5-1 12,1 0 1,-1-1-1,1 1 0,-1 0 0,0-1 0,1 0 0,-1 1 0,1-1 0,-1 0 0,1-1 0,-1 1 0,1 0 0,-1-1 0,1 1 0,-1-1 0,0 0 0,1 0 1,-1 1-1,0-2 0,1 1 0,1-2 0,1 0 0,-1-1 0,0 0 0,0 0 0,-1 0 1,1-1-1,-1 1 0,0-1 0,0 0 0,0 0 0,-1 0 1,3-7-1,5-5-9,-8 13-33,1 0 0,-1 0 0,0-1 0,0 1 0,2-6-1,2-27-44,-1-1 0,-2 1 0,-4-69 0,0 42-455,1 60 516,0-1-1,-1 1 0,0 0 0,0 0 0,0 0 1,0 0-1,-3-5 0,3 5-92,-1 1 1,1-1-1,0 0 0,0 0 0,0 1 1,0-1-1,0-6 0,1-55-3107,18 66 3149,-11 2 56,0 0 0,0 1 0,0-1 0,0 1 0,-1 1 0,0-1 0,0 1 0,0 0 0,5 6 0,6 7-478,22 30 0,-32-39 487,-1 0 0,0 1 1,0 0-1,-1 0 1,0 0-1,0 0 0,-1 1 1,-1 0-1,0-1 0,0 1 1,1 18-1,-4-25 54,1 1-1,-1 0 0,1-1 0,0 1 1,3 7-1,-2-8 32,-1 0 0,0 1 0,0-1 0,0 1 0,0 7 0,-1 110 1261,0-118-1247,0 0-1,1 1 0,0-1 0,0 0 1,0 0-1,0 0 0,1 0 0,0 0 1,-1 0-1,1 0 0,1-1 0,-1 1 1,0-1-1,1 1 0,0-1 0,3 3 1,-4-4-47,0 0 1,0-1 0,0 1 0,1-1-1,-1 0 1,0 0 0,1 0 0,-1 0-1,1 0 1,-1 0 0,1-1-1,-1 1 1,1-1 0,0 1 0,-1-1-1,1 0 1,0 0 0,-1-1 0,1 1-1,3-1 1,3-1-80,-1-1 1,0 0-1,0 0 1,-1-1-1,1 0 1,-1 0-1,1-1 1,12-10-1,-7 3-60,0-1 0,0 0 0,12-17 0,-18 21 134,-1 0 0,0 0 1,0-1-1,-1 0 0,0 0 0,-1 0 1,0-1-1,-1 1 0,0-1 1,-1 0-1,0 0 0,0 0 1,-1 0-1,-1-15 0,0-6-104,1 20-8,0-1 0,-1 1 0,-1-1 0,0 1 0,0 0 0,-2-1 1,1 1-1,-9-22 0,-3 5 20,-1 1 0,-1 0 1,-27-32-1,42 58 18,0 1 30,0 0 0,0 0 0,1 0 0,-1 0 0,0 0-1,0 0 1,1 0 0,-1 0 0,1-1 0,-1 1 0,1 0-1,-1 0 1,1-1 0,0 1 0,0-2 0,0 2-4,0 1 0,0-1 1,0 1-1,0 0 0,-1-1 1,1 1-1,0-1 0,0 1 1,0 0-1,0-1 0,0 1 1,0 0-1,-1-1 0,1 1 1,0 0-1,0-1 0,0 1 0,-1 0 1,1-1-1,0 1 0,-1 0 1,1 0-1,0-1 0,0 1 1,-1 0-1,1 0 0,-1 0 1,1-1-1,0 1 0,-1 0 1,1 0-1,0 0 0,-1 0 1,1 0-1,-1 0 0,0 0-83,1 0-1,0 0 0,-1 0 1,1-1-1,0 1 0,0 0 1,-1 0-1,1 0 1,0 0-1,-1 0 0,1 0 1,0 0-1,0-1 1,-1 1-1,1 0 0,0 0 1,0 0-1,-1-1 0,1 1 1,0 0-1,0 0 1,0-1-1,-1 1 0,1 0 1,0 0-1,0-1 0,0 1 1,0 0-1,0-1 1,0 1-1,-1 0 0,1 0 1,0-1-1,0 0 0,0 30-2064,1-26 2122,-1-1-1,0 0 1,1 1 0,-1-1 0,1 0-1,0 1 1,0-1 0,0 0 0,0 0-1,0 0 1,1 1 0,-1-1 0,1-1-1,-1 1 1,4 3 0,31 25 8,-17-16-4,-17-13 32,-2 0-17,1-1-1,0 1 0,0 0 0,7 11 5492,-9-13-5463,1 0 1,0 0-1,0 0 1,0-1-1,0 1 1,0 0-1,0 0 1,0 0-1,0-1 1,0 1-1,1 0 1,-1 0-1,0 0 1,1 0-1,-1 0 1,1 0-1,-1 0 1,2-2-1,25-6 232,-21 7-356,0 1 1,0-1-1,-1 0 1,1 0 0,-1-1-1,11-6 1,-10 5-9,0-1 1,0 1-1,1 1 1,0-1 0,11-3-1,-9 3 104,-1 1-1,0-2 1,12-6-1,-14 5 350,-3 4-117,-2 8-364,-1-3 135,0-1-1,1 1 1,-1-1-1,1 1 0,-1 0 1,1-1-1,0 1 1,2 3-1,-2-4 2,0 0 0,0 0 0,0 1 0,-1-1 0,1 0 0,-1 1 0,1-1 0,-1 4 0,1 1-18,-1 0 0,1-1 0,1 1 1,-1-1-1,4 9 0,-2-8 105,-1 0 1,0 0-1,-1 0 1,1 0 0,-1 10-1,-1 14-320,8 62 0,2 5 1000,-9-92-1128,0 1 1,-1-1-1,0 0 0,-1 11 0,1-12-433,-1 0-1,1 1 0,0-1 1,0 0-1,1 0 0,2 9 0,7 4-2618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0.1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42 280 980,'-1'1'293,"1"0"0,0 0 1,0 0-1,0 0 0,0 0 0,0 0 0,0 0 0,0 0 1,0 0-1,0 0 0,1 0 0,-1 0 0,0 0 0,1 0 1,-1 0-1,1 1 0,33 4 1798,-33-6-2025,1 1 0,-1-1 0,1 0 0,0 0 0,-1 0 0,1 0 0,0 0 0,-1-1 0,1 1 0,-1 0 0,1-1 0,0 1 0,-1-1 0,1 1 0,-1-1 0,1 0 0,-1 0 0,0 0 0,2-1 0,6-10 181,-5 6-281,1-1 1,-1 0-1,5-12 1,15-18 125,-18 18 92,0 0-1,-1 0 0,-1-1 1,-1 0-1,-1 1 0,0-26 1,-2 6 329,0 38-522,0 1-1,0-1 1,-1 1 0,1-1 0,0 1-1,-1-1 1,1 1 0,-1 0 0,1-1-1,0 1 1,-1 0 0,1-1-1,-1 1 1,1 0 0,-1 0 0,1-1-1,-1 1 1,1 0 0,-1 0-1,1 0 1,-1 0 0,1 0 0,-1-1-1,0 1 1,1 0 0,-1 0 0,1 0-1,-1 1 1,1-1 0,-1 0-1,1 0 1,-1 0 0,1 0 0,-1 0-1,1 1 1,-1-1 0,0 0-1,-23 9-84,15-4 82,1 1 0,-1 1 0,1-1 0,1 2 0,-1-1 0,1 1 0,-7 9-1,2 0-27,1 0-1,-15 31 0,20-33 24,1 1 0,0 0 1,-3 23-1,5-25 89,1 2 33,0 0 0,1 0 0,3 26-1,-1-5-79,-1-31-90,2 0 1,-1 0 0,0 0 0,1-1-1,0 1 1,1 0 0,-1-1 0,1 0-1,0 1 1,1-1 0,-1 0 0,1 0 0,0-1-1,0 1 1,0-1 0,10 7 0,-1 0-347,1-1 0,0 0 0,0-1 1,1-1-1,16 7 0,-21-11-280,1 0 1,1-1-1,-1-1 0,0 0 0,1 0 0,-1-1 0,21-1 0,-9 0-73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0.7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20 984 1740,'0'-155'3173,"0"150"-2936,0 1 1,-1-1-1,0 0 0,0 1 0,0-1 1,-3-5-1,3 6 128,-1-1 0,1 0 0,0 1 0,0-1 0,0 0 0,0-6 1,1-12 415,0 22-998,0 16 138,-1 18 249,0-21-129,0-1 0,1 0 1,0 0-1,1 0 1,4 17-1,-1-15-154,-2-9 45,-1 0 1,0 0-1,0 0 0,0 1 0,0-1 0,0 7 0,11 65-591,-12-70 747,1 0 0,0 0 0,0 0 0,3 9 0,-3-9 12,1 0 1,-1 0 0,0 0-1,1 11 1,-2-15-63,0 0 1,0 1-1,1-1 0,-1 0 0,1 1 1,0-1-1,-1 0 0,1 0 1,2 3-1,-2-3-96,0 1-1,0-1 1,0 0-1,0 1 0,-1-1 1,1 1-1,0-1 1,-1 1-1,0 3 1,0-5 68,12-9 494,-8 1-447,0 0 1,0 1-1,0-2 0,4-11 0,-5 11-153,0-1-1,1 1 1,8-12-1,3-3 270,18-37-1,-9 14 120,-11 24-72,-5 10 274,-2 1-1,1-1 1,-2 0 0,7-19 0,-4 10 518,-7 19-895,0-1 1,1 1 0,-1-1 0,-1 0 0,1 1-1,0-1 1,-1 0 0,1-3 0,-1 6-134,0-1 0,0 1 0,0-1 0,0 0 0,0 1 0,0-1 0,0 1 0,1-1 0,-1 1 0,0-1 0,0 1 0,1-1 0,-1 1 0,0-1 0,1 1 1,-1-1-1,0 1 0,1 0 0,-1-1 0,1 1 0,-1-1 0,0 1 0,1 0 0,-1 0 0,1-1 0,-1 1 0,1 0 0,-1 0 0,1-1 0,0 1 0,-1 0 0,1 0 0,0 0 0,0-1 3,2 1-93,0 1 18,-1 1 75,1 0 0,0 0 0,-1 0 0,1 1 1,-1-1-1,1 1 0,-1-1 0,0 1 0,0 0 0,-1 0 1,3 5-1,16 39 35,-15-32 179,1-1-259,-1 0 0,0 1 0,-2 0 0,0 0-1,3 25 1,-6-33 57,1 0 0,0 0 0,0 0-1,1-1 1,0 1 0,4 11 0,-3-12 10,0 1 1,-1 0 0,0 0-1,0 0 1,-1 0-1,1 13 1,-2-16 8,1 0 0,-1 0 0,1 0-1,0-1 1,0 1 0,0 0 0,0 0 0,1-1 0,0 1 0,0-1 0,0 1-1,0-1 1,3 3 0,12 27 173,-14-27-153,0 1 1,0-1-1,0 0 0,0 0 0,1 0 0,0 0 0,1-1 0,-1 0 1,1 0-1,9 8 0,-12-11-34,0 0 0,1-1-1,0 1 1,-1 0 0,1-1 0,0 0 0,0 0 0,0 0-1,-1 0 1,1 0 0,0 0 0,0-1 0,0 1 0,1-1 0,-1 0-1,0 0 1,0 0 0,0 0 0,0-1 0,0 1 0,0-1-1,0 0 1,0 0 0,0 0 0,-1 0 0,6-3 0,11-8 94,-1 0 1,-1-2-1,0 0 1,0 0-1,-2-2 1,0 0-1,-1-1 1,0 0-1,-1-1 1,-1 0-1,12-27 1,-12 20-22,-2-1 1,0 0-1,-2-1 1,-1 0-1,-1 0 1,-1-1-1,-1 1 1,-1-44-1,6-192-510,-9 216 394,2 10 38,-3 0-1,-1-1 1,-11-59-1,3 43 9,9 40 12,-2 0 0,0 0 0,0 0 0,-7-14 0,3 6 213,6 18-203,0-1 0,-1 0 0,1 1 1,-1-1-1,0 1 0,-4-6 1,5 9-54,0 0 1,1 0 0,-1 1-1,0-1 1,0 0 0,0 1-1,0-1 1,0 0 0,0 1-1,0-1 1,0 1 0,0-1-1,0 1 1,0 0 0,0 0-1,0-1 1,-1 1 0,1 0-1,0 0 1,0 0 0,0 0-1,0 0 1,0 0 0,-1 0-1,1 1 1,0-1 0,0 0-1,0 1 1,0-1 0,0 1 0,0-1-1,-1 1 1,-2 1 6,1 1 0,0-1-1,-1 1 1,1-1 0,0 1 0,0 0 0,1 0 0,-1 1 0,1-1 0,-1 1 0,-1 4-1,-21 43 84,1 4-16,4 2 0,1 0 0,4 0 0,1 2 0,-8 94 0,13 175 138,9-327-189,1 27-5,1-1-1,2 0 1,1 0-1,9 33 1,44 101-644,-44-129-444,26 44 0,5-10-5636,-35-54 4344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2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32 3384,'0'0'68,"0"0"0,0-1 0,0 1-1,0 0 1,0-1 0,0 1 0,0 0 0,0-1-1,0 1 1,0 0 0,0-1 0,0 1 0,-1 0-1,1 0 1,0-1 0,0 1 0,0 0-1,-1-1 1,1 1 0,0 0 0,0 0 0,0-1-1,-1 1 1,1 0 0,0 0 0,-1 0 0,1-1-1,0 1 1,-1 0 0,1 0 0,0 0-1,0 0 1,-1 0 0,1 0 0,0 0 0,-1 0-1,1 0 1,0 0 0,-1 0 0,1 0 0,-1 0-1,1 0 1,0 0 0,-1 0 0,1 0 0,0 0-1,0 0 1,-1 0 0,1 0 0,0 1-1,-1-1 1,1 0 0,0 0 0,-1 0 0,1 1-1,0-1 1,0 0 0,0 0 0,-1 1 0,1-1-1,0 0 1,0 0 0,0 1 0,-1-1-1,1 0 1,0 1 0,0-1 0,0 0 0,0 1-1,0-24-3529,0 16 1659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0.9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84 210 7593,'-20'-15'244,"2"0"308,1 1 36,3 1 1028,14 1-384,-14 0 408,14-1-544,0 3-508,0-2 104,0 2-1228,0 2 1420,0-5-964,0 2 104,30-1-180,5-2-1800,10 2-76,11-2-1452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1.5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1 852 4272,'0'1'212,"0"0"-1,0 1 0,0-1 0,1 0 0,-1 1 0,0-1 0,1 0 0,-1 0 0,1 1 1,0-1-1,-1 0 0,1 0 0,0 0 0,0 0 0,0 0 0,0 0 0,-1 0 0,1 0 1,2 1-1,0 0 115,0 0 0,1 1 0,-1-2 0,1 1 0,0 0 0,6 1 0,-3-1 194,1 0 1,-1-1 0,1 0 0,-1 0-1,1 0 1,0-1 0,8-1 0,-5-2-429,0 0 1,0-1-1,0 0 1,-1-1 0,0 0-1,0 0 1,0-1-1,-1 0 1,1-1 0,-1 0-1,11-12 1,0-2-385,-1 0 0,0-1-1,20-34 1,-30 42 228,0-1-1,-2 0 0,0-1 0,0 0 0,-2 0 1,5-17-1,-5 7 86,-2 0 1,0 0 0,-1-32 0,-2-238 342,-1 287-333,1 1 1,-2-1-1,1 1 1,-1 0-1,0-1 1,-5-8-1,-3-16 45,8-1-203,2 24 55,0 9 93,0 3 328,-5 19-292,0 7-91,5 504 296,-1-486-204,2 1 0,3-1-1,1 1 1,19 69-1,-5-29 9,-15-64-270,1-1 0,0 0-1,15 34 1,11 18-3322,26 89 0,-44-113 1011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1.7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64 210 6685,'-17'-41'2737,"-22"-74"1,34 99-1536,3-12 317,2 19-1186,0 8-696,0 17 502,0 10-297,0 22 197,1 1 0,10 56 0,14 121 1310,2 11-1128,5 16-3210,-21-149-1275,-10-57 1151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2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56 315 3808,'5'-13'153,"-2"7"64,-1 0 0,1 0-1,-1-1 1,-1 1 0,1 0-1,-1-1 1,0-7 0,-1 13-138,0-1 0,0 1 1,1-1-1,-1 1 0,0-1 1,1 1-1,-1 0 0,1-1 1,-1 1-1,1 0 0,0 0 1,0-1-1,0 0 0,0 1-69,0 0-1,0 0 1,-1 0-1,1 0 1,-1 0-1,1 0 1,-1 0-1,0 0 1,1 0-1,-1 0 1,0 0-1,1-2 1,-2 0-250,1 3 231,1 0-1,-1 0 0,0-1 0,0 1 0,1 0 0,-1 0 1,0 0-1,0 0 0,1 0 0,-1-1 0,0 1 1,0 0-1,1 0 0,-1 0 0,0 0 0,1 0 0,-1 0 1,0 0-1,1 0 0,-1 0 0,0 0 0,0 0 0,1 0 1,-1 0-1,0 1 0,1-1 0,-1 0 0,0 0 1,0 0-1,1 0 0,-1 0 0,0 1 0,0-1 0,0 0 1,1 0-1,-1 1 0,3 1 129,-1 1-1,1-1 1,-1 1 0,0 0-1,0 0 1,0 0 0,0 0-1,0 1 1,-1-1 0,1 0-1,-1 1 1,2 6 0,10 22-193,-8-23 76,0-1 0,0 1 0,-1 1 0,-1-1 0,1 0 0,-2 1 0,1 0 0,1 11 0,-1 10 300,-2 41-1,-1-54-96,0-17-202,0 0-1,0 1 0,0-1 1,0 0-1,-1 0 0,1 1 0,0-1 1,-1 0-1,1 0 0,-1 1 0,1-1 1,-1 0-1,0 0 0,0 0 1,1 0-1,-1 0 0,0 0 0,0 0 1,0 0-1,0 0 0,-1 0 0,-1 1-18,1-1 0,-1 0-1,1 1 1,-1-1-1,0 0 1,0-1-1,1 1 1,-1 0 0,-4-1-1,1 1 47,1-1-1,0 0 1,-1 0 0,1-1-1,-1 1 1,1-1 0,0 0-1,-1-1 1,1 1 0,-6-4-1,3 1 115,1 0-1,1-1 0,-1 0 0,-11-11 0,16 14-157,0-1 0,0 1 0,0-1 0,0 1 0,0-1 1,1 0-1,-1 0 0,1 0 0,0 0 0,0 0 0,0 0 0,0 0 0,0 0 1,1 0-1,-1-5 0,0-27-126,1-33-147,1 63 252,-1 0 0,1-1 0,1 1 0,-1 0 0,1 0 0,-1 0 0,1 0 0,1 0 0,-1 1 0,4-6 0,4-4-248,0 1 0,2-1 0,-1 2 0,2 0 0,-1 1 0,2 0 0,-1 0 0,1 2 1,1 0-1,0 0 0,0 1 0,1 1 0,0 1 0,0 0 0,0 1 0,1 1 0,0 0 0,-1 2 0,1 0 0,18 0 1,24 2 1156,-59 17 6618,0-5-7389,0 158 955,0-165-1047,1 1 1,0-1-1,0 0 0,0 0 0,1 0 0,0 0 1,0 0-1,0-1 0,0 1 0,1 0 0,0-1 1,0 0-1,0 1 0,0-1 0,1 0 1,-1-1-1,6 5 0,-4-4-113,0 0-1,0 0 1,1 0 0,-1-1 0,1 0-1,0 0 1,0-1 0,0 1-1,0-1 1,0 0 0,0-1 0,1 0-1,11 1 1,-14-2 96,1 0-1,-1-1 1,0 1-1,0-1 1,0 0-1,1-1 1,-1 1-1,0-1 1,-1 0-1,1 0 1,0 0-1,0 0 1,-1 0 0,1-1-1,-1 0 1,0 0-1,0 0 1,4-5-1,0-1 45,-1 1 0,-1-1 0,1 0 0,-2-1-1,1 1 1,3-13 0,-3-21 1245,-2 33-952,-1-1 0,0 0 0,0 0 0,-1 0 0,0-17 0,-1-10-273,0 37-152,0 23 205,0 147-693,0-168 599,0 1 1,0 0-1,1 0 1,-1 0-1,0 0 1,1-1-1,-1 1 1,1 0 0,0 0-1,-1-1 1,1 1-1,0-1 1,0 1-1,0-1 1,0 1-1,1-1 1,-1 1-1,0-1 1,1 0 0,-1 0-1,3 2 1,10 11 24,-11-12-44,-1 1 1,0-1 0,1 0 0,0 0 0,-1 0-1,1-1 1,0 1 0,0-1 0,0 1-1,0-1 1,0 0 0,0 0 0,0-1-1,0 1 1,0 0 0,1-1 0,-1 0 0,0 0-1,0 0 1,1 0 0,-1 0 0,0-1-1,0 0 1,0 1 0,4-2 0,2-1 5,-1 1-1,1-2 1,-1 1 0,1-1 0,-1 0 0,0-1 0,-1 0-1,9-6 1,-13 8 161,1-1 1,-1 0-1,1-1 0,-1 1 0,5-9 1,10-13 86,-15 22-229,0-1-1,0 1 0,0 0 0,-1-1 1,1 0-1,-1 1 0,-1-1 0,3-7 0,5-13-177,-5 14 145,-2 1 0,1-1 0,-1 1-1,-1-1 1,0 1 0,0-1 0,-1 0 0,-2-16-1,0-7 475,2 30-501,0 0 1,-1 0-1,0 0 0,0 1 0,0-1 1,-1 0-1,1 1 0,-1-1 0,0 1 1,0 0-1,0-1 0,0 1 0,-4-3 1,-8-16-33,10 11 488,-2 1 224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3.0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75 5485,'1'-10'2493,"0"7"-1885,-1 0-1,0 0 1,0 0 0,1 0 0,-2 0-1,1 0 1,0 0 0,-1 0 0,1 0-1,-1 0 1,-1-2 0,-2 1-452,2 3-43,1 0 0,-1 0 0,1 0 0,0 0 0,0-1 0,0 1 0,0 0 0,-1 0 0,2-1 0,-1 1 0,-2-3 1,4 4-102,-1-2 46,-9-1 11,7 3-80,2 234-260,1-218-71,1 0 0,0-1 0,7 24 0,-1-5-316,6 33-4326,-5-51 1866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3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46 211 3552,'0'-36'928,"0"3"225,-18 4 147,18 3 36,-15 2-944,15 2-192,0 5-188,0 5-48,0 4-128,0 5-68,-12 9-2632,12 5 1227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3.7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2388,'0'19'925,"0"-3"-17,2-1 0,5 26 1,-3-25-729,-2-1 1,2 28-1,-4 94 1609,0-83 4272,1-57-6037,0 0 1,0 1-1,0-1 0,0 0 0,0 0 0,1 1 0,-1-1 0,1 0 0,2-2 0,9-16-195,-10 12 189,12-21 124,18-34 335,-9 23-479,-21 35 1,0 0 0,0 0-1,1 0 1,0 0-1,9-10 1,-10 12-55,2 0 19,0-1 0,0 1 0,-1-1-1,7-10 1,-8 9 104,0 0 0,1 0 1,0 1-1,0-1 0,7-6 0,-11 11-88,1 0-1,0 0 0,0 1 1,0-1-1,-1 0 0,1 0 1,0 1-1,0-1 0,0 1 1,0-1-1,0 1 0,0-1 1,0 1-1,1-1 0,-1 1 1,0 0-1,0 0 0,0 0 0,0-1 1,0 1-1,0 0 0,1 0 1,-1 1-1,0-1 0,0 0 1,0 0-1,0 0 0,0 1 1,0-1-1,0 1 0,0-1 1,0 1-1,0-1 0,0 1 1,0 0-1,0-1 0,0 1 1,1 1-1,70 65 408,-71-66-367,0 1 1,0-1-1,0 0 0,0 0 1,0 1-1,0-1 0,0 0 0,-1 1 1,1-1-1,0 1 0,-1-1 1,1 1-1,-1-1 0,0 1 1,1-1-1,-1 1 0,0-1 0,0 4 1,0-4-32,0 1 0,0-1 1,1 1-1,-1-1 0,0 0 0,1 1 1,-1-1-1,1 0 0,-1 0 0,1 1 1,-1-1-1,1 0 0,0 0 1,0 0-1,-1 0 0,1 0 0,0 0 1,0 0-1,1 1 0,5 5-205,2 7-691,4 4-216,10 8-654,-21-23 1770,0-1 0,-1 1-1,1-1 1,0 1 0,0-1 0,0 0 0,1 0 0,-1 0 0,1 0 0,-1 0 0,1 0-1,-1-1 1,1 1 0,0-1 0,0 0 0,0 0 0,0 0 0,0 0 0,0-1 0,0 1-1,5 0 1,-1-1-125,-6 0 134,1 1 1,0-1 0,-1 0-1,1 0 1,0 0-1,-1 0 1,1 0-1,0 0 1,0-1 0,-1 1-1,1 0 1,0-1-1,-1 1 1,1-1 0,-1 0-1,1 0 1,-1 0-1,1 1 1,-1-1-1,0 0 1,3-3 0,10-5 24,5-5 259,-11 1-450,8-9 195,-14 19-21,1-1 1,0 0-1,-1 0 1,1 0-1,-1 0 1,0 0-1,0 0 1,-1-1-1,1 1 1,-1-1-1,0 1 1,1-9-1,-1-6-324,-1-35-1,0 27 325,0 27-14,0-1 0,0 0 0,-1 0-1,1 1 1,0-1 0,0 0 0,0 0 0,-1 1 0,1-1 0,0 0-1,-1 1 1,1-1 0,-1 1 0,1-1 0,-1 0 0,1 1 0,-1-1-1,1 1 1,-1-1 0,0 1 0,1 0 0,-1-1 0,0 0 0,-23-6 43,-27 4-329,49 3 224,0 0-154,0 0 0,0 1 0,0-1 0,-1 1-1,1 0 1,0 0 0,0 0 0,0 0 0,0 0-1,1 0 1,-1 0 0,0 0 0,0 1 0,1-1 0,-1 1-1,1-1 1,-1 1 0,1 0 0,0 0 0,-1-1-1,1 1 1,0 0 0,0 0 0,0 0 0,1 0 0,-1 0-1,0 1 1,1-1 0,0 0 0,-1 0 0,1 0-1,0 0 1,0 1 0,0 3 0,0 6-492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3.9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1 165 3808,'4'-5'554,"0"-1"0,0 1-1,-1-1 1,1 0 0,-1 0-1,0 0 1,2-7-1,1-3 235,-1-12 1170,-3 23-1449,-1 3-248,0 0 0,0-1 0,0 1 0,0 0-1,0-1 1,-1 1 0,1-1 0,-1 1 0,1-1 0,-1-3 0,4-7 101,-3 12-359,-1 0-1,1 1 1,-1-1 0,0 0-1,1 0 1,-1 1 0,0-1 0,1 0-1,-1 0 1,0 0 0,0 1-1,0-1 1,0 0 0,0 0-1,0 0 1,0 0 0,0 0 0,0 1-1,0-1 1,0 0 0,-1-1-1,1 2-3,0 0 0,0 0 0,0 0 0,0 0-1,1 0 1,-1 0 0,0 0 0,0 0 0,0-1-1,0 1 1,0 0 0,0 0 0,0 0 0,0 0-1,0 0 1,1 0 0,-1 0 0,0 0 0,0 0-1,0 0 1,0 0 0,0 0 0,0 0 0,0 0-1,1 0 1,-1 0 0,0 0 0,0 0 0,0 0-1,0 0 1,0 0 0,0 0 0,0 0 0,0 0-1,1 0 1,-1 1 0,0-1 0,0 0 0,0 0-1,0 0 1,0 0 0,0 0 0,0 0 0,0 0-1,0 0 1,0 0 0,0 0 0,0 1 0,0-1-1,0 0 1,1 0 0,-1 0 0,0 0 0,0 0-1,0 0 1,0 0 0,0 0 0,0 1 0,0-1-1,0 0 1,0 0 0,0 0 0,0 0 0,0 0-1,-1 0 1,4 8 14,6 58 1020,-8-44-1153,1-1-1,10 41 1,4 22 374,14 178 204,-8-91-297,-15-113-110,8 101 546,6 50-648,-2-21-1423,-19-182 1389,13 142-4294,-3-75 871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5.8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9801,'0'48'5429,"0"92"-4309,1-136-1129,-1-1 0,1 1 1,0 0-1,1-1 0,-1 1 0,1-1 0,-1 1 0,1-1 1,0 0-1,0 0 0,1 0 0,3 5 0,7 9-801,-13-16 813,0-1 0,1 1 0,-1-1 0,0 1 0,0-1 0,0 0 0,1 1 0,-1-1 0,0 1 0,1-1 0,-1 0 0,0 1 0,1-1 0,-1 0 0,0 1 0,1-1 0,-1 0 0,1 0 0,-1 0 0,0 1 0,1-1 0,-1 0 0,1 0 0,-1 0 0,1 0 0,-1 0 0,1 0 0,-1 1 0,1-1 0,-1 0 0,1-1 0,-1 1 0,1 0 0,-1 0 0,0 0 0,1 0 0,-1 0 0,1 0 0,-1 0 0,1-1 0,-1 1 0,1 0 0,-1 0 0,0-1 0,1 1 0,-1 0 0,0-1 0,1 1 1,-1 0-1,1-1 0,15-26 62,-10 15-58,-1 3 115,0 0 0,0-1 0,-1 1 0,0-1 0,2-10 0,-3 9 70,1 0 1,9-18-1,-4 12-531,-2 0 0,0-1 0,6-24 0,-5 17 409,3-23-212,-11 47 129,0 0-1,1 0 1,-1 1-1,0-1 1,1 0 0,-1 0-1,0 0 1,0 0-1,0 1 1,0-1-1,0 0 1,0 0 0,0 0-1,0 0 1,0 0-1,0 0 1,0 1 0,-1-1-1,1-1 1,-2 3 55,6 9 45,0-2 21,-1 0-1,0 1 0,2 12 1,-3-13-115,0 1-1,1-1 1,-1 0 0,2-1 0,3 9 0,21 47-375,-17-41 451,-10-20-103,0 0 0,0 1 0,0-1 0,0 0 0,0 1-1,1-1 1,-1 0 0,4 3 0,2 6 159,0-3-53,-7-8-68,1 0 1,-1 0 0,1 0-1,-1 0 1,1-1-1,-1 1 1,1 0-1,-1 0 1,0 0 0,1-1-1,-1 1 1,1 0-1,-1 0 1,1-1 0,-1 1-1,0 0 1,1-1-1,-1 1 1,0-1-1,1 1 1,-1 0 0,0-1-1,0 1 1,1-1-1,62-84 14,-56 77-222,-5 7 223,-1-1 0,1 0 0,-1 1 0,1-1 0,-1 0 0,0 0 0,1 0 0,-1 0 0,0 0 1,0 0-1,0 0 0,-1 0 0,1 0 0,-1 0 0,1-4 0,-1 5-4,0 1 1,0-1-1,0 0 0,1 1 0,-1-1 0,0 0 1,0 1-1,0-1 0,0 0 0,1 1 1,-1-1-1,0 0 0,1 1 0,-1-1 1,0 1-1,1-1 0,-1 1 0,1-1 0,-1 1 1,1-1-1,-1 1 0,1-1 0,0 1-30,-1-1 0,1 1 0,-1-1 0,1 1 0,-1-1 0,1 1 0,-1-1 0,1 1 0,-1-1 0,0 1 0,1-1 0,-1 0 0,0 1 0,0-1 0,1 0 0,-1 1 0,0-1 0,0 0 0,0 1 0,0-1 0,0 0 0,0 0 0,3 14-1395,-2-12 1435,0 0-1,0 0 1,0 0 0,0 0-1,0 1 1,0-1-1,0 0 1,-1 1 0,1-1-1,0 0 1,-1 1-1,1-1 1,-1 1-1,1-1 1,-1 1 0,0-1-1,0 1 1,0-1-1,0 1 1,0-1 0,0 1-1,0 1 1,0-2-31,1 0 1,-1 0-1,1 0 1,0 0-1,-1 0 1,1 0 0,0-1-1,0 1 1,-1 0-1,1 0 1,0-1-1,0 1 1,0-1-1,0 1 1,0-1 0,0 1-1,0-1 1,0 0-1,0 1 1,0-1-1,0 0 1,0 0-1,0 0 1,0 0 0,2 0-1,29 3 105,-27-4 57,-1 0-1,1 0 1,0 0-1,0-1 1,-1 1 0,1-1-1,-1 0 1,1-1 0,-1 1-1,0-1 1,0 0-1,0 0 1,0 0 0,-1 0-1,1-1 1,-1 0 0,5-6-1,-5 6 334,1-1 388,-6 18-1073,2 150-2475,1-157 2213,0 1-1,0-1 1,0 0-1,1 1 1,0-1 0,0 0-1,5 9 1,-5-9-156,13 14-2040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6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127 182 9133,'-29'-28'324,"1"4"-72,5 2 268,5-3 816,5 1-296,13 4 100,-15 5-376,15 3-1668,0 4 36,0 5-220,0 17-3384,0 5 2123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3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31 1416,'-8'0'120,"8"-2"112,0-3 96,0 0 8,0 0 892,0 2-1168,0 0 4,0 2-64,0-2-880,0 1 664,0 0-320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7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37 701 3680,'-9'0'-110,"8"-1"145,-1 1 1,1 0 0,-1 0 0,0 0 0,1 0-1,-1 0 1,1 1 0,-1-1 0,1 0-1,-1 1 1,-2 0 0,3 0 135,1 0 1,-1 0-1,0 0 0,1 0 1,-1 0-1,1 1 1,-1-1-1,1 0 0,0 0 1,-1 0-1,1 0 1,0 0-1,0 1 0,0-1 1,0 0-1,0 0 1,0 0-1,0 2 0,0 4 207,0-4-325,0 1 1,-1 0 0,1-1-1,1 1 1,-1 0 0,1-1-1,-1 1 1,1 0 0,0-1-1,0 1 1,0-1 0,1 1-1,-1-1 1,1 0 0,4 5-1,13 18 84,-11-16 39,-1 0 1,2 0-1,0-1 1,19 17-1,-26-25-139,-1 1 45,1-1 0,0 1 1,0 0-1,0-1 0,1 0 1,-1 1-1,0-1 0,0 0 1,1 0-1,-1 0 1,1-1-1,-1 1 0,0-1 1,1 1-1,-1-1 0,1 0 1,0 0-1,-1 0 0,1 0 1,-1 0-1,4-1 0,-3 0-105,0 0-1,1 0 0,-1-1 0,0 1 1,0-1-1,0 0 0,-1 0 1,1 0-1,0 0 0,-1-1 0,1 1 1,-1-1-1,0 1 0,0-1 0,0 0 1,0 0-1,3-5 0,0-4 175,-1 0-1,0 0 1,4-19 0,1-5-128,-6 25-122,-1-1-1,0 1 1,0-1-1,-1-22 1,2-16-36,0 28 137,1-6 21,-1-30 1,9-116 2144,-12 50 308,0-93-2958,0 215 383,0 30-51,-1-21 154,0 0 1,0 0-1,0 0 1,-1 0 0,-3 9-1,-5 22 13,7 10-101,3 81 0,2-50 21,-3-39 29,0-13 12,1 0 0,1-1 0,1 1 0,2-1-1,7 30 1,-10-55 31,80 234-3115,-70-202 2503,-9-26 529,0-1-1,0 1 0,1-1 1,0 0-1,6 10 1,-8-14 90,0-1 1,0 0 0,0 1-1,0-1 1,0 0 0,-1 1 0,1-1-1,0 1 1,-1-1 0,1 1 0,-1 0-1,1 2 1,-1-2 25,0-23-527,0-196 1718,1 211-1271,0 0-1,0 0 1,0-1-1,1 1 1,0 0-1,0 0 1,0 0-1,1 1 1,0-1-1,5-8 1,-7 13 7,1 0 1,-1 0 0,0 0-1,0 0 1,0 0 0,1 0-1,-1 0 1,1 0 0,-1 0-1,1 0 1,-1 1 0,1-1-1,-1 1 1,1-1-1,-1 1 1,1-1 0,0 1-1,-1 0 1,1 0 0,0 0-1,-1 0 1,1 0 0,2 1-1,7 0-410,-1 1 0,18 6-1,-5-1 238,-19-6 345,27 2-372,-30-3 222,-1 0 0,1 0 1,0 0-1,0 0 0,-1 0 0,1-1 0,0 1 0,-1 0 0,1 0 0,0 0 1,-1-1-1,1 1 0,-1-1 0,1 1 0,0 0 0,-1-1 0,1 1 0,-1-1 1,1 1-1,-1-1 0,0 1 0,1-1 0,-1 1 0,1-1 0,-1 0 0,0 1 1,1-1-1,-1 0 0,0 1 0,0-1 0,0 0 0,1 1 0,-1-1 0,0 0 1,0 1-1,0-2 0,0-1 1,0 0 0,0 1 0,1-1 0,0 0 0,-1 1 0,1-1 0,2-3 0,-2 4 28,0-1-1,0 0 0,0 0 1,-1 1-1,1-1 0,-1 0 1,1-4-1,-1 0-93,1 0-1,0 0 1,0 0 0,3-8 0,-2 8 87,0 0 1,-1 0-1,0 0 1,1-10-1,-1-12 650,10-51-1,-3 27-381,-2 15 42,-2 16 206,0-37 1,7-64 2339,-11 387-4775,0 34 3866,0-291-1997,1 0 0,0 0 0,0 0-1,4 11 1,-3-11-5,0-1 0,-1 1 0,1-1 0,-1 13 0,0-15-141,-1 0 0,1 0 1,0 0-1,0 1 1,1-1-1,-1-1 0,1 1 1,0 0-1,0 0 1,0-1-1,1 1 1,-1-1-1,5 5 0,-7-8 190,0 1-1,1-1 0,-1 0 1,1 1-1,-1-1 0,1 0 1,-1 1-1,1-1 0,0 0 1,-1 0-1,1 0 1,-1 1-1,1-1 0,-1 0 1,1 0-1,0 0 0,-1 0 1,1 0-1,-1 0 0,1 0 1,0 0-1,-1-1 0,1 1 1,-1 0-1,1 0 0,-1 0 1,1-1-1,-1 1 0,1 0 1,-1 0-1,1-1 0,-1 1 1,1 0-1,-1-1 1,1 1-1,0-1 0,20-21-468,-14 14 121,-2 2-173,-5 5 498,0 1 0,0 0 0,0 0 0,0-1-1,1 1 1,-1 0 0,0 0 0,0 0 0,0-1 0,1 1 0,-1 0 0,0 0 0,0 0-1,1 0 1,-1 0 0,0-1 0,0 1 0,1 0 0,-1 0 0,0 0 0,1 0-1,-1 0 1,0 0 0,0 0 0,1 0 0,-1 0 0,0 0 0,1 0 0,-1 0 0,0 0-1,0 0 1,1 0 0,4 18-801,10-3-151,-10-9 788,0-1 1,1 1 0,0-1-1,0-1 1,12 9 0,-15-12 167,0 0 0,-1 0 1,1 0-1,0 0 0,0-1 0,0 1 1,0-1-1,0 1 0,0-1 0,0 0 0,0 0 1,0-1-1,0 1 0,0-1 0,0 1 1,0-1-1,0 0 0,0 0 0,0 0 1,3-2-1,8-5 443,0 0 0,-1 0 0,0-2 1,-1 1-1,0-1 0,15-17 0,-22 21-30,1 0 0,-1 0-1,-1-1 1,1 1 0,-1-1-1,-1 0 1,1 0 0,-1-1 0,0 1-1,-1 0 1,1-1 0,-2 0-1,1 0 1,0-12 0,9-62 155,-11 45-866,0 36 225,0 3 92,0-1 1,0 1-1,0 0 1,0-1-1,0 1 0,0-1 1,0 1-1,-1-1 1,1 1-1,-1 2 0,-6 11-338,1 0 0,1 1-1,1 0 1,0 0-1,1 0 1,0 1-1,2-1 1,0 32-1,1-34-460,-1-9 284,1 1 0,0-1 1,0 0-1,1 1 0,0-1 1,2 10-1,-1-10 14,1 0-1,0-1 1,0 1-1,5 6 0,-7-11 489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2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93 436 2720,'0'0'653,"-1"-41"10885,-8 37-10625,9 4-935,-1-1 0,1 0 0,-1 1 0,1-1 0,-1 1 0,1-1 0,-1 1 0,1 0-1,-1-1 1,0 1 0,1 0 0,-1-1 0,0 1 0,1 0 0,-1 0 0,0 0 0,1-1 0,-2 1 0,1 0 11,1-1 0,0 1 0,-1-1 0,1 1 0,-1-1 0,1 1 0,-1-1 0,1 1 0,-1 0 0,0-1 0,1 1 0,-1 0 0,1 0 0,-1-1 0,1 1 0,-1 0 0,0 0 0,1 0 0,-1 0 0,0 0 0,1 0 0,-1 0 0,0 0 1,1 0-1,-1 0 0,0 0 0,1 0 0,-1 0 0,-1 1 0,-1-1 134,1 0 382,-30 0-1056,18 2 712,22 3-455,28 4 9,13-3 514,1-3 0,0-2 1,90-10-1,-107 6-48,700-71-1879,-335 30 3434,-315 33-1711,-44 4 639,62-1 361,-101 15-697,0-19 136,-1 15-496,1-2 35,0 1 0,0-1 1,0 1-1,0-1 0,0 0 0,1 1 1,-1-1-1,0 1 0,1-1 1,-1 0-1,2 3 0,9 8-12,1-1 1,0 0-1,1-1 0,15 10 0,-21-16 35,0 0 1,0-1 0,0 0-1,1 0 1,-1 0-1,1-1 1,0 0 0,0 0-1,-1-1 1,14 0-1,-17-1-28,-1-1 0,0 0-1,0 0 1,0 0-1,0 0 1,0 0-1,0-1 1,-1 1 0,1-1-1,0 0 1,-1 0-1,1 0 1,-1 0 0,1 0-1,-1-1 1,0 1-1,0-1 1,2-3-1,6-8 67,16-32-1,-23 40-19,18-56-127,-13 44 189,-1 0-1,-1-1 0,6-27 1,-2 5 166,-2 6-152,-4 23-166,-2 6-177,3 18 162,5 14 89,0 0 0,20 33-1,-12-23-61,46 80-108,-55-104 155,-1 0 1,1 0 0,1-1 0,0-1 0,1 1-1,22 16 1,-31-26-9,0 1-1,0-1 1,0 0 0,1 0 0,-1 0-1,0 0 1,0-1 0,1 1-1,-1-1 1,1 1 0,-1-1-1,0 0 1,1 0 0,-1 0-1,1 0 1,-1 0 0,0-1-1,1 1 1,-1-1 0,0 1-1,1-1 1,-1 0 0,0 0-1,0 0 1,0 0 0,1 0-1,-1-1 1,0 1 0,-1-1 0,1 1-1,0-1 1,0 0 0,1-1-1,6-8 9,0 0-1,-1 0 0,-1-1 1,10-18-1,-13 21 6,6-8-36,-2-1 1,0-1-1,-1 1 1,-1-1-1,3-20 0,-4 21 40,1-11-124,-4 27-59,1 7 14,3 8 3,-6-12 155,40 111-102,-3-5-20,-30-91 109,0-1 0,1 0 1,1 0-1,16 20 0,-24-33 9,1 1 0,-1-1 0,1 0 0,0 0-1,0-1 1,0 1 0,0 0 0,0-1-1,0 1 1,1-1 0,-1 1 0,4 0 0,-5-2-5,0 0 1,0 0-1,1 0 1,-1 0-1,0-1 1,0 1 0,1 0-1,-1-1 1,0 1-1,0-1 1,0 1-1,1-1 1,-1 0-1,0 1 1,0-1 0,0 0-1,0 0 1,0 0-1,-1 0 1,1 0-1,0 0 1,0 0-1,0 0 1,-1 0 0,1 0-1,0-2 1,11-16 13,-1-1 0,-1 0 0,11-35 0,16-68-15,-29 94 38,-4 14-125,-1 1 1,-1-1-1,1-25 1,-3 39-81,5 27-60,13 97 118,-9-72 65,-6-30 20,1 1 1,9 29-1,-7-35-24,1 1 0,12 22 1,-17-35 22,1 1 0,0-1 1,0 0-1,0 0 0,0 0 1,0-1-1,1 1 0,0-1 1,0 1-1,0-1 1,0 0-1,0-1 0,8 4 1,-11-6 38,1 1 0,-1-1 1,1 0-1,-1 0 0,1 0 1,0 0-1,-1 0 0,1 0 1,0-1-1,-1 1 0,1 0 1,-1-1-1,1 1 0,-1-1 1,1 0-1,-1 1 0,1-1 0,-1 0 1,0 0-1,0 0 0,1 0 1,-1 0-1,2-3 0,28-34-5,-22 25 54,6-10-75,0-1-1,-2-1 1,0-1 0,-2 0-1,11-37 1,-21 60 0,3-28-179,-5 29-50,0 20-64,1 44 252,3-61 74,0 0 1,0 0 0,0 0-1,0 0 1,0-1 0,6 1-1,-9-1-14,56 3-11,1-3 1,-1-2 0,74-13 0,-30 4-4,1527-118 129,-1413 108 1974,-214 21-2109,0 0 37,1 0 0,-1 0 1,0 0-1,1 0 0,-1 0 1,0 0-1,1 0 1,-1 0-1,0 0 0,1 0 1,-1-1-1,0 1 0,0 0 1,1 0-1,-1 0 1,0 0-1,1 0 0,-1-1 1,0 1-1,0 0 0,1 0 1,-1-1-1,0 1 1,0 0-1,0 0 0,1-1 1,-1 1-1,0 0 0,0 0 1,0-1-1,0 1 1,0 0-1,0-1 0,1 1 1,-1 0-1,0-1 0,0 1 1,0 0-1,0-1 1,0 1-1,0 0 0,0 0 1,0-1-1,-1 1 0,1 0 1,0-1-1,0 0 1,0 1 18,0 0-96,1 0 1,-1 1 1,1-1 0,-1 0 0,1 0 0,-1 0 0,1 0 0,-1 0 0,0 0 0,1 0 0,-1 0 0,1 0 0,-1 0 0,1-1 0,-1 1 0,1 0 0,-1 0 0,0 0 0,1 0-1,-1-1 1,1 1 0,-1 0 0,0 0 0,1-1 0,-1 1 0,0 0 0,1-1 0,-1 1 0,0 0 0,0-1 0,1 1 0,-1-1 0,0 1 0,0 0 0,1-1 0,-1 1 0,0-1 0,0 1-1,0-1 1,0 1 0,0 0 0,0-1 0,0 0 0,0 0-220,0 0-1,0 1 0,-1-1 1,1 0-1,0 0 0,-1 0 1,1 1-1,-1-1 1,1 0-1,-1 0 0,1 1 1,-1-1-1,1 0 0,-1 1 1,0-1-1,1 1 1,-1-1-1,0 1 0,1-1 1,-1 1-1,-1-1 0,-11-4-2914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3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70 3932,'-35'-27'3574,"31"23"-3447,0 0 0,-1 0 0,1 1 0,-1-1 0,1 1 1,-1 0-1,0 0 0,0 1 0,0-1 0,-1 1 0,1 1 0,-1-1 1,1 1-1,-8-2 0,8 3-130,1 0 1,0 0-1,-1 0 1,1 1-1,-1-1 0,1 1 1,0 0-1,0 0 1,-1 1-1,1-1 0,0 1 1,0 0-1,1 0 1,-1 0-1,0 1 1,1-1-1,-1 1 0,1 0 1,0 0-1,0 0 1,0 1-1,0-1 0,-3 6 1,5-5-29,0 0 1,0-1-1,1 1 0,-1 0 1,1 0-1,0 0 0,0 0 0,1-1 1,-1 1-1,1 0 0,1 5 1,22 9 1135,-21-15-1060,0 0-1,1 0 1,-1 0-1,1-1 1,0 1 0,0-1-1,0 0 1,0 0-1,8 3 1,48 12-100,-37-11 159,11 3 10,4 0 699,0 3 1,-1 1 0,44 21 0,-78-32-757,0 0 0,0 0 1,-1-1-1,1 1 0,0 1 0,-1-1 1,1 0-1,-1 1 0,0-1 1,0 1-1,0 0 0,0 0 0,0 0 1,-1 0-1,1 0 0,-1 0 0,2 5 1,-2 1-11,1 1 0,-1 0 0,0 0 0,-2 16 0,1-6-498,-1-18 436,1 0 0,-1 0 1,0 0-1,0 0 0,0 1 0,0-1 0,0-1 0,0 1 0,-1 0 0,1 0 0,-1 0 0,1-1 0,-1 1 0,0-1 0,0 1 0,1-1 0,-1 0 0,0 1 0,0-1 0,-3 1 0,-4 3 49,-1-1-1,0 1 1,-12 2-1,3-2 11,0 0 0,-39 2 0,47-6-901,-1-1-1,1 0 1,-1-1 0,0 0 0,1-1-1,-16-4 1,2-3-1760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3.3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54 3724,'0'-2'136,"11"2"152,-1-3 864,-10 0 25,15-1-629,0 2 480,2-2-912,2-2-44,1 1 8,1 0-60,2-1-32,0 2-436,7 2 804,-1-4-1632,-1 4-609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4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37 531 152,'0'0'259,"0"25"1147,0 33 1019,9-28-990,-9-29-1414,0-1 0,0 1-1,0-1 1,0 1 0,0 0-1,0-1 1,0 1 0,1-1-1,-1 1 1,0-1 0,0 1-1,1-1 1,-1 1 0,0-1-1,1 1 1,-1-1 0,1 1-1,-1-1 1,1 0 0,-1 1-1,0-1 1,1 0 0,-1 1-1,1-1 1,-1 0 0,1 1 0,0-1-1,-1 0 1,2 0 0,-2 1 29,1-1 1,0 0-1,-1 0 1,1 0 0,0 1-1,-1-1 1,1 0-1,-1 1 1,1-1 0,0 1-1,-1-1 1,1 1-1,-1-1 1,0 1 0,1-1-1,-1 1 1,1-1-1,-1 1 1,0-1-1,1 1 1,-1 0 0,0-1-1,0 1 1,1 0-1,-1-1 1,0 1 0,0 0-1,0-1 1,0 1-1,0 1 1,1-2 21,-1 1 0,0-1 0,1 0 1,-1 1-1,1-1 0,-1 1 0,1-1 0,-1 0 0,1 1 0,-1-1 1,1 0-1,0 0 0,-1 1 0,1-1 0,-1 0 0,1 0 0,0 0 1,-1 0-1,1 0 0,-1 0 0,1 0 0,0 0 0,-1 0 0,1 0 0,-1 0 1,1 0-1,0 0 0,-1 0 0,1-1 0,-1 1 0,1 0 0,-1 0 1,1-1-1,0 1 0,-1 0 0,1-1 0,-1 1 0,0-1 0,1 1 1,0-1-1,-1 0-41,0 1 0,0-1 1,0 1-1,1-1 1,-1 1-1,0-1 0,0 1 1,0-1-1,1 1 1,-1 0-1,0-1 1,1 1-1,-1-1 0,0 1 1,1 0-1,-1-1 1,1 1-1,-1 0 0,0-1 1,1 1-1,-1 0 1,1 0-1,-1 0 0,1-1 1,-1 1-1,1 0 1,-1 0-1,1 0 0,0 0 37,0 0 0,-1-1 0,1 1 0,-1 0 0,1 0 0,0 0-1,-1-1 1,1 1 0,-1 0 0,1-1 0,-1 1 0,1 0-1,-1-1 1,1 1 0,-1-1 0,0 1 0,1-1 0,-1 1 0,0-1-1,1 1 1,-1-1 0,0 1 0,1-1 0,-1 1 0,0-1 0,0 0-1,0 1 1,1-1 0,-1 0 0,0 0 19,0 0-1,0 0 1,0 0 0,0 0 0,1 0-1,-1 0 1,0 0 0,1 0 0,-1 0-1,1 1 1,-1-1 0,1 0-1,-1 0 1,1 1 0,-1-1 0,2-1-1,7-11-211,-7 2 143,1 0 0,-2 1 0,1-1-1,-1 0 1,-1 0 0,-1-15 0,0 1 428,1 21-496,-1 1 1,0-1-1,0 1 1,0-1-1,-1 1 0,1-1 1,-1 1-1,0 0 0,0 0 1,0 0-1,0 0 0,-1 0 1,-4-5-1,-10-13-426,5 5 424,9 11 77,-1 1 0,1-1 0,0 0 0,0 0 0,0-1-1,-2-7 1,3 6-18,-1 0 0,0 1 0,0-1 0,0 1 0,-5-7 0,3 6-22,2 1 1,-1-1-1,1 0 1,-3-8-1,1-7 235,1 0-1,1-1 1,1 0 0,1-41-1,1 46-52,1 15-225,0 0 0,-1 0-1,2-1 1,-1 1 0,0 0-1,1 0 1,-1 0 0,1 0-1,0 0 1,0 0 0,0 1-1,0-1 1,0 1 0,1-1-1,-1 1 1,1 0 0,0 0-1,-1 0 1,1 0 0,0 0-1,3-1 1,6-3-29,0 0 0,0 1 1,0 0-1,16-3 0,0 1 264,0 1-1,0 1 1,1 1-1,-1 2 1,1 1-1,45 4 1,-37 6-52,-36-9-114,0 0 0,0 0 0,1 1 1,-1-1-1,0 1 0,0-1 0,0 1 0,1 0 0,-1-1 0,0 1 0,0 0 0,0 0 0,0 0 0,0 0 0,0-1 0,0 1 0,-1 1 0,1-1 0,0 0 0,-1 0 0,1 0 0,0 2 0,0-2 12,-1 0 0,0 0-1,0-1 1,1 1-1,-1 0 1,0-1-1,1 1 1,-1-1-1,1 1 1,-1 0 0,1-1-1,-1 1 1,1-1-1,-1 1 1,1-1-1,0 0 1,-1 1-1,1-1 1,-1 1 0,1-1-1,0 0 1,0 0-1,-1 1 1,1-1-1,1 0 1,2 2 40,19 16-934,-21-17 793,0 0 0,-1 0 0,1 1 0,0-1 0,-1 1 0,1-1 0,-1 1-1,0-1 1,3 4 0,6 7-293,-8-9 400,1 0 1,-1 1-1,0-1 1,1 0-1,-1 1 1,-1-1-1,1 1 1,0-1-1,-1 1 1,0 0-1,0 0 1,0 0-1,0 5 1,3 53-147,-4 61 318,-11-50-89,11-62 111,0-5-182,0 0-1,0-1 0,1 1 1,1 10-1,-1-14-12,0 1-1,0-1 1,0 0-1,0 0 1,0 0-1,1 0 1,-1 0 0,1 0-1,-1 0 1,1 0-1,0 0 1,0-1-1,0 1 1,3 1-1,6 4 75,0-1 0,1-1 0,0 0 0,0 0 0,0-1 0,0-1 0,1 0 0,18 1 0,107 3-115,-107-7 61,144-2-1822,-2-13-3328,-110 7 1839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4.3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61 8805,'0'0'-248,"-14"-5"356,14-2 324,0 1 144,-10 0 624,10-2 204,0 1-244,0 2-668,0 0-300,0 1-608,0 1-44,0 0 720,0 2-952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7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215 217 1536,'-5'0'325,"0"0"0,0-1 0,1 0-1,-1 0 1,0-1 0,0 1 0,-8-5-1,-12-3 2367,20 3-1402,2 4-926,1 2-250,0-1 1,0 0-1,1 0 1,-1 0-1,1 0 1,-1 0-1,1 0 1,-1 0-1,1 0 0,-1-1 1,1 1-1,0 0 1,0-1-1,0 1 1,-1-4-1,2 5-113,0 0 0,-1-1 0,1 1 0,0-1 0,0 1 0,0-1 0,0 1 0,0-1 0,0 1 0,0-1 0,-1 1 0,1-1 0,0 1 0,0 0 0,-1-1 0,1 1 0,0-1 0,-1 1 0,1 0 0,0-1 0,-1 1 0,1 0 0,0 0 0,-1-1 0,0 1-3,1-1 0,-1 1 0,1 0 0,-1-1 0,1 1-1,0 0 1,-1-1 0,1 1 0,0-1 0,-1 1 0,1 0 0,0-1 0,0 1-1,-1-1 1,1 1 0,0-1 0,0 1 0,0-1 0,0 1 0,-1-1 0,1 1 0,0-1-1,0 1 1,0-2 0,0-15 365,0-19-518,0 34 132,1 1 0,-1-1 0,1 0 0,-1 1 0,1-1 1,-1 0-1,1 1 0,0-1 0,0 1 0,0-1 0,0 1 0,0-1 0,0 1 0,0 0 0,1-1 0,1-1 0,10-5 20,1 0 0,0 0 0,0 1 0,0 1 1,1 1-1,0 0 0,0 0 0,0 2 0,0 0 0,1 1 0,-1 0 0,1 1 0,-1 1 1,1 0-1,0 2 0,-1-1 0,1 2 0,-1 0 0,21 7 0,-18-4-17,-1 1 1,1 1-1,-1 0 0,0 1 0,-1 1 0,0 1 1,-1 0-1,0 1 0,0 1 0,-2 0 0,1 1 0,-2 0 1,0 1-1,0 0 0,13 25 0,-18-25 55,0 1 0,-1-1 0,0 1 0,-1 0 0,4 26-1,-5-9 542,0 60-1,-4-89-416,-1 0 0,0 0 0,0 0 0,0 0 0,-1 0 0,1 0 0,-1-1 0,0 1 0,0-1 0,0 1 0,0-1 0,-1 0 0,1 0 0,-1 0 0,-3 3 0,-8 8 733,-28 19 0,40-31-878,-13 8 4,-1 0-1,0-1 0,0-1 0,-1-1 1,0 0-1,-1-1 0,1-1 1,-31 5-1,14-5 15,0-2 0,0-1 1,-60-5-1,75 1 100,-1-1 1,1 0 0,1-2-1,-1 0 1,-31-13-1,41 14-86,1 0 0,-1-1 0,1 0 0,0 0 0,0-1 0,0 0 0,1-1 0,0 1 0,0-1 0,1-1 0,0 1 0,0-1 0,-5-10 0,7 9-73,1-1 1,1 0-1,0 0 1,0-1-1,1 1 1,0 0-1,0 0 1,2-1 0,1-15-1,-1-10-93,0 27 94,0 0 0,0 0 0,1 0 1,1 0-1,-1 0 0,1 0 0,1 1 1,-1 0-1,1-1 0,11-14 1,-3 5-84,2 1 1,0 0-1,25-22 0,-26 26 140,2 2-1,-1 0 1,2 0-1,-1 2 1,2 0-1,-1 0 0,1 2 1,0 0-1,0 1 1,1 1-1,0 0 1,0 1-1,0 1 0,20 0 1,-11 3-480,61 2 75,-76 0 368,-1-1 0,1 2 1,-1 0-1,0 0 0,18 8 0,-15-4 7,0 1 0,0 1 0,-1 0 0,0 0 0,0 2 0,-1-1-1,-1 2 1,0-1 0,0 2 0,-1-1 0,-1 2 0,0-1 0,-1 1-1,0 0 1,-1 1 0,-1 0 0,0 0 0,-1 0 0,-1 1 0,0-1-1,-1 1 1,-1 0 0,1 32 0,-3 60 449,-1-103-464,0 1-1,0-1 0,0 0 1,0 0-1,-1 0 0,0 0 1,0 0-1,-1 0 0,1-1 1,-1 1-1,0-1 1,0 0-1,0 0 0,-1 0 1,1 0-1,-1 0 0,0-1 1,-7 5-1,4-2 158,-1-1 1,0 0 0,-1 0-1,1-1 1,-1 0-1,1 0 1,-1-1-1,-1 0 1,-15 2 0,4-3 13,0-1 1,0-1-1,0-1 1,0 0 0,1-2-1,-23-5 1,28 4-78,0-1 0,1 0 1,-1 0-1,1-2 0,0 0 1,1 0-1,0-1 0,-24-19 1,32 22-82,0 0 0,1 0 0,-1 0 0,1 0 0,0-1 0,0 0 1,1 0-1,0 0 0,0 0 0,0 0 0,1-1 0,-3-12 0,1-1-32,2 1-1,1-1 0,1-22 1,0 29 2,0 3-72,2 0 0,-1 0 0,1 0-1,1 0 1,0 0 0,0 1 0,1-1 0,0 1 0,1 0 0,0 0-1,8-11 1,0 3-279,0-1 0,2 2 0,0 0 0,21-17-1,-27 25-170,0 0-1,1 1 1,0 1-1,0-1 1,0 2 0,1-1-1,0 2 1,0-1-1,0 1 1,0 1-1,1 0 1,-1 1-1,22-2 1,-10 4-1518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7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33 192 3008,'0'0'196,"1"-1"1,-1 0-1,0 0 0,0 0 0,0 0 0,1 0 0,-1 1 0,1-1 0,-1 0 1,0 0-1,1 0 0,0 1 0,-1-1 0,1 0 0,-1 1 0,1-1 1,0 0-1,-1 1 0,1-1 0,1 0 0,24-10 1120,-14 8-1603,-1 1 0,23-2 0,-23 3 372,0 1 0,0 0 0,0 1 0,0 0 0,0 1 0,0 0 0,0 1-1,-1 0 1,1 0 0,-1 1 0,0 1 0,0 0 0,0 0 0,0 1 0,-1 0 0,0 0 0,-1 1 0,1 1 0,-1-1 0,10 13 0,11 34 222,-26-50-353,-1 0 0,0 0 0,0 1 0,-1-1 0,1 1 1,-1-1-1,0 1 0,1 7 0,3 10 9,-3-12 178,-1 0 1,0 0-1,0 0 1,-1 0-1,-2 18 0,1 4 2083,1-31-2160,-1 0-1,1 0 0,0 0 1,-1 0-1,1 0 1,0 0-1,-1 0 1,1 0-1,-1 0 1,1 0-1,-1 0 1,0 0-1,1-1 0,-1 1 1,0 0-1,0 0 1,0-1-1,1 1 1,-1-1-1,0 1 1,0-1-1,0 1 1,0-1-1,-2 1 0,-30 9 405,25-8-298,-4 1-62,-1-1 1,0 0-1,0-1 1,0-1 0,1 0-1,-1 0 1,0-2-1,0 1 1,0-2-1,1 1 1,-1-2 0,1 0-1,-16-7 1,18 6-63,-1 0 1,2-1-1,-1 0 1,1-1 0,-1 0-1,2 0 1,-1-1-1,1 0 1,1 0 0,-1-1-1,1 0 1,1-1-1,0 1 1,0-1 0,-6-14-1,9 13-34,1 0 0,0-1 0,0 1 1,1-1-1,0 1 0,1-1 0,2-15 0,-1-6-57,0 26-2,0 0 1,1 0-1,-1 0 1,1 1-1,0-1 1,1 0-1,0 1 1,0 0-1,0 0 1,1 0-1,0 0 1,0 0-1,0 1 1,10-9-1,-3 3-344,1 0 0,0 1-1,0 0 1,1 1 0,22-12 0,-17 12-873,0 1 1,37-11 0,-28 13-841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9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236 169 1860,'-7'2'269,"-1"1"0,1-1 0,-1 0 1,0-1-1,0 0 0,0 0 0,0-1 0,0 0 0,0-1 0,0 1 0,0-1 0,0-1 0,0 0 1,0 0-1,1 0 0,-1-1 0,-12-7 0,-3-2 876,15 8-944,1 1 0,0-1 0,0-1 0,0 0 0,-16-13 3520,411 8-354,196-28-4037,-166 9 157,130 3-5354,-387 22 3244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49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96 124 1984,'-11'-1'420,"9"1"-315,1-1 0,-1 1 0,0-1 0,1 0 0,-1 0 0,1 0 0,-1 0 0,1 0 0,-1 0 0,1 0 1,-1-1-1,1 1 0,0 0 0,0-1 0,0 1 0,0-1 0,0 1 0,0-1 0,0 0 0,0 1 1,1-1-1,-1 0 0,0-3 0,1 4-22,0 0 1,0-1-1,-1 1 1,1 0-1,-1-1 1,1 1-1,-1 0 0,1-1 1,-1 1-1,0 0 1,1 0-1,-1 0 1,0 0-1,0 0 1,0 0-1,0 0 1,0 0-1,-1-1 1,1 1-25,0 0 0,0 0 0,0 0 0,0 0 0,0 0 0,0 0 0,0 0 0,0-1 0,0 1 0,1 0 0,-1-1 0,1 1 1,-1 0-1,1-1 0,-1 1 0,1-1 0,0 1 0,-1-2 0,1 1 0,0 1 0,0 0 0,0-1 0,-1 1 0,1 0-1,0 0 1,-1-1 0,1 1 0,-1 0 0,1 0 0,-1-1 0,-1 0 0,2 1-14,-1 0 0,0-1 0,0 1 0,1 0 0,-1 0 0,1-1 0,-1 1 0,1 0 0,0-1 0,-1 1 0,1-1 0,0-1 0,0 3-49,0 0-1,0-1 0,-1 1 1,1 0-1,0 0 0,0-1 1,0 1-1,-1 0 0,1 0 1,0-1-1,0 1 0,-1 0 0,1 0 1,0 0-1,-1-1 0,1 1 1,0 0-1,0 0 0,-1 0 1,1 0-1,0 0 0,-1 0 0,1 0 1,0 0-1,-1 0 0,1 0 1,0 0-1,-1 0 0,1 0 1,0 0-1,-1 0 0,1 0 0,0 0 1,-1 0-1,1 0 0,0 0 1,-1 1-1,1-1 0,0 0 1,-1 0-1,1 0 0,0 1 1,0-1-1,-1 0 0,1 0 0,0 0 1,0 1-1,0-1 0,-1 0 1,1 1-1,0-1 0,0 0 1,0 1-1,0-1 0,0 0 0,0 0 1,-1 1-1,1-1 0,0 0 1,0 1-1,0-1 0,0 0 1,0 1-1,0-1 0,0 0 0,1 1 1,-2 29 255,0-5-51,1 0 0,2 0 0,0 1 0,1-1 0,11 38 0,58 221 213,-56-208-260,41 161-5,20 99 1779,-61-221-505,-3-15-1189,-2-15-516,-5 1 0,-4 113 0,-2-113 424,0 109 2563,-1-186-2794,0 1 0,0-1 0,-1 0 1,0 1-1,-6 15 0,-5 22-89,10-30 76,-8 34 105,5-34-53,-5 36 0,2-7-1097,8-14 5453,30-37-4377,1637-102 57,-1627 107 35,0 1 0,-1 2 1,49 10-1,-83-11 1209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3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247 263 4272,'6'4'7169,"9"-3"-5462,13-2-1261,6-6-292,0-1 1,0-1-1,40-18 1,-67 24-113,25-9-91,30-16 1,-54 24 81,0-1 0,0 0 1,0 0-1,0 0 0,-1-1 0,0 0 1,-1-1-1,12-13 0,-17 18 4,0 0 0,1 0 0,-1 0 0,0 0 0,0-1 0,-1 1 0,1 0 0,0-1 0,-1 1 0,1 0 0,-1-1 0,0 1-1,0-1 1,0 1 0,0 0 0,0-1 0,0 1 0,-1-1 0,1 1 0,-1 0 0,0-1 0,1 1 0,-1 0 0,0 0 0,-1-1 0,1 1 0,0 0 0,0 0 0,-1 0 0,0 0 0,1 1 0,-1-1 0,0 0 0,0 1 0,1-1 0,-1 1 0,-1 0 0,1-1 0,0 1-1,-4-1 1,-5-3 62,1 1-1,-1 0 0,0 1 1,0 1-1,-1-1 0,-21 0 0,4 2 54,-47 5 0,43 1-58,0 2 1,1 0-1,0 3 0,1 0 1,0 2-1,0 1 1,1 2-1,-36 23 0,56-31-88,0 0 0,1 1-1,-1 0 1,1 1 0,-11 14-1,16-19 3,1 1-1,-1 0 0,1 0 0,0 0 1,1 1-1,-1-1 0,1 1 0,0-1 1,1 1-1,-1 0 0,1 0 0,0-1 0,0 9 1,1-9 7,0 0 1,0 1 0,0-1-1,1 1 1,0-1 0,0 0-1,0 1 1,1-1 0,0 0-1,0 0 1,0 0 0,0 0-1,1-1 1,0 1 0,0-1-1,0 1 1,1-1 0,-1 0-1,1 0 1,0-1 0,0 1-1,0-1 1,6 4 0,3 1-19,1-1 1,0 0-1,0 0 1,1-2-1,0 1 1,26 4-1,96 10 31,103-6-583,-80-16-2891,-85-3 354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1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63 103 3216,'-39'-76'6410,"35"71"-6046,-1-6 305,5 10-646,0 1 0,0-1 1,0 1-1,0-1 0,0 1 0,0-1 0,-1 1 0,1-1 1,0 1-1,0 0 0,0-1 0,-1 1 0,1-1 1,0 1-1,0 0 0,-1-1 0,1 1 0,0 0 0,-1-1 1,1 1-1,0 0 0,-1-1 0,0 1 0,1 0-16,0 0 0,-1 0 0,1 0 0,0 0 0,0 0 0,-1 0 0,1 0 0,0 0 0,0 0 0,0 0 0,-1 0 0,1 0 0,0 0 0,0 0 0,0 0 0,-1 0 0,1 0 0,0 0 0,0 0 0,0 1 0,-1-1 0,1 0 0,0 0 0,0 0 0,0 0 0,0 0 0,-1 1 0,1-1 0,0 0 0,0 0 0,0 0 0,0 1 0,0-1-1,0 0 1,0 0 0,0 0 0,0 1 0,0-1 0,0 0 0,-1 0 0,1 1 0,0-1 0,0 0 0,1 0 0,-1 0 0,0 1 0,0-1 0,0 0 0,0 0 0,0 1 0,-1 46 443,0-20 636,1-1-1,5 47 0,30 63-883,8 83-55,-10 3 0,9 424 0,-42-613-216,-8 375 760,5-36-2105,5-203-5746,-2-146 4669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1.9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 86 4832,'-46'-60'4235,"29"40"-986,17 20-3175,0-1 0,-1 1 0,1 0 0,0-1 0,0 1 0,-1 0 0,1-1 0,0 1 0,-1 0 0,1 0-1,0-1 1,-1 1 0,1 0 0,0 0 0,-1-1 0,1 1 0,0 0 0,-1 0 0,1 0 0,-1 0 0,1 0 0,0 0-1,-1 0 1,1 0 0,-1 0 0,1 0 0,-1 0 0,1 0 0,-1 0 0,-5 10 596,2 24-418,4-16 60,-1 104 444,26 209 1,50 6-737,-41-228-2477,3 0-3597,-25-77 2913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2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13 303 2388,'0'0'127,"0"0"1,-1-1-1,1 1 0,-1 0 0,1 0 0,0 0 0,-1 0 1,1 0-1,-1 0 0,1 0 0,0 0 0,-1 0 0,1 0 0,-1 0 1,1 0-1,0 0 0,-1 0 0,1 1 0,0-1 0,-1 0 1,1 0-1,0 0 0,-1 0 0,1 1 0,-2 0 509,2-1-509,0 1 0,0-1 1,-1 0-1,1 1 0,0-1 0,0 0 0,0 1 0,0-1 1,0 0-1,-1 1 0,1-1 0,0 1 0,0-1 0,0 0 0,0 1 1,0-1-1,0 1 0,0-1 0,0 0 0,0 1 0,0-1 1,1 1-1,-1 0 0,2 15 4864,-1-15-4815,19 1 135,0-1 0,36-2 0,-9 0-134,285-17-680,-221 9 319,2390-161 143,-2288 156 716,863-75 1148,-919 63-125,-156 26-2073,0 0 423,0-1-1,-1 1 1,1 0-1,0 0 1,-1 0-1,1 0 1,0 0-1,-1-1 1,1 1 0,0 0-1,-1 0 1,1-1-1,-1 1 1,1-1-1,-1 1 1,1 0-1,-1-1 1,1 1-1,0-1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4.1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82 1700,'-22'-25'1226,"22"25"-1157,0 0 0,-1 0 0,1 0 1,0-1-1,0 1 0,-1 0 0,1 0 0,0 0 1,-1 0-1,1 0 0,0 0 0,0 0 1,-1 0-1,1 0 0,0 0 0,-1 0 1,1 0-1,0 0 0,-1 0 0,1 0 0,0 0 1,0 0-1,-1 0 0,1 1 0,0-1 1,-1 0-1,1 0 0,0 0 0,0 0 1,-1 1-1,1-1 0,0 0 0,0 0 0,0 0 1,-1 1-1,1-1 0,0 0 0,0 0 1,0 1-1,0-1 0,0 0 0,-1 1 1,1-1-1,0 0 0,0 0 0,0 1 1,0-1-1,0 0 0,0 1 0,0-1 0,0 0 1,0 1-1,0-1 0,0 25 1210,1-16-1449,17-9 524,23 0-63,478-13-1295,207-36 3460,-694 47-2133,42-1 4397,-72-19-3923,-2 13-171,0 19 199,1 1-855,0 0-1,1 0 1,0-1-1,1 1 1,0-1 0,5 11-1,7 25 193,42 302 471,-42 5-35,-13-170-335,2-5-154,10 170 272,-13-345-375,7 101 385,29 134-1,-33-215-280,-1 0 0,0 0 0,-2 26 0,0-38-93,1 1-1,0-1 0,0 1 1,6 13-1,-2-1 68,30 106 72,30 124-226,-59-224 180,-3-14-48,0 0 1,-1 1-1,1 25 1,-3-41-101,-1-1 1,0 0-1,0 0 0,0 0 1,1 0-1,-1 1 1,0-1-1,0 0 1,0 0-1,1 0 1,-1 0-1,0 0 1,0 0-1,1 1 0,-1-1 1,0 0-1,0 0 1,1 0-1,-1 0 1,0 0-1,0 0 1,1 0-1,-1 0 1,0 0-1,0 0 1,1 0-1,-1-1 0,0 1 1,0 0-1,1 0 1,-1 0-1,0 0 1,0 0-1,1 0 1,-1 0-1,0-1 1,0 1-1,0 0 1,0 0-1,1 0 0,-1-1 1,0 1-1,0 0 1,0 0-1,0 0 1,1-1-1,-1 1 1,0 0-1,0 0 1,0-1-1,0 1 1,0 0-1,0 0 0,0-1 1,0 1-1,0 0 1,0 0-1,0-1 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4.7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 89 2348,'-4'0'3981,"-8"4"-172,12-3-3645,1 0 1,-1 0 0,0 0 0,0 0 0,1 0 0,-1 0 0,1 1-1,-1-1 1,1 0 0,-1 0 0,1 0 0,-1-1 0,1 1 0,0 0-1,0 0 1,0 0 0,-1 0 0,1-1 0,0 1 0,0 0 0,0-1-1,0 1 1,0-1 0,0 1 0,0-1 0,0 1 0,1-1 0,-1 0-1,0 1 1,0-1 0,2 0 0,8 1-330,-1 0 0,21 0 0,-10-1 513,502-13 968,0-38-766,-295 17 1167,-139 19 63,-74 11-1100,-12 2-174,-8 1-433,4 1-106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4.9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71 35 9609,'-17'3'-132,"15"-3"547,0-1 0,0 1 0,1 0 1,-1-1-1,0 1 0,1-1 0,-1 1 0,1-1 1,-1 0-1,0 1 0,1-1 0,-1 0 1,1 0-1,0 0 0,-1 0 0,-1-3 1,-5-1-197,7 5-217,0-1 1,0 1-1,0-1 1,0 0-1,0 1 0,0-1 1,0 0-1,0 1 1,0-1-1,1 0 0,-1 0 1,0 0-1,0 0 1,1 0-1,-1 0 0,0 0 1,1 0-1,-1 0 0,0-2 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6.6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369 106 4100,'0'-79'10283,"0"78"-10237,0 0 0,0 0 0,0 0 0,-1 0 0,1 0-1,0 0 1,0 0 0,-1 0 0,1 1 0,0-1 0,-1 0-1,1 0 1,-1 0 0,1 1 0,-1-1 0,0 0 0,1 0 0,-1 1-1,0-1 1,1 1 0,-1-1 0,-1 0 0,-1-1-83,1 1 0,-1 0 1,1 0-1,-1 1 0,1-1 0,-1 0 1,1 1-1,-5-1 0,1 1-46,-1 0 0,1 0 0,0 1 0,-1 0 0,1 0-1,-12 4 1,-7 5 88,1 2 0,0 2 0,1 0-1,1 1 1,0 1 0,1 1 0,0 1-1,-31 36 1,46-47 55,0 1 0,0 0-1,1 0 1,-6 13 0,10-19-50,0-1-1,0 1 1,0 0 0,1-1 0,-1 1 0,0 0 0,1 0-1,0 0 1,-1-1 0,1 1 0,0 0 0,0 0 0,0 0-1,0-1 1,0 1 0,1 0 0,-1 0 0,0 0-1,1-1 1,0 1 0,-1 0 0,1 0 0,0-1 0,0 1-1,0-1 1,0 1 0,0-1 0,0 1 0,0-1 0,2 2-1,5 2-25,0 0 0,0 0 0,1-1 0,0 0-1,-1-1 1,1 0 0,13 3 0,70 9 125,-62-11-577,-8-1 1133,14 2-615,42 11 1,-69-14-1,0 1 1,0 0-1,0 1 1,-1-1-1,0 2 0,0-1 1,0 1-1,0 0 0,13 13 1,-20-16-51,1 0 1,-1 0-1,0 0 1,0 0 0,0 0-1,0 0 1,-1 0-1,1 0 1,-1 1-1,1-1 1,-1 0 0,0 1-1,0 2 1,-1 37 657,0-22-327,1-17-304,-1 0 0,1 0 1,-1 0-1,0 0 1,0 0-1,0-1 0,0 1 1,-1 0-1,1 0 1,-1-1-1,0 1 0,-3 3 1,-31 31 191,25-27-128,-4 4-10,0 0 1,-1-1 0,-1-1 0,-1 0 0,-28 14 0,37-22-253,1 0 1,-1-1 0,0 0-1,1 0 1,-1-1 0,0 0-1,-1-1 1,1 0-1,0 0 1,0-1 0,0 0-1,-1-1 1,1 0-1,0-1 1,-10-2 0,15 3-307,0-1 0,-1 0 1,1 0-1,0 0 0,0 0 0,0 0 1,1-1-1,-5-3 0,-7-10-2536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6.8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67 8617,'-7'5'5501,"50"-8"-6460,0-2 1,-1-2-1,72-22 0,-64 16-681,8-2-678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9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61 163 3260,'-21'-35'3003,"18"33"-2588,1-1-1,-1 0 1,1 0-1,0 0 1,0 0 0,0 0-1,0 0 1,1 0-1,-1-1 1,1 1-1,0-1 1,-2-6-1,3 9-255,0 0-1,0 0 1,0-1-1,-1 1 1,1 0-1,0 0 1,-1 0-1,1 0 1,-1 0 0,1-1-1,-1 1 1,0 0-1,0-1 1,0 1-85,0 0 1,0 0 0,1 0 0,-1 0 0,0 0 0,1-1 0,-1 1 0,1 0 0,0 0-1,-1-1 1,1 1 0,0 0 0,0-2 0,0-43 1874,1 49-1892,1-1 0,0 0 0,-1 0-1,1 0 1,0-1 0,1 1 0,-1 0 0,4 2 0,6 4-112,34 36-96,-2 2 1,47 63-1,61 112 263,-123-172-1362,1 0-4496,-27-42 4066,-3-7 1608,0 0 1,0 0 0,0 1-1,0-1 1,0 0 0,0 0 0,0 0-1,1 1 1,-1-1 0,0 0-1,0 0 1,0 0 0,1 1-428,-1-1 427,1 0 1,-1 1 0,0-1 0,0 0-1,0 0 1,1 0 0,-1 0-1,0 0 1,0 0 0,0 0-1,1 0 1,-1 0 0,0 0 0,0 0-1,1 0 1,-1 0 0,0 0-1,0 0 1,0 0 0,1 0-1,-1-1 1,7 1-1776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9.3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124 419 3808,'7'-33'1575,"4"-57"-1,-3 14 974,-5 16-66,-3 44-1509,1 0 1,4-24-1,-3-18 335,-2 34-372,-1 18-722,1 8-293,-1 12 111,-1 0 1,0-1-1,-1 1 0,0-1 0,-1 0 1,-6 14-1,-6 20 80,-10 38-220,5-17-126,2 2 1,-15 102-1,20-46-6673,10-87 3064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23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16 3680,'-20'2'212,"5"-2"284,-2 0 264,7 0 1837,10-5-1833,-9 1 76,9 1-780,0 1-204,0 1 120,0-1-128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0:59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82 58 5661,'-12'-5'1432,"0"-2"0,-16-11 1,19 13-1157,9 5-186,-1 0 0,0-1 0,1 1 1,-1 0-1,0-1 0,1 1 0,-1-1 0,1 1 0,-1-1 1,1 1-1,-1-1 0,1 1 0,-1-1 0,1 1 0,-1-1 0,1 0 1,0 1-1,-1-1 0,1 0 0,0 1 0,0-1 0,0 0 1,-1 1-1,1-1 0,0 0 0,0 0 0,0 1 0,0-1 1,0 0-1,0 1 0,0-1 0,1-1 0,-6 0-1708,-1 1 590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8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363 203 3344,'0'-5'409,"1"0"0,-1 1-1,1-1 1,0 0 0,0 0-1,1 1 1,-1-1 0,1 1-1,3-6 1,5-12 1256,-9 17-1362,0-1 1,0 1-1,0 0 1,0-10 0,1-11 1463,-1 20-1339,0-1 0,0 0 0,-1 1-1,-1-11 1,1 0 137,0 17-563,-1 0 0,1-1-1,0 1 1,0 0 0,0-1-1,0 1 1,0 0 0,-1-1 0,1 1-1,0 0 1,0 0 0,0-1-1,-1 1 1,1 0 0,0 0-1,-1-1 1,1 1 0,0 0-1,0 0 1,-1 0 0,1-1-1,0 1 1,-1 0 0,1 0 0,0 0-1,-1 0 1,1 0 0,0 0-1,-1 0 1,1 0 0,0 0-1,-1 0 1,-14 0 83,11 0-78,-5 0-6,1 2 1,-1-1-1,1 1 1,0 0-1,-1 0 1,1 1-1,0 0 1,0 1-1,1 0 1,-1 0-1,-11 9 1,-7 7-75,-38 37-1,64-56 59,-24 22-151,2 1 0,1 0 0,-27 42-1,41-55 187,0 1-1,1 0 0,0 1 1,0 0-1,1-1 0,1 2 1,1-1-1,-1 0 1,2 1-1,-2 24 0,4-32-23,0-1 0,1 1 0,-1-1 0,1 0 0,0 1 0,1-1 0,-1 0 0,1 0 0,0 0 0,1 0 0,-1 0 0,1-1 0,0 1 0,0-1 0,6 8 0,-3-6 1,1-1 0,-1 1 0,1-2 0,-1 1 0,1-1 0,1 0 0,-1 0 0,1-1 0,12 4 0,2-2 187,1 0 0,0-1 0,0-2 0,0 0 0,0-1 0,36-4 0,-39 1 19,-1-1 0,1-1 0,-1 0-1,0-2 1,-1 0 0,1-1 0,-1 0-1,-1-2 1,25-15 0,-40 23-166,0-1 0,1 1 1,-1-1-1,0 0 0,0 0 0,-1 1 0,1-2 1,0 1-1,-1 0 0,1 0 0,-1 0 1,1-1-1,-1 1 0,0-1 0,0 1 0,0-1 1,-1 1-1,2-5 0,-1-17-2316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8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1 244 4144,'0'-172'10451,"0"100"-9117,0 74-1345,1 0 1,-1 0-1,1 0 1,-1 0-1,1 0 1,0 0-1,0 0 1,2 3-1,5 12 19,37 94 41,44 174 489,-1 0-6494,-76-252 3249,0-2 13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8.8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273 787 5092,'0'-131'4377,"0"131"-4378,0-1 1,-1 1-1,1-1 0,0 1 1,0-1-1,0 1 0,0 0 1,0-1-1,-1 1 0,1-1 1,0 1-1,0 0 0,-1-1 1,1 1-1,0 0 0,-1-1 1,1 1-1,0 0 0,-1-1 1,1 1-1,0 0 0,-1 0 1,1-1-1,-1 1 0,1 0 1,0 0-1,-1 0 0,1 0 1,-1 0-1,0-1 0,-21 1-320,18 0 257,-1 1 0,0 0-1,0 0 1,0 1 0,0-1 0,-6 4-1,-12 12 139,1 0 0,2 1 0,-1 1 0,2 1-1,1 1 1,0 1 0,2 0 0,-17 30 0,31-48-117,0 1 1,1-1 0,-1 0 0,1 0 0,0 1 0,0 4-1,1 6 200,0-15-156,0 0 0,-1 0 0,1 0 1,0 1-1,0-1 0,0 0 0,0 0 0,0 0 0,0 0 0,0 0 0,0 1 1,0-1-1,0 0 0,0 0 0,0 0 0,1 0 0,-1 0 0,0 0 1,0 1-1,0-1 0,0 0 0,0 0 0,0 0 0,0 0 0,0 0 0,0 0 1,0 0-1,0 1 0,1-1 0,-1 0 0,0 0 0,0 0 0,0 0 0,0 0 1,0 0-1,0 0 0,0 0 0,1 0 0,-1 0 0,0 0 0,0 0 1,0 0-1,0 0 0,0 0 0,1 0 0,-1 0 0,5-2 38,0 0 1,0 0-1,0 1 0,0 0 0,0-1 0,0 2 1,0-1-1,1 1 0,-1-1 0,0 1 0,1 1 1,5 0-1,-2 1-101,1-1 0,-1 2 1,0-1-1,0 1 1,0 1-1,9 4 0,59 41 81,-57-35 44,0-1 0,1-1 0,0-1 0,27 11 0,-42-21-54,-1 1 0,0-1 0,0 0 0,1-1 0,-1 1 0,0-1-1,1 0 1,-1 0 0,0-1 0,1 0 0,-1 0 0,8-2 0,-5 0-17,0 0-1,0-1 0,-1 0 1,1 0-1,-1-1 0,0 0 1,8-6-1,-1-2 116,-1-1 0,0 0 1,-1-1-1,0-1 0,-1 0 0,11-21 1,-14 21 42,-1 5-26,-2 1 0,1-1 0,-2 0 0,1 0 0,-2-1 0,4-14 0,-4 7 291,1 0 1,10-31 0,-10 30-120,1 0 0,-2 0 0,-1 0 1,-1-1-1,0 1 0,-3-23 0,2 0-5,0-216 813,-1 248-977,0-1 1,0 1-1,-1-1 1,-1 1-1,0 0 1,-4-11-1,-32-63-286,38 83 174,-4-7-67,1 0 1,-2 0 0,-9-12 0,15 21 52,0 0 1,0 0-1,0 0 0,0 0 0,-1-1 1,1 1-1,0 0 0,0 0 0,0 0 0,0 0 1,-1 0-1,1 0 0,0 0 0,0 0 1,-1 0-1,1-1 0,0 1 0,0 0 0,0 0 1,-1 0-1,1 0 0,0 0 0,0 1 0,-1-1 1,1 0-1,0 0 0,0 0 0,0 0 1,-1 0-1,1 0 0,0 0 0,0 0 0,0 0 1,-1 0-1,1 1 0,0-1 0,0 0 1,0 0-1,0 0 0,0 0 0,-1 1 0,-6 12-20,-3 21-23,-7 28 37,8-6 17,3-24-10,1 1-1,0 35 1,5 294-51,1-323 248,2-1 0,13 61 0,-12-81-395,2-1 0,11 26-1,-9-27-330,-2 1-1,8 29 1,-11-30 7,-1-5 8,0 0 1,1-1-1,0 0 1,0 1-1,6 10 1,11 18-2166,0-3-858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9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26 150 6373,'-1'0'161,"-1"-1"1,0 0-1,1 0 1,-1-1 0,1 1-1,-1 0 1,1 0-1,0-1 1,-1 1 0,1-1-1,0 1 1,0-1-1,0 1 1,0-1 0,0 0-1,0 1 1,1-1-1,-1 0 1,0 0-1,1 0 1,0 0 0,-1 1-1,1-1 1,0 0-1,0 0 1,0-4 0,1 5-155,-1 0 0,1 0 0,0 0 0,-1 0 0,1 0 0,0 0 0,0 0 0,-1 0 0,1 0 1,0 0-1,0 1 0,0-1 0,0 0 0,0 0 0,0 1 0,1-1 0,-1 1 0,0-1 0,2 0 0,31-11-87,-26 9 77,60-16-460,1 2-1,106-12 0,-162 28 200,44-6-1650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19.2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46 104 16257,'-7'2'564,"1"1"-1,-1-2 1,-15 3-1,21-5-355,1-1 1,-1 1-1,1-1 1,0 1-1,-1-1 0,1 1 1,0-1-1,0 1 1,0-1-1,0 1 0,0-1 1,1-1-1,-1 1 57,0-52 1200,0 36-4087,0 0-4611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5.1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81 144 7965,'-41'-45'5660,"36"39"-5258,1 0 1,0 0-1,0-1 1,1 1-1,0-1 1,0 0-1,0 0 1,1 0-1,0 0 1,1 0-1,-1 0 1,1-9-1,1 16-404,-1 0 1,1 0-1,0 0 0,0 0 0,0 0 0,0 0 1,0 0-1,0 0 0,0 0 0,0 0 1,0 0-1,0 0 0,0 0 0,0 0 0,-1 0 1,1 0-1,0 0 0,0 0 0,0 0 1,0 0-1,0 0 0,0 0 0,0 0 1,0 0-1,0 0 0,0 0 0,0 0 0,0 0 1,0 0-1,0 0 0,-1 0 0,1-1 1,0 1-1,0 0 0,0 0 0,0 0 0,0 0 1,0 0-1,0 0 0,0 0 0,0 0 1,0 0-1,0 0 0,0 0 0,0 0 0,0 0 1,0-1-1,0 1 0,0 0 0,0 0 1,0 0-1,0 0 0,0 0 0,0 0 1,0 0-1,0 0 0,0 0 0,0 0 0,0 0 1,0 0-1,0-1 0,0 1 0,0 0 1,0 0-1,1 8-41,8 4 52,0 0 0,0 0 0,1-1 0,1 0 0,16 12 0,10 11 87,10 15-520,2-3-1,3-3 1,1-1 0,75 44 0,-77-61-2493,-15-16-1761,-18-8 1522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5.4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59 139 7457,'-1'-10'314,"0"1"1,-1-1-1,0 1 1,-1 0-1,-5-15 1,2 7 1385,-8-4 544,13 19-2142,-1 0 0,1 1 0,0-1 1,-1 0-1,1 0 0,0 0 0,0 0 1,0 0-1,0 0 0,0 0 0,1 0 0,-1-3 1,1 5-102,0 0 0,-1-1 0,1 1 0,0 0 0,0 0 1,0 0-1,0 0 0,-1 0 0,1 0 0,0 0 0,0-1 0,0 1 1,0 0-1,-1 0 0,1 0 0,0 0 0,0 0 0,0 0 0,-1 0 1,1 0-1,0 0 0,0 0 0,0 0 0,-1 0 0,1 0 0,0 0 1,0 0-1,0 0 0,-1 1 0,1-1 0,0 0 0,0 0 0,0 0 1,0 0-1,-1 0 0,1 0 0,0 0 0,0 1 0,0-1 0,0 0 1,-1 0-1,1 8 95,0 0 0,0 0 1,1 0-1,0-1 1,0 1-1,1 0 0,0-1 1,4 12-1,19 43-12,21 81 1,-28-83-9,-7-23-144,-1-8-234,-1 1 1,7 54-1,-1 5-2918,-13-46 573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5.6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60 3384,'-10'4'156,"-3"1"2613,13-13-1885,14 1-152,1 2-620,2 0 248,2-2-732,3 0 304,-1 1 88,4-1-356,3 2 384,-4 0-1208,0-1-217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5.8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17 3260,'-97'69'4901,"72"-48"-1734,16-16-1740,14-3-172,15-4-752,262-71-137,-160 45-3341,-74 17-476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2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2 9897,'-100'5'683,"97"-5"-484,3 1-130,-1-1 0,1 0 0,-1 0 0,1 0 1,0 0-1,-1 0 0,1 0 0,-1 0 1,1 0-1,-1 0 0,1 0 0,-1 0 0,1 0 1,0 0-1,-1 0 0,1 0 0,-1 0 1,1-1-1,-1 1 0,1 0 0,0 0 0,-1 0 1,1-1-1,0 1 0,-1 0 0,1-1 1,0 1-1,-1 0 0,1-1 0,0 1 0,-1 0 1,1-1-1,0 1 0,0 0 0,-1-1 1,-6-1 2207,291 13-2089,-45-1 462,15-4-1121,36 0-285,-96-5-7674,-171-1 5945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3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6 268,'-9'-5'1461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6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6061,'0'0'2148,"-18"2"5706,8 0-6124,10 5-1892,0-4 152,-1 0-1,1 0 0,0 0 1,1 0-1,-1 0 1,0 1-1,1-1 1,0 0-1,0 0 1,0 0-1,0 0 1,0-1-1,0 1 0,2 3 1,17 24 30,-2 2 0,-2 0-1,-1 1 1,16 49 0,-7-18-2536,3-1-3564,-18-45 3149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6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11 148 7365,'-4'-3'763,"4"3"-692,-1 0 1,1 0 0,0 0-1,-1 0 1,1 0 0,0 0-1,0 0 1,-1 0 0,1 0-1,0-1 1,0 1 0,-1 0-1,1 0 1,0 0 0,0 0-1,0 0 1,-1-1 0,1 1-1,0 0 1,0 0 0,0 0-1,-1-1 1,1 1 0,0 0-1,0 0 1,0-1 0,0 1-1,0 0 1,0 0 0,0-1-1,0 1 1,-1 0 0,1 0-1,0-1 1,0 1 0,0 0-1,0-1 1,1 0-32,-1 0 1,0 1-1,0-1 1,0 0-1,1 0 1,-1 1-1,0-1 0,1 0 1,-1 1-1,1-1 1,-1 0-1,1 1 0,-1-1 1,1 1-1,-1-1 1,1 0-1,-1 1 1,1-1-1,0 1 0,-1 0 1,1-1-1,0 1 1,-1 0-1,1-1 1,1 1-1,25-8-158,-12 4 194,94-32-224,90-28-4881,-165 54 3010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1 122 4360,'6'8'8142,"-5"-8"-7888,17 0 2563,26-14-3892,-31 10 1786,149-50-2425,-56 14-2465,-65 23 1480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7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82 6913,'-7'-4'375,"5"3"-130,1 1 1,0-1-1,-1 1 1,1-1-1,0 0 1,0 0-1,0 0 1,0 1 0,0-1-1,0 0 1,0 0-1,0-1 1,0 1-1,0 0 1,0 0-1,1 0 1,-1-1-1,0 1 1,1 0-1,-1-3 1,1 4-117,0-1-1,-1 0 1,1 1 0,0-1-1,0 0 1,-1 1 0,1-1-1,0 0 1,-1 1 0,1-1-1,-1 0 1,1 1 0,0-1 0,-1 1-1,1-1 1,-1 1 0,0-1-1,1 1 1,-1-1 0,1 1-1,-1 0 1,-1-1 0,1 0-72,0 1 0,1 0 0,-1-1 0,0 1 0,1-1 1,-1 1-1,0-1 0,1 1 0,-1-1 0,1 1 0,-1-1 0,1 0 0,-1 1 1,1-1-1,-1 0 0,1 0 0,0 1 0,-1-1 0,1 0 0,0 0 0,-1 1 1,1-1-1,0-1 0,-9-23 2397,9 25-2417,0 20-190,1-15 153,0 1-1,0-1 1,1 0 0,-1 0-1,1 0 1,0 0 0,1 0 0,-1 0-1,1 0 1,0-1 0,7 9-1,9 15 0,-9-9-52,14 22-389,-2 1 0,-2 1 1,16 48-1,-34-81-129,0 0 0,-1 1 0,0-1 0,0 18 0,1 24-3864,6-23 582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7.9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23 298 3176,'-4'-6'367,"2"1"-1,-1-1 0,0 0 1,1 0-1,0 0 1,1 0-1,-1 0 0,1-1 1,-1-7-1,1-10 1029,3-29 0,-1 12-1772,0 38 375,-1 0 1,1 1-1,-1-1 1,1 1-1,0-1 1,0 1-1,0-1 1,1 1-1,-1-1 1,0 1-1,1 0 1,0 0-1,-1 0 1,1 0-1,0 0 1,0 0-1,3-2 1,14-18 617,-16 19-601,0 0 0,-1 0 0,1 0-1,0 0 1,1 0 0,-1 1 0,0-1-1,1 1 1,-1 0 0,1 0 0,0 0-1,0 1 1,-1-1 0,1 1 0,0 0 0,0 0-1,6 0 1,8-2-85,1 1 0,28 0 0,-39 3 48,0 0 0,0 0-1,-1 1 1,1 0 0,0 0-1,-1 1 1,1 0 0,-1 1 0,0-1-1,0 1 1,7 6 0,6 5-84,-1 0 0,24 25 1,-31-27 90,0 0 1,-1 1-1,0 0 1,10 20-1,-16-25 26,-1-1 1,0 1-1,0 0 0,-1 0 0,0 0 0,-1 1 0,0-1 1,0 1-1,0 13 0,-2 5-152,1-21 189,0 0 0,-1 0 0,0 0 0,0 0-1,0 0 1,-1 0 0,-1-1 0,1 1-1,-1 0 1,0 0 0,0-1 0,-5 10 0,-2-4-41,0 0 0,-1 0 1,0-1-1,-1-1 0,-14 12 1,21-19 11,0 0 1,0 0 0,0 0-1,0-1 1,0 1-1,-1-1 1,1 0 0,-1-1-1,1 1 1,-1-1-1,0 0 1,0 0 0,1 0-1,-1-1 1,0 1 0,0-1-1,0 0 1,0-1-1,0 1 1,-5-2 0,7 0 230,-1 0 0,1 1 1,0-1-1,0-1 0,-1 1 1,2 0-1,-1-1 0,0 1 1,0-1-1,1 0 1,-1 0-1,-2-5 0,-14-14 180,17 21-397,1-1 1,-1 1-1,0-1 1,1 1-1,-1-1 1,1 0-1,-1 0 0,1 0 1,0 0-1,0 0 1,0 0-1,0 0 1,0 0-1,0 0 0,1 0 1,-1-1-1,1 1 1,0 0-1,-1 0 0,1-1 1,0-4-1,-9-23-745,10 33 740,-1-1-1,1 0 1,0 0 0,0 0 0,0 0 0,0 0 0,0 0 0,0 0 0,0 0 0,1 0 0,-1 0 0,1-1-1,-1 1 1,1 0 0,0-1 0,0 1 0,0-1 0,-1 0 0,5 2 0,15 15-296,25 29 341,2-3 0,1-1-1,61 38 1,58 27-604,-53-41-3036,-81-48 820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18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40 4100,'-12'0'712,"-1"0"-276,6-5 633,7-2 239,0 2-692,0 0 28,0 1-324,0 1-212,0-1-48,0 3-36,0-1-344,0 0 0,0 1 224,-7 1-1788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2.8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29 8289,'-8'-1'713,"1"0"0,-1 0 0,1-1 0,0 0 0,-14-5 0,-17-6 3105,38 13-3843,0 0 0,-1 0 0,1 0-1,0 0 1,0 0 0,0 0 0,-1-1-1,1 1 1,0 0 0,0 0 0,0 0-1,-1 0 1,1 0 0,0 0-1,0 0 1,0 0 0,-1 0 0,1 0-1,0 0 1,0 0 0,-1 0 0,1 0-1,0 0 1,0 0 0,0 0 0,-1 0-1,1 0 1,0 1 0,0-1-1,0 0 1,-1 0 0,1 0 0,0 0-1,0 0 1,0 0 0,0 1 0,-1-1-1,1 0 1,0 0 0,0 0-1,0 0 1,0 1 0,0-1 0,0 0-1,0 0 1,-1 1 0,9 10-163,15 9 271,48 25-119,99 46 0,-63-43-3901,-84-40 1570,-1-1-29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3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91 80 7593,'-1'-3'204,"1"0"0,-1 0 1,0 0-1,0 0 0,-1 0 1,1 0-1,-1 0 0,1 0 1,-1 1-1,0-1 1,0 0-1,0 1 0,0 0 1,-1-1-1,-3-2 0,0 0 615,0 0 0,-1 0 0,1 1 0,-1 0 0,-12-6-1,19 10-831,0 0 0,-1 0-1,1 0 1,0 0-1,0 0 1,-1 0-1,1 0 1,0 0 0,0 0-1,0 0 1,-1 0-1,1 0 1,0 0-1,0 0 1,-1 0 0,1 0-1,0 1 1,0-1-1,-1 0 1,1 0-1,0 0 1,0 0 0,0 0-1,-1 1 1,1-1-1,0 0 1,0 0-1,0 0 1,0 0 0,0 1-1,-1-1 1,1 0-1,0 0 1,0 0-1,0 1 1,0-1 0,0 0-1,-3 16-44,2 25 418,2-29-352,-1 4 216,-1 17-453,2 1 0,9 55 0,2-26 194,10 45-3142,-18-85 1139,-3-1-839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3.2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86 6777,'-12'-12'248,"-6"4"308,4 1 224,0 2-144,14-1 588,0-1-880,0 2-244,0 1 952,0 1-1660,0 1 608,0-1 0,0 1-76,0-3-128,23 2 20,0 0-268,0-1-1700,2 1 468,0-1-537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3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 3592,'-77'66'5946,"77"-66"-5866,0 0 0,-1 1 481,0 0-481,1-1 1,0 0-1,0 0 0,0 0 0,0 1 0,0-1 1,0 0-1,-1 0 0,1 0 0,0 1 0,0-1 1,0 0-1,0 0 0,0 1 0,0-1 0,0 0 0,0 0 1,0 1-1,0-1 0,0 0 0,0 0 0,0 1 1,0-1-1,1 0 0,-1 0 0,0 0 0,0 1 1,0-1-1,1 1 481,-1-1-481,0 0 0,1 1 1,-1-1-1,0 0 0,0 0 0,0 0 0,1 0 1,-1 0-1,2 1 103,-1-1 0,1 1 0,0-1 0,-1 0 0,1 0 0,0 0 1,-1 0-1,1 0 0,-1 0 0,4-1 0,168-32-1276,-62 12-3811,-58 12 1828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54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0 504,'0'0'1086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3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16 8009,'-3'0'116,"1"-1"1,-1 1-1,1 0 1,0-1-1,0 0 1,-1 1-1,1-1 1,0 0-1,0 0 1,-4-3-1,-5-1 1884,-11 5 1045,21 0-3050,0 0 0,-1 0 0,1 0 0,0 0 0,0 0 0,0 1 0,0-1 0,-1 0-1,1 1 1,0-1 0,0 1 0,0 0 0,0-1 0,0 1 0,0 0 0,0-1 0,0 1 0,0 0 0,1 0 0,-1 0 0,-1 2 0,-1 0-18,-2 1 28,0 1 1,1 1 0,-1-1 0,1 1 0,0-1 0,0 1-1,1 0 1,0 0 0,0 1 0,-4 13 0,4-7-38,0 1 1,1 0 0,1 0-1,0 21 1,2-32 43,-1-1 0,1 1 0,0 0 0,0 0 0,0-1-1,0 1 1,0 0 0,0-1 0,1 1 0,0-1 0,-1 0 0,1 1 0,0-1 0,0 0 0,0 0 0,0 0-1,0 0 1,1-1 0,3 3 0,8 5-7,0-1-1,19 8 1,-25-12-56,13 3 20,0 0 1,0-1 0,35 5-1,9 3-3,-60-13 37,-1 0 1,1 1-1,-1 0 1,0 0-1,0 0 1,1 0-1,-1 1 1,-1 0-1,1-1 1,0 1-1,-1 1 1,1-1 0,-1 0-1,0 1 1,0 0-1,2 4 1,-3-4 33,-1 1 0,-1 0 1,1-1-1,-1 1 0,0 0 1,0 0-1,0-1 1,-1 7-1,0 7 121,1-6 109,-2 19-297,2-30 9,-1 0 0,1 1 0,-1-1 0,0 0 0,1 1 1,-1-1-1,0 0 0,0 0 0,0 0 0,0 0 0,0 0 0,0 0 0,0 0 0,0 0 0,-1 0 0,1 0 0,0 0 1,-2 0-1,-61 28-4106,38-20 1016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4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2 208 6193,'0'-10'211,"0"9"-182,-1-1 0,1 1-1,0-1 1,0 0 0,0 1 0,0-1 0,0 1 0,0-1-1,0 0 1,1 1 0,-1-1 0,0 1 0,1-1-1,0 1 1,-1-1 0,1 1 0,0-1 0,0 1 0,0-1-1,-1 1 1,1 0 0,1 0 0,-1 0 0,0-1-1,2 0 1,66-35 848,94-36 1,-145 66-985,50-21-2737,-35 14 723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4.3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6 8617,'-12'-5'5145,"25"7"-3806,37 17-1293,0 1 1,84 50-1,-43-21-155,40 25-1410,-62-35-2804,-43-24 1523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4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149 115 7413,'-10'-58'1760,"10"55"-1502,-1 0-1,1 1 1,-1-1 0,1 0 0,-1 0 0,0 1-1,0-1 1,-2-4 0,1 5 131,1 0-1,0-1 1,0 1 0,0-1 0,1 1-1,-1-1 1,0 0 0,1-3-1,-2 5-68,2 1-341,-1 0 0,0 0 0,1 0 0,-1 0 0,0 0 0,1 0 0,-1 1-1,0-1 1,1 0 0,-1 0 0,1 1 0,-1-1 0,1 0 0,-1 1 0,0-1-1,1 1 1,0-1 0,-1 1 0,1-1 0,-1 1 0,1-1 0,-1 1 0,1-1 0,0 1-1,-1-1 1,1 1 0,0 0 0,-1 0 0,-2 21 544,3-14-390,-88 430 627,77-350-3916,9-65 1623,1 12-1596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4.8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35 11361,'0'-1'93,"-1"0"-1,1 0 0,-1 0 1,1 1-1,-1-1 1,0 0-1,1 0 1,-1 1-1,0-1 1,1 0-1,-1 1 1,0-1-1,0 1 1,0-1-1,1 1 1,-1-1-1,0 1 1,0-1-1,0 1 0,0 0 1,0 0-1,0-1 1,-1 1-1,0 0 233,0-1-1,1 1 0,-1-1 1,1 0-1,-1 0 0,0 0 1,1 1-1,-1-1 1,1-1-1,-3-1 0,4 2-263,-1 0 1,1 1-1,-1-1 0,1 0 0,-1 1 1,1-1-1,-1 0 0,0 1 0,1-1 0,-1 1 1,0-1-1,1 1 0,-1-1 0,0 1 1,0 0-1,0-1 0,0 1-45,1 0-1,0 0 1,-1 0 0,1 0-1,-1 0 1,1 0 0,0 1-1,-1-1 1,1 0 0,0 0-1,-1 0 1,1 0 0,0 1-1,-1-1 1,1 0-1,0 0 1,0 1 0,-1-1-1,1 0 1,0 0 0,0 1-1,-1-1 1,1 0 0,0 1-1,0 0 1,-11 32-94,6-12 157,-54 117-333,47-115-1548,-29 39 0,16-30-1772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7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50 308,'0'0'15336,"-11"-4"-15401,12-4-45,-1 6 148,0 1-1,0 0 0,1-1 1,-1 1-1,0 0 1,0-1-1,0 1 0,-1 0 1,1-1-1,0 1 0,0 0 1,-1 0-1,1-1 1,-1 1-1,1 0 0,-1 0 1,0-1-1,1 1 0,-1 0 1,0 0-1,-1-1 0,-1-2 26,-1 0-282,2 10 117,2-3 100,0 1-6,0 0 0,0 0-1,0 0 1,1 0 0,-1 0 0,1 0-1,0 0 1,0 0 0,0-1-1,3 6 1,9 21 7,-2 0 0,0 1 0,-2 0 1,6 44-1,-14-72 5,13 66 201,25 110-492,-20-93-1247,-14-28-3905,-5-40 2651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7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31 178 2928,'-4'-5'243,"1"0"-1,0 0 1,0 0-1,0-1 0,1 1 1,0-1-1,0 1 1,-2-12-1,2 2 337,0 0 1,2-19-1,0 28-715,1 4 112,-1 0 0,1 0 1,0 0-1,0 0 0,0 0 0,0 0 1,0 1-1,0-1 0,0 0 0,1 0 0,-1 1 1,1-1-1,-1 1 0,1 0 0,0-1 1,-1 1-1,1 0 0,0 0 0,0 0 1,0 0-1,0 0 0,0 0 0,0 1 1,2-1-1,4-2 22,0 0 1,0 1-1,0 1 1,0-1-1,12 0 1,-12 3 18,0 0 0,0 0 0,0 1 0,0 0 0,-1 1 0,1-1 0,-1 2 0,0-1 0,0 1 0,0 0 0,0 0 0,0 1 0,-1-1 0,0 2 0,10 9 0,-6-4-80,0 0 0,0 1 0,-2 0 0,1 1-1,-1 0 1,-1 0 0,9 22 0,-12-17 203,0 0 1,-1 0-1,-1 1 0,-1-1 1,0 0-1,-4 31 1,2 2-21,0-41-123,-1 1 0,0 0 0,0-1 0,-1 0 0,0 0 0,-1 0 0,0 0 0,-1 0 1,0-1-1,0 1 0,-1-1 0,0-1 0,-1 1 0,0-1 0,0 0 0,-14 10 0,20-17 144,1 0-1,-1-1 1,0 1-1,0 0 1,0-1-1,1 1 1,-1-1-1,0 1 1,0-1-1,0 1 1,0-1-1,0 0 1,0 0-1,0 1 1,0-1-1,0 0 1,0 0-1,0 0 1,0 0 0,0 0-1,0 0 1,0 0-1,0-1 1,-2 1-1,2-1-45,0 0 1,0 0-1,0 0 1,0 0-1,0 0 0,0 0 1,0 0-1,1 0 1,-1 0-1,0-1 0,1 1 1,-1 0-1,1 0 1,-1-1-1,1 1 0,-1-2 1,-1-8 324,1 0 0,0 0 0,0-18 0,1 24-43,0-19-195,-1 17-99,0 0 0,1 0 0,0-1 1,1 1-1,0 0 0,0 0 0,0 0 0,5-14 0,-3 16 159,-2 1-222,1 0 0,1 0-1,-1 0 1,1 0 0,-1 0 0,7-5 0,-8 8-27,0 0 0,-1 1 1,1-1-1,0 1 0,0-1 1,0 1-1,0-1 0,0 1 1,1 0-1,-1-1 0,0 1 1,0 0-1,0 0 0,0 0 1,0 0-1,0 0 0,0 0 1,1 0-1,-1 0 0,0 0 1,0 0-1,0 1 0,0-1 0,0 1 1,0-1-1,0 0 0,0 1 1,0 0-1,0-1 0,0 1 1,0 0-1,0-1 0,-1 1 1,1 0-1,1 1 0,45 42-342,81 99-1,-114-120-1306,-13-20 1208,1 0 1,0 0-1,0 0 0,0 0 1,0 0-1,0 0 0,5 3 1,8 8-2115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8.1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30 5136,'-7'-3'920,"6"3"-804,0 0 0,1 0 0,-1 0 0,1 0 0,-1 0 0,0 0 0,1-1 0,-1 1 0,1 0 0,-1 0 0,1-1 0,-1 1 0,0 0 0,1-1 1,0 1-1,-1-1 0,1 1 0,-1-1 0,1 1 0,-1 0 0,1-2 262,164-6-758,-42 1-1522,-83 5 263,-3 0-31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8.3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0 2844,'-10'6'120,"5"-4"167,0 1 0,1 0 0,-1 0 0,-8 8 0,11-9 66,1 0 1,0-1-1,-1 1 1,1 0-1,0 0 1,0 0-1,0 0 0,1 0 1,-1 0-1,0 1 1,1-1-1,-1 0 1,1 0-1,0 0 1,0 1-1,0 1 1,19-1 79,39-3-881,-1-4-1,0-2 1,69-15-1,-100 16-420,26-4-1488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29.7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261 1 6193,'0'0'2799,"-24"0"-3084,12 0 312,0 0-1,0 1 1,0 0-1,0 1 1,0 0-1,0 1 1,1 0-1,-1 1 1,1 0-1,0 1 1,0 0-1,1 0 1,-1 2-1,1-1 1,1 1-1,-17 15 1,24-20 23,1-1 1,0 1 0,0-1-1,0 1 1,0 0 0,0-1-1,0 1 1,1 0 0,-1 0 0,0-1-1,1 1 1,0 0 0,-1 0-1,1 0 1,0 2 0,-5 18 430,2-15-162,1-5-291,1 0 0,0 0-1,0 0 1,0 1-1,0-1 1,0 0-1,0 1 1,1-1 0,-1 0-1,1 1 1,0-1-1,-1 1 1,1-1 0,0 1-1,1-1 1,-1 1-1,0-1 1,1 0 0,-1 1-1,1-1 1,1 3-1,1-2-136,0 0 0,0 0 1,0 0-1,1-1 0,-1 0 0,1 1 0,-1-1 0,1 0 0,0-1 0,0 1 0,0-1 0,0 0 0,5 1 0,57 9 328,-64-11-181,221 4 650,-133-5-276,-89 1-375,1 0 1,0 1 0,-1-1 0,1 0 0,0 1 0,-1-1-1,1 1 1,0-1 0,-1 1 0,1 0 0,-1 0-1,1 0 1,-1-1 0,1 2 0,-1-1 0,0 0-1,0 0 1,1 0 0,-1 0 0,0 1 0,0-1-1,0 1 1,0-1 0,0 1 0,-1-1 0,1 1-1,0-1 1,-1 1 0,1 0 0,-1-1 0,0 1-1,1 3 1,0 8 846,0-1 0,0 1 0,-3 22-1,1-9-668,1-23-279,-1 0 0,0 0 0,0 0 0,0 0-1,0 0 1,0 0 0,-1 0 0,1 0 0,-1-1 0,0 1 0,1-1 0,-1 1 0,0-1 0,-1 0 0,1 0 0,0 0 0,-1 0 0,1 0-1,-5 2 1,-7 5 303,0-1 0,-19 8-1,32-15-228,-21 8 86,0 0 0,-46 10 0,52-16-2013,0-1 0,-29 1 1,20-3-2042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3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1496,'-5'0'1850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0.0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 1496,'0'0'1136,"20"3"386,7 0-434,0-2 0,30-3 0,-3 1 231,-25 1-353,-1-2 0,1 0 0,-1-2-1,0-1 1,0-1 0,0-2 0,38-15 0,-66 23-895,1-1 1,0 0 0,0 1 0,0-1-1,-1 0 1,1 0 0,0 1 0,-1-1-1,1 0 1,-1 0 0,1 0 0,-1 0-1,1 0 1,-1 0 0,1 0 0,-1 0-1,0 0 1,0 0 0,0 0 0,1 0-1,-1 0 1,0 0 0,0 0 0,0 0-1,0 0 1,-1 0 0,1 0 0,0-1-1,-1-5-77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0.4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48 3808,'10'-6'557,"1"1"0,0 0 0,0 0 0,0 2 0,0-1 1,16-1-1,-20 4-557,0 0 1,0 0 0,0 1-1,0 0 1,0 1 0,-1 0-1,1 0 1,0 0 0,0 1 0,-1 0-1,1 0 1,7 4 0,-3 0-11,-1-1-1,-1 1 1,1 1 0,-1 0 0,0 0 0,-1 1 0,15 16 0,-18-18 89,-1 0 0,0 0 0,-1 1 0,1-1 0,-1 1 0,0-1 0,-1 1 0,0 0 0,0 0 0,0 0 0,-1 0 0,0 0 0,0 12 0,-1 57 3046,0-74-3011,-1 0 0,1 0 0,-1 0 0,0 0 0,0 0 0,1 0 0,-1-1 0,0 1 1,0 0-1,-1 0 0,1-1 0,0 1 0,-1-1 0,1 1 0,-1-1 0,1 0 0,-1 1 0,-2 0 0,-39 25 625,27-18-553,7-4-133,-1 0 0,1 0-1,-1 0 1,0-1 0,0-1-1,-1 0 1,1 0 0,-1-1-1,1 0 1,-1-1-1,0 0 1,1-1 0,-1 0-1,0-1 1,0 0 0,1 0-1,-1-1 1,1-1 0,-1 0-1,1 0 1,0-1 0,0 0-1,1-1 1,-1 0 0,1 0-1,-11-9 1,12 8-30,0 0-1,1-1 1,-1 1 0,-10-14-1,16 16-42,-1 1-1,1-1 1,0 0 0,0 1-1,0-1 1,0 0 0,1 0-1,-1-1 1,1 1-1,0 0 1,0 0 0,1 0-1,-1-6 1,1-6-245,-1 10 99,1 0 0,0 0 0,0 0 1,1 0-1,-1 1 0,1-1 0,0 0 1,1 0-1,-1 1 0,1-1 0,1 1 0,3-9 1,3 1-739,1 0 1,0 1-1,1 0 1,0 0-1,0 1 1,1 1-1,22-15 1,3 3-1366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0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9 8805,'2'-8'4211,"-1"9"-4126,-1 0 0,1 0 0,0 0 1,0 0-1,0 0 0,0 0 0,0 0 1,0 0-1,0 0 0,0 0 0,2 0 1,7 4-95,-2-2-6,-1 0 1,0 1-1,0-1 1,0 1-1,0 1 1,-1-1-1,11 10 1,-13-8 29,0-2-1,0 1 1,1 0 0,0-1 0,-1 0-1,11 6 1,14 14 15,-12-6-14,-1 1 0,0 1 0,-2 1-1,0 0 1,12 26 0,-21-35 5,-1 0 0,0 0 1,-1 0-1,0 1 0,-1 0 1,0-1-1,-1 1 0,-1 0 0,-1 18 1,1-15 389,-1-14-376,0 1 0,1-1 0,-1 0 0,0 1 0,0-1-1,0 0 1,-1 1 0,1-1 0,0 0 0,-1 0 0,0 0 0,1 0 0,-1-1 0,0 1 0,0 0-1,0-1 1,0 1 0,0-1 0,0 0 0,-1 1 0,-3 0 0,-1 2-6,0-1-1,0 0 1,-1-1 0,1 1-1,-1-1 1,-9 1 0,-3-2 112,0 0 0,-1-1 0,1-2 0,0 0 1,0-1-1,-38-10 0,46 9-142,0 0 0,0 0 0,1-1 0,0-1 1,0 0-1,0 0 0,1-1 0,0-1 0,0 0 0,1 0 0,0-1 0,-12-15 1,18 19-24,0 1 0,0-1 0,1 0 0,0 0 0,0 0 0,0 0 0,0 0 0,1 0 0,-1-10 0,0-2-408,2-30 1,1 18-37,-1 24 281,1 1-1,0-1 1,0 0-1,0 1 1,1 0-1,0-1 0,-1 1 1,1 0-1,1 0 1,-1 0-1,1 0 1,-1 0-1,1 1 1,0-1-1,1 1 0,5-5 1,6-6-1288,2 2-1,24-16 1,-7 8-884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2.1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132 555 1860,'0'4'63,"3"37"2277,-3-39-2101,1 1-1,0-1 1,0 1-1,0-1 1,1 1-1,-1-1 1,1 0-1,-1 0 1,1 1-1,0-1 0,0 0 1,3 2-1,-3-2 331,-1-1-227,0 0-1,0-1 1,0 1 0,0 0 0,0 0-1,0 0 1,-1-1 0,1 1 0,0 0-1,-1 0 1,1 0 0,0 0 0,-1 1-1,1-1 1,0 2 0,-1-3-310,0 0 0,0 0 0,1 0 0,-1 0 1,0 0-1,0 0 0,1 0 0,-1 0 0,0 0 0,0 0 0,1 0 1,-1 0-1,0 0 0,0-1 0,0 1 0,1 0 0,-1 0 0,0 0 1,0 0-1,1 0 0,-1 0 0,0-1 0,0 1 0,0 0 0,0 0 1,1 0-1,-1 0 0,0-1 0,0 1 0,0 0 0,0 0 0,0-1 1,0 1-1,1 0 0,-1 0 0,0 0 0,0-1 0,0 1 0,0 0 1,0 0-1,0-1 0,0 1 0,0-10 242,0 6-268,1-1 1,-1 0-1,-1 1 1,1-1-1,-1 1 1,1-1-1,-1 0 1,0 1-1,-1-1 0,1 1 1,-5-8-1,-9-16-97,-16-39-1,2 4 56,2 9 101,-20-59 0,42 93-114,1 0 0,0 1 0,2-1 0,0 0 0,3-37 0,-1 31 778,0 23-746,1 1-1,0 0 1,0-1 0,0 1 0,0 0 0,0-1-1,1 1 1,-1 0 0,1 0 0,-1 0 0,1 0-1,0 1 1,0-1 0,0 0 0,-1 1 0,2-1-1,-1 1 1,0-1 0,0 1 0,0 0 0,1 0-1,2-1 1,6-3-122,0 1 0,1 0 0,19-3 0,-21 5 147,0 2 1,-1-1-1,1 1 0,0 1 1,0 0-1,0 0 1,-1 1-1,1 0 0,-1 1 1,1 0-1,-1 0 1,0 1-1,0 0 1,0 1-1,-1 0 0,0 0 1,14 11-1,-15-9-26,0-1-1,0 1 0,0 0 1,-1 1-1,0-1 0,0 1 1,-1 0-1,0 1 0,0 0 0,-1-1 1,0 1-1,-1 1 0,0-1 1,0 0-1,-1 1 0,-1-1 1,1 1-1,-1 10 0,-1 208 744,-1-211-673,-1 0 1,-7 31-1,0-1-377,5-1 662,1 62 0,3-107-335,0 0-6,0 1 0,1 0 0,-1-1 0,1 1 0,0-1 0,-1 1 0,1-1-1,0 1 1,0-1 0,0 0 0,0 1 0,0-1 0,0 0 0,0 0 0,0 0 0,1 0 0,-1 0 0,0 0 0,1 0-1,-1 0 1,1 0 0,-1-1 0,1 1 0,-1 0 0,1-1 0,-1 0 0,1 1 0,0-1 0,-1 0 0,3 0 0,8 2-178,1 0 1,21-1 0,-31-1 169,15-2 193,0-1 0,0 0 1,0-2-1,-1 0 0,0-1 0,31-14 0,-17 7 128,-14 6-36,0-1 1,0 0 0,-1-1-1,0-1 1,0 0-1,-1-1 1,17-17 0,-27 17 370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3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88 6 3976,'0'-5'5397,"0"9"-4298,0 11 3398,-3-14-4485,1-1-267,1 0 316,1 0 1,-1 0-1,1 1 0,-1-1 1,1 0-1,0 0 1,-1-1-1,1 1 0,-1 0 1,1 0-1,-1 0 1,1 0-1,-1 0 0,1 0 1,0 0-1,-1-1 0,1 1 1,-1 0-1,1 0 1,0-1-1,-1 1 0,1 0 1,0-1-1,-1 1 0,1 0 1,0-1-1,-1 1 1,1 0-1,0-1 0,0 1 1,0 0-1,-1-1 0,1 1 1,0-1-1,0 1 1,0-1-1,0 1 0,0-1 1,0 1-1,0 0 1,0-1-1,0 1 0,0-1 1,0 1-1,0-1 0,0 1 1,0-1-1,0 1 1,0 0-1,1-2 573,-1 31-999,0-23 406,0-1-79,1-1 0,-1 0 0,0 1 0,-1-1 0,1 0 0,-1 1 0,0-1 0,0 0 0,0 0 0,0 1 0,-1-1 0,1 0 0,-1 0 0,0-1 0,-6 8 0,-25 39-2970,16-21 664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4.2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68 8569,'0'-68'8431,"0"68"-8329,0 11-220,0-4 124,1-1-1,-1 1 1,1-1-1,1 1 1,-1-1-1,1 1 0,0-1 1,0 0-1,7 12 1,-3-6-3,113 266-5,-41-89-5996,-67-165 3425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4.5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25 168 4616,'-3'-4'662,"-1"1"-1,2-1 1,-1 0-1,0 0 1,1 0-1,0-1 1,-3-5-1,5 8-604,0 0-1,0 0 0,0 0 0,0-1 1,0 1-1,0 0 0,1 0 0,-1 0 1,1 0-1,0 0 0,-1 0 1,1 0-1,0 0 0,2-3 0,-1 3-126,0 1-1,1-1 0,-1 1 1,1 0-1,-1-1 0,1 1 1,-1 0-1,1 0 0,4 0 1,3-2 299,177-48 465,-127 40-3310,71-6 0,-91 16 487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4.7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0 4060,'-6'6'143,"-7"6"781,-18 23 0,28-31-713,1-1-1,-1 1 1,1 0-1,0 0 1,0-1 0,0 1-1,1 1 1,0-1-1,-1 0 1,1 0 0,1 0-1,-2 7 1,-4 24 1181,4-30-927,1 1-1,0-1 0,0 1 1,-1 10-1,2-16-429,0 1 0,0-1 0,0 1 0,0 0 0,0-1 0,0 1 0,0-1 0,0 1 0,0 0 0,0-1 0,0 1 0,0-1 0,0 1 0,1-1 0,-1 1 0,0 0 0,0-1 0,1 1 0,-1-1 0,0 1 0,1-1 0,-1 1 0,0-1 0,1 1 0,-1-1 0,1 0 0,-1 1 0,1-1 0,-1 0 0,1 1 0,-1-1 0,1 0-1,-1 1 1,1-1 0,0 0 0,-1 0 0,1 0 0,-1 0 0,1 0 0,0 1 0,-1-1 0,1 0 0,-1 0 0,1 0 0,0-1 0,-1 1 0,1 0 0,-1 0 0,1 0 0,0 0 0,0-1 0,7 1 78,3-1-405,0 0 0,1-1 1,-1-1-1,19-6 0,4 0-1492,9-2-1171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4.9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52 81 7549,'-49'0'3453,"49"-1"-3305,-1 0 0,1 0 0,0 0 0,-1 0 0,1 0 1,0 0-1,0 1 0,-1-1 0,1 0 0,0 0 0,0 0 0,0 0 0,0 0 1,0 0-1,1 0 0,-1 0 0,0 0 0,0 0 0,1 1 0,-1-3 1,89-28-1402,5 8-3842,-67 18 2995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5.1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40 3468,'-8'8'6773,"34"-13"-7001,-1 0-44,2 0-96,0 0 416,4-2 84,4-1-320,-1 1-684,-1 2-1320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4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660 162 3008,'-2'-1'307,"0"0"1,0 0-1,0 0 0,0 0 0,0-1 0,0 1 1,1-1-1,-1 1 0,0-1 0,1 1 0,0-1 0,-1 0 1,0-2-1,-1 1-54,1 0 0,1 0 0,-1 0 0,0 0 0,1 0 1,-1 0-1,1 0 0,-2-6 0,2 6-138,0 0 0,-1 0 0,1 0 1,-1 1-1,0-1 0,0 1 0,0-1 1,0 1-1,0-1 0,-3-1 0,-4-5 801,4 3 195,4 5-979,0 0 0,0 1 1,1-1-1,-1 0 0,0 0 0,1 0 0,-1 0 0,1 1 0,-1-1 1,1 0-1,-1 0 0,1 0 0,0 0 0,0 0 0,-1-2 0,1 2-94,-1 0 0,0 0 0,1 0 0,-1 0 0,1 1 0,-1-1 0,0 0 0,0 0 0,1 1 0,-1-1 0,0 0 0,0 1-1,0-1 1,0 1 0,0-1 0,0 1 0,-1-1 0,-26-10 183,19 7 59,0 1-318,1 0-1,-1 0 0,1 1 0,-1 0 0,0 1 0,0 0 1,0 0-1,0 1 0,0 0 0,0 0 0,1 1 0,-1 0 0,0 1 1,0 0-1,1 0 0,-1 1 0,1 0 0,0 1 0,0-1 0,0 2 1,-11 6-1,0 3 97,1 0 1,0 1 0,2 1-1,-1 0 1,2 1 0,-23 32 0,13-11 90,2 1 0,-27 60 0,35-61-85,0 1-1,3 1 1,1 0 0,2 0-1,2 1 1,2 0-1,-1 71 1,6-79-48,-1-16-18,1 0 1,0 0-1,1 0 1,1 0-1,9 32 1,-4-26-58,1 2-357,1 1-1,1-2 1,1 1 0,1-1 0,17 25 0,-28-47 251,2 1-708,0 1 0,-1 0 0,0-1-1,1 1 1,1 6 0,-4-5-1089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5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142 270 3216,'-10'-2'387,"0"-1"1,0 0-1,0-1 0,0 0 0,1 0 0,-17-11 0,21 12-199,1-1 0,0 0 0,-1 0 0,1 0 0,1 0-1,-1 0 1,1-1 0,-1 1 0,1-1 0,1 0 0,-1 0 0,1 0-1,0-1 1,-3-7 0,4 4-158,0 0-1,0 1 1,1-1-1,1-13 1,0-1-147,-1 20 128,1 1 0,0-1-1,-1 1 1,1 0 0,0-1-1,0 1 1,1 0 0,-1 0-1,0 0 1,1-1 0,0 1-1,-1 1 1,1-1-1,0 0 1,0 0 0,0 1-1,0-1 1,0 1 0,0-1-1,1 1 1,-1 0 0,3-1-1,7-4 140,0 1 1,26-6-1,-19 6-225,1 2-1,0 1 1,0 0 0,0 2-1,1 0 1,-1 1 0,0 1-1,0 1 1,-1 1 0,1 1-1,23 8 1,-7 0-39,-1 2-1,0 2 1,-1 1 0,61 44-1,-77-49 25,-2 1 0,0 0-1,0 1 1,17 21-1,-28-29 172,0 0-1,0 1 0,0-1 0,-1 1 0,0 0 0,0 0 0,-1 0 1,0 0-1,-1 0 0,1 1 0,-2 0 0,1-1 0,-1 11 0,0 2 51,0-13-43,-1-1 1,0 1-1,0 0 1,0-1-1,-1 1 1,0-1 0,-1 0-1,0 1 1,0-1-1,0 0 1,-1 0-1,-6 11 1,-3-1 261,-1-1 0,-1-1 0,0 0 0,-2-1 0,1 0 0,-1-2 0,-34 21-1,10-11 262,0-2-1,-67 23 1,86-36-614,-1-1 0,0 0 0,0-2 0,-1 0 1,1-2-1,-1-1 0,1 0 0,-37-5 0,55 4 4,0-1 0,0 1-1,0-1 1,1-1 0,-1 1 0,0 0-1,0-1 1,1 0 0,-1 0 0,1 0-1,0 0 1,-1-1 0,1 1 0,0-1-1,0 0 1,1 0 0,-1 0 0,0 0-1,1 0 1,0 0 0,0-1 0,0 1-1,0-1 1,1 0 0,-1 1 0,1-1-1,0 0 1,0 0 0,0 0 0,1 0-1,-1-4 1,1-3-104,0 7 159,0 0 1,0 0-1,0 0 0,0 0 0,1 0 0,0 0 0,1-4 0,-1 6-20,0 0 1,0 0 0,1 0-1,-1 0 1,1 0 0,0 0-1,-1 1 1,1-1 0,0 1-1,0-1 1,0 1-1,0 0 1,0-1 0,3 0-1,3-2-67,0 0 0,1 1-1,-1 0 1,1 0 0,0 0-1,0 2 1,-1-1 0,1 1-1,1 0 1,-1 1 0,0 0-1,16 2 1,-13 0 53,1 1-1,-1 0 1,0 1-1,0 1 1,-1-1-1,1 2 1,-1 0-1,15 11 1,-7-4-33,-1 2-1,-1 1 1,0 0 0,-1 1 0,-1 0-1,-1 2 1,0 0 0,-1 0 0,16 35-1,-23-42-665,-1 0 0,0 1 0,-1 0 0,0 0 0,-1 0 0,0 0 0,-1 1 0,0 24 0,-2-12-1394,0-4-350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35.8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55 136 8569,'0'0'452,"0"-7"960,0 2-76,-14 0 300,5-7-276,9 2-752,-9 0 128,0-3-231,9 1-189,-7-1-192,7 1-84,-6 1-80,6 3 52,0 0-136,0 1-284,0 5 243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43.8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 10 3300,'-32'-10'4219,"32"31"-1776,0-1-1852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2:47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1 5485,'-16'2'744,"2"-2"192,3 2-232,4-2 816,-4 0-1368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1.8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326 43 3724,'0'-25'1874,"0"8"4206,0 35-4843,-1-11-1025,0 1 0,0-1 0,-1 0 0,0 1 1,0-1-1,-1 0 0,0 0 0,0 0 0,-1-1 1,-7 12-1,-6 12-199,-106 181-44,42-77 235,15-12 332,61-103-791,4-14 194,1-12 353,1 2-278,0 0 0,1 1 0,-1-1 0,1 0 0,0 0 0,0 1 0,0-1 0,6-7 0,3-7 364,23-51-367,52-94 115,-69 131 517,-15 28-640,0 0 0,0 0 1,1 0-1,-1 1 0,1-1 0,0 1 1,1-1-1,3-3 0,-1 2-258,-1 2 63,0-1 0,0 1 0,0 0 0,10-5 0,-14 8 193,0 1 0,0-1 1,0 1-1,1-1 0,-1 1 0,0 0 1,0-1-1,1 1 0,-1 0 0,0 0 1,1 0-1,-1 0 0,0 0 0,1 0 0,-1 0 1,0 0-1,1 1 0,-1-1 0,0 1 1,0-1-1,1 1 0,-1-1 0,0 1 1,0-1-1,0 1 0,0 0 0,0 0 1,2 1-1,56 52 66,100 68-1,-19-30-1265,-43-34-2442,-67-40 1221,-1 1-273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2.4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61 5925,'-8'-9'924,"7"8"-679,0-1 0,-1 1 0,1 0 1,0 0-1,0 0 0,-1 0 0,1 0 0,0 0 1,-1 0-1,1 1 0,-1-1 0,-1 0 0,0 0 162,0-1 1,0 1-1,1 0 0,-1-1 0,1 0 0,-1 0 0,1 1 0,-1-1 0,1-1 1,0 1-1,-3-4 0,-8-8 1241,12 56-1268,2-30-331,1 1 0,0-1 0,1 0 0,1 0 0,8 21 0,5 17-7,-7-6-8,5 53 0,5 29 32,-2-20-450,-5-19-4130,-5-62 1660,1-6-25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2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0 182 3592,'0'-2'282,"0"0"0,0 0-1,0-1 1,0 1 0,1 0-1,-1 0 1,1-1 0,-1 1-1,1 0 1,0 0-1,-1 0 1,3-3 0,0 2-100,0 0 1,-1 1 0,1-1-1,1 1 1,-1 0-1,7-4 1,17-8 75,0 1 1,2 1-1,-1 1 0,55-13 0,126-12-1486,-127 24-29,-35 5-476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2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36 4920,'-4'5'403,"1"1"-1,0 0 0,0 0 1,1 0-1,-1 0 0,1 0 1,1 1-1,-1-1 1,1 1-1,0 12 0,1 28 3732,0-47-4063,0 1 1,1 0-1,-1-1 0,1 1 1,-1 0-1,1-1 0,-1 1 1,1-1-1,-1 1 0,1-1 1,0 1-1,-1-1 1,1 0-1,0 1 0,-1-1 1,1 0-1,0 1 0,0-1 1,-1 0-1,1 0 0,0 0 1,0 0-1,-1 0 1,1 0-1,0 0 0,1 0 1,27 1 430,-25-1-350,13-2-124,0 0-1,0-2 0,0 0 0,-1 0 0,0-2 1,0 0-1,15-8 0,26-9-302,58-20-1108,0-2-4413,-69 26 2339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21:03.1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 8805,'-4'2'1018,"-13"-4"5758,17 1-6659,0 1-73,-1 0-1,1 0 0,0 0 1,-1 0-1,1 0 1,0 0-1,-1 0 0,1 1 1,0-1-1,-1 0 0,1 0 1,0 0-1,-1 0 1,1 0-1,0 0 0,-1 1 1,1-1-1,0 0 1,0 0-1,-1 0 0,1 1 1,0-1-1,0 0 0,-1 0 1,1 1-1,0-1 1,0 0-1,0 1 0,0-1 1,-1 0-1,1 1 1,0-1-1,0 0 0,0 1 1,0-1-1,0 0 1,0 1-1,0-1 0,0 1 1,0 17 102,0 0 1,2 1-1,0-1 0,7 26 1,1 3-2615,5 60 1,-11-76 112,4 6-1006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3:06.4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0 152,'0'0'116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4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36 109 2804,'-7'-11'271,"6"9"-46,-1 0 0,1 0 0,-1 0 0,1 0 0,0 0 0,0-1 1,0 1-1,0 0 0,0-1 0,1 1 0,-1-1 0,1 1 0,-1-4 0,-6-34 4667,3 28-3222,1 1-2937,3 21 1793,-1 2-242,1-1-1,1 1 0,0-1 1,0 1-1,1-1 0,5 14 1,-2-5-224,0 0 1,0 0 0,1 36 0,-3-28 38,7 31 0,-5-35-12,2 29 0,-6-36-40,1 1 0,1-1 0,9 30 0,21 63-3868,-31-106 3365,1 0 0,-1 1-1,0-1 1,1-1 0,0 1 0,0 0-1,0-1 1,0 1 0,1-1 0,-1 0-1,1 0 1,4 2 0,10 4-1454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3:44.5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50 1496,'-8'0'40,"0"-7"-32,1-2 16,2-2-24,1-1-44,1 2-112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3:59.4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49 1536,'-24'-12'100,"8"5"20,2-1 24,5 2-24,3 1-96,6-1-168,0 4 104,0-1 108,0 14-692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4:05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60 1100,'-7'-13'8,"2"1"840,5 2-868,-4 0 8,0 2-16,4 2-72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4:06.2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 39 2144,'-5'-4'48,"4"3"202,-1 0 0,1-1 0,0 1 0,-1 0 0,1-1 0,0 1 0,0-1 0,0 1 0,0-1 1,0 0-1,0 1 0,1-1 0,-1 0 0,1 0 0,-2-2 0,-1-3-62,3 7-191,0 0-1,0 0 1,0 0 0,0 0-1,-1 0 1,1 0-1,0 0 1,0-1-1,0 1 1,0 0 0,0 0-1,0 0 1,0 0-1,0 0 1,0 0-1,0 0 1,0 0-1,-1 0 1,1 0 0,0 0-1,0 0 1,0 0-1,0 0 1,0 0-1,0 0 1,0 0 0,0 0-1,0 0 1,-1 0-1,1 0 1,0 0-1,0 0 1,0 0 0,0 0-1,0 0 1,0 0-1,0 0 1,0 1-1,0-1 1,0 0 0,0 0-1,-1 0 1,1 0-1,0 0 1,0 0-1,0 0 1,0 0 0,0 0-1,0 0 1,0 0-1,0 0 1,0 1-1,0-1 1,0 0 0,0 2 1001,0-5-963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5:15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 1 4060,'0'5'172,"-11"-2"688,11 3 81,-9-1 59,9 1-116,-9-1-688,9-2-160,-10 1 8,10-2-432,-6 2 340,6 1-360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5:16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 10 1416,'-15'0'48,"5"0"116,2 0 16,-1 0 52,4-5-56,2 5-116,1 0-52,0-4 1036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7:37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24575,'0'-5'0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7:56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 6821,'-36'28'216,"1"-6"172,3-8 180,2-6 212,14-8-384,-2 0 156,5 0-316,0-7-160,2 7 188,0-3-364,4-1 224,1 1-76,-2-1-48,8 0-60,-7-1-232,7 2-596,0-1-476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7:59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3302 4 2144,'-75'2'3031,"-67"-3"169,-115-4-3596,155 6 595,-196 16 367,215-10-521,-45 5-175,0 6 0,-163 44 0,167-29 742,-277 78-1068,358-97 214,-80 40 1,-36 32 1329,133-71-1245,-80 48 168,3 5-1,-181 155 1,225-166-361,2 3 1,-83 115 0,131-164 354,1 1 1,0 1 0,0-1 0,1 1-1,1 0 1,0 1 0,0-1 0,2 1-1,-4 15 1,7-22-82,-2 11 102,1 0 1,1 30 0,1-42-9,0 0 0,1-1 0,0 1 1,1 0-1,-1-1 0,1 1 0,0-1 1,0 1-1,1-1 0,0 0 0,-1 0 1,6 7-1,4 2-60,0 0 0,1 0-1,0-1 1,1-1 0,0 0 0,1-1 0,30 17 0,-16-13 128,2-2 1,-1-1-1,2-2 1,56 12-1,133 8 157,408-11-415,-608-19 252,248-21 111,-194 12-364,784-135 699,-821 135-235,494-133 204,-425 107-544,-2-5 1,189-100-1,-249 113 90,0-2-1,-2-2 1,-2-2 0,0-2 0,-3-1 0,-1-2-1,-1-2 1,-3-1 0,-1-1 0,-2-2-1,30-60 1,-53 90 79,36-77 285,-39 80-389,0-1 1,-1 1-1,0-1 0,-1 0 0,-1 0 0,1-15 0,-1-6 104,-2-30 261,1 57-319,-1 1 0,0 0 0,0-1 0,-1 1 0,1 0 0,-1 0 0,0 0 0,-1 0 0,-3-5 0,-3-3 6,-1 0 0,0 1 0,-1 0 0,0 1 0,-1 0 0,0 1 0,-1 1 0,-20-13 0,13 12-183,0 0 0,-1 1 0,0 2 0,0 0 1,-34-6-1,-34-2 127,-1 4 0,-103 1 0,-182 24 1206,-196 34-1939,5 36-220,461-62 958,1 4 1,2 5-1,1 4 1,1 5-1,3 4 1,-97 59-1,-46 55-181,6 11 0,-232 219 0,342-269 136,107-101 43,1 1-1,2 0 1,-1 1-1,-21 43 1,31-49-17,0 0 1,2-1-1,-1 1 1,2 0-1,-1 1 0,2-1 1,0 0-1,2 22 0,-1-29 6,1-1-1,0 1 1,1-1-1,-1 0 1,1 1 0,1-1-1,-1 0 1,1 0-1,0 0 1,0 0-1,0-1 1,1 1-1,0-1 1,0 0-1,6 5 1,1 1 21,0-1-1,1 0 1,1 0 0,-1-1-1,20 10 1,-8-8 21,1 0-1,0-2 0,0-1 1,1-1-1,0-1 1,35 4-1,161 0 1315,-27-15-755,239-38-1,189-72-509,-335 46 122,550-211 1,-767 250-193,-1-3 0,-2-3 0,106-74 0,-130 77 12,-2-2 0,-1-2-1,-1-2 1,-3-1 0,62-87 0,-98 127-35,27-42-240,24-48 0,-45 77 245,-1-1-1,0 1 0,-2-1 1,1 0-1,-2 0 1,0-1-1,0 1 1,0-23-1,-3-110 762,-1 137-767,0 1-1,0-1 1,-1 1 0,-1 0 0,0 0 0,0 0 0,0 0 0,-10-16 0,3 7 48,-2-1 0,-26-31 0,26 37-113,-1 0 0,0 1 0,0 1 0,-2 0 0,1 1-1,-31-16 1,21 14 32,0 2-1,-1 1 1,0 1 0,-27-4-1,-21 1-24,0 3 0,-101 2 0,16 9 117,0 7 0,1 7 0,-242 58-1,259-36-127,1 6-1,3 6 1,-209 110-1,182-72 22,3 7 0,5 7 1,5 7-1,-137 130 0,264-218-5,-101 98-32,106-100 67,2 0 1,0 1-1,1 1 0,-19 37 0,18-25-31,-14 41 0,25-59 42,1-1-1,0 1 0,2 0 1,0 0-1,0 22 0,2-28 126,-1-5-125,1 0-1,0-1 1,0 1 0,0-1 0,0 1-1,1 0 1,0-1 0,0 1 0,0-1-1,1 1 1,-1-1 0,1 0 0,0 0-1,0 0 1,5 7 0,4 1 20,1 0 0,-1-1 0,2 0 0,-1-1 1,2-1-1,-1 0 0,1 0 0,0-2 0,1 1 0,0-2 0,21 7 0,19 2-85,109 15-1,-90-18-313,30 4 487,0-3-1,1-5 1,0-5 0,179-17-1,-114-11-1712,177-49 0,-189 29 1959,183-78 0,-179 46-1065,-140 64 658,0-1 0,-1-1 0,-1 0 0,36-37 0,-54 50-15,-1 0 1,1 0-1,-1-1 0,0 1 1,0-1-1,0 1 0,0-1 1,-1 1-1,1-1 0,-1 1 1,1-1-1,-1 0 0,0 1 1,0-1-1,0 0 0,-1-3 1,1-4-2436,0 3 779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13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220 254 1536,'-1'-1'137,"-1"1"0,1-1-1,0 0 1,0 0 0,-1 1-1,1-1 1,0 0 0,0 0-1,0-1 1,0 1 0,0 0 0,0 0-1,0 0 1,0-1 0,-1-1-1,-8-9-154,10 12 22,1 0 1,-1 0-1,0 0 0,0 0 1,0 0-1,0 0 0,1 0 1,-1 0-1,0 0 0,0 0 1,0 0-1,0 0 0,1 0 1,-1 0-1,0 0 0,0 0 1,0 0-1,0 0 0,1 0 1,-1 0-1,0 0 0,0 0 1,0 0-1,0-1 0,0 1 1,1 0-1,-1 0 0,0 0 1,0 0-1,0 0 0,0 0 1,0-1-1,0 1 0,0 0 1,0 0-1,1 0 0,-1 0 1,0 0-1,0-1 0,0 1 1,0 0-1,0 0 0,0 0 1,0 0-1,0-1 0,0 1 1,0 0-1,0 0 0,0 0 1,0 0-1,0-1 0,0 1 1,0 0-1,0 0 0,0 0 0,-1 0 1,1-1-1,0 1 0,0 0 1,0 0-1,0 0 0,0 0 1,0 0-1,0 0 0,-1-1 1,16 2-320,-12 0 343,0 0-1,-1 1 1,1-1-1,0 1 0,-1 0 1,0 0-1,1 0 1,-1 0-1,0 0 0,0 0 1,0 0-1,0 1 1,-1-1-1,1 1 1,-1-1-1,1 1 0,-1 0 1,0 0-1,0 0 1,0-1-1,0 1 0,-1 0 1,1 0-1,0 4 1,-2-3-30,1 0 1,-1 0 0,1 0-1,-1 0 1,0 0-1,-1 0 1,1 0 0,-1-1-1,0 1 1,0 0-1,0-1 1,0 1 0,0-1-1,-1 0 1,1 0-1,-1 0 1,0 0 0,0 0-1,0-1 1,-5 4-1,5-4 119,0 1 0,-1-1 0,1 1 0,-1-1 0,0 0 0,1 0 0,-1-1 0,0 1-1,0-1 1,0 0 0,0 0 0,0 0 0,-1 0 0,1-1 0,0 0 0,0 0 0,0 0 0,0 0-1,-1 0 1,-6-3 0,7 2-93,0-1-1,0 1 1,0-1-1,0 0 1,0 0-1,0-1 0,0 1 1,1-1-1,-1 0 1,1 0-1,0 0 1,0-1-1,0 1 1,0-1-1,0 1 0,1-1 1,0 0-1,0 0 1,0 0-1,0 0 1,0-1-1,1 1 1,-2-9-1,-7-36 526,10-43-566,0 91-2,0-1 0,0 1-1,1 0 1,-1-1 0,1 1 0,-1-1-1,1 1 1,0 0 0,0 0 0,-1-1-1,1 1 1,0 0 0,0 0 0,0 0-1,0 0 1,0 0 0,1 0 0,-1 0-1,0 0 1,0 0 0,1 1 0,-1-1 0,0 1-1,1-1 1,-1 1 0,0-1 0,3 0-1,-2 1 4,1-1-1,-1 0 1,1 1 0,0 0-1,-1-1 1,1 1-1,0 0 1,-1 0 0,1 1-1,0-1 1,-1 0-1,1 1 1,-1 0-1,1 0 1,4 1 0,-2 2-2,0-1 0,0 0 1,-1 1-1,1 0 0,-1 0 0,0 1 1,0-1-1,0 1 0,-1 0 1,1 0-1,-1 0 0,0 0 0,-1 1 1,1-1-1,1 7 0,-1-4 129,-1 1-1,0 0 1,0-1-1,-1 1 1,1 17-1,-1-14 340,-1-9-426,1-1 1,-1 0-1,0 0 1,0 1 0,0-1-1,0 0 1,0 0 0,0 1-1,-1-1 1,1 0-1,-1 0 1,1 0 0,-1 0-1,0 1 1,0-1 0,0 0-1,0 0 1,0-1-1,-3 4 1,2-3 43,0 0 0,0 0 0,0-1 0,0 1 0,0-1-1,0 0 1,-1 1 0,1-1 0,0 0 0,-1-1 0,1 1 0,-1 0 0,1-1 0,-1 1-1,1-1 1,-1 0 0,1 1 0,-1-1 0,0-1 0,1 1 0,-1 0 0,-4-2 0,5 1-49,-1 0 0,0 0 0,1 0 0,-1-1 0,1 1 0,0-1 0,-1 1 0,1-1 0,0 0 0,0 0 0,0 0 0,0 0 0,0-1 0,1 1 0,-1 0 0,1-1 0,-1 1 0,1-1 0,0 1 0,0-1 0,0 0 0,-1-5 1,0-4-92,0-1 0,1 0 1,1-23-1,0 25-244,0 3 260,0 0 0,1 0 1,0 0-1,0 1 0,1-1 1,3-9-1,-5 15 58,1 1 0,-1-1 0,1 1 0,0-1 0,-1 1 0,1-1 0,0 1 0,0-1 1,0 1-1,0 0 0,1-1 0,-1 1 0,0 0 0,0 0 0,1 0 0,-1 0 0,1 0 0,-1 0 0,1 0 0,-1 1 0,1-1 0,0 1 1,-1-1-1,1 1 0,-1-1 0,1 1 0,0 0 0,0 0 0,-1 0 0,1 0 0,0 0 0,-1 0 0,1 0 0,0 0 0,0 1 0,2 0 1,-2 0-1,-1 0 0,1 0 0,-1 0 1,1 0-1,-1 1 0,1-1 1,-1 0-1,0 1 0,1-1 0,0 3 1,9 7-33,-8-7 48,1-1 0,-1 1 0,0 0 0,0 0 0,0 0 0,0 0 0,-1 1 0,1-1 0,1 7 0,10 16 36,-11-22-2,0 1 1,0-1-1,-1 1 0,0-1 0,0 1 1,-1 0-1,1 0 0,0 10 1,-1 48 1116,-1-35-1373,-2-23 351,1 1 0,-1-1 0,0 0 0,0 0 0,-1 0 1,0 0-1,0 0 0,0-1 0,-1 1 0,1-1 0,-1 0 0,-1 0 0,1 0 0,-1 0 0,0-1 0,0 0 1,-8 5-1,9-7-81,1-1 0,-1-1 1,0 1-1,1-1 1,-1 1-1,0-1 0,0 0 1,1 0-1,-1-1 1,0 1-1,1-1 0,-1 0 1,0 0-1,1 0 0,-1 0 1,1-1-1,-1 1 1,-4-4-1,-12-11-93,15 13 41,1 0 1,0-1-1,0 1 1,0-1-1,0 1 1,0-1-1,1 0 1,0 0-1,0-1 1,0 1-1,0-1 1,-2-6-1,0-9 175,2 0 0,1 0-1,0 0 1,2-32-1,0 30-175,1 15-68,0 0-1,0 0 0,1 0 0,0 0 1,0 0-1,0 0 0,1 1 0,0-1 1,1 1-1,-1-1 0,7-6 0,5-8-154,33-33-1,-40 46-188,-1 1-1,1 0 0,1 0 1,-1 1-1,1 0 0,0 1 1,1 0-1,-1 0 0,1 1 1,0 0-1,0 1 0,0 0 1,1 0-1,-1 1 0,1 1 1,-1 0-1,18 0 0,0 1-2369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4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404 195 4060,'13'-23'346,"-6"11"422,0 0 1,-1-1-1,0 1 1,8-28-1,-11 20 566,10-36 3915,-11 51-4445,-4 4-294,-6 10-36,5-6-291,0 1 1,1 0-1,-1 0 1,1 0-1,-3 7 1,1 0-75,0 1 0,-1-1 0,0 0 1,-1-1-1,0 1 0,-14 16 1,-8 13-442,-38 67 166,-103 171-1001,63-87-5962,79-137 3759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14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8 2388,'-1'0'105,"1"1"-1,-1-1 0,1 0 1,-1 0-1,1 1 1,-1-1-1,1 1 0,-1-1 1,1 0-1,0 1 0,-1-1 1,1 1-1,0-1 1,-1 1-1,1-1 0,0 1 1,-1-1-1,1 1 1,0-1-1,0 1 0,0-1 1,0 1-1,-1 0 1,1-1-1,0 1 0,0-1 1,0 1-1,0-1 0,0 1 1,0 0-1,0-1 1,1 1-1,-1-1 0,0 1 1,0-1-1,0 1 1,1 0-1,-1 6 1825,0-8-2256,0 1 332,0 0 0,0 0-1,0 0 1,0 0 0,0-1-1,0 1 1,0 0 0,0 0-1,0 0 1,0 0-1,0-1 1,0 1 0,0 0-1,0 0 1,0 0 0,0 0-1,0-1 1,0 1 0,0 0-1,0 0 1,0 0 0,0 0-1,0 0 1,1-1 0,-1 1-1,0 0 1,0 0 0,0 0-1,0 0 1,0 0 0,0 0-1,1 0 1,-1-1-1,0 1 1,0 0 0,0 0-1,0 0 1,1 0 0,-1 0-1,0 0 1,0 0 0,0 0-1,1 0 1,7-6 299,4 2-336,-1 0 77,1 0 0,0 1 0,13-2 0,-23 5-66,0-1-1,0 1 1,0 0 0,0 0-1,0 0 1,0 0 0,0 0 0,0 1-1,0-1 1,0 1 0,0-1 0,0 1-1,0 0 1,0-1 0,0 1 0,0 0-1,0 0 1,-1 0 0,1 1-1,0-1 1,-1 0 0,1 1 0,-1-1-1,3 3 1,8 10-4,-11-13 54,0 0 0,0 0 1,0 0-1,0 1 0,0-1 0,0 0 0,0 0 0,0 1 0,0-1 0,0 1 0,-1-1 0,1 1 0,0-1 0,-1 1 0,1-1 0,-1 1 0,0 1 0,5 20-32,1 4 84,-6 29 1099,-1-54-1138,1 0 1,-1 0 0,0 0 0,0 0 0,0 0 0,0 0-1,0 0 1,0-1 0,-1 1 0,1 0 0,0 0 0,-1-1-1,0 1 1,1-1 0,-4 3 0,-35 23 64,31-21 57,2-1-70,1-1-1,-1 0 1,0-1 0,0 1-1,-1-1 1,1-1-1,0 1 1,-14 1-1,19-3-184,-10 1 249,0 0 0,0-1-1,-17 0 1,27-1-66,-1 0 0,1 0-1,-1 0 1,1-1 0,0 1 0,-1-1-1,1 1 1,-1-1 0,1 0-1,0 0 1,-1 0 0,1 0 0,0-1-1,0 1 1,0-1 0,0 1 0,0-1-1,0 0 1,1 1 0,-1-1 0,0 0-1,-1-3 1,1-1-53,0 1-1,1-1 1,-1 0-1,1-1 1,0 1-1,1 0 1,-1 0-1,1 0 1,1-10 0,0-3 19,-1 14-78,2 1-1,-1-1 1,0 1-1,1 0 1,0 0-1,0 0 1,0 0 0,0 0-1,1 0 1,-1 1-1,1-1 1,0 1-1,0-1 1,1 1 0,5-5-1,3-2 59,1 1-1,0 0 1,19-10-1,-25 15-120,0 1-1,0 0 1,0 0-1,0 1 1,1-1 0,-1 2-1,1-1 1,0 1-1,0 0 1,-1 1-1,1 0 1,0 0-1,0 1 1,-1 0-1,1 0 1,0 1-1,-1 0 1,1 0 0,-1 0-1,0 1 1,0 0-1,0 1 1,0 0-1,0 0 1,-1 0-1,7 6 1,-11-8 61,0 0 0,0 0 0,0 0 0,0 0 0,0 0 0,-1 1 0,1-1 0,-1 1 0,1-1 0,-1 1 0,0-1 0,0 1 0,0 0 0,1 4 0,-1 3 361,0 0 0,0 0-1,-1 10 1,-1-5 151,1-14-448,-1 1 1,1-1-1,-1 0 0,1 1 1,-1-1-1,0 0 1,0 0-1,0 1 1,0-1-1,0 0 1,0 0-1,0 0 0,0 0 1,0 0-1,0 0 1,-1-1-1,-1 2 1,-31 17-551,22-13 573,6-2-42,-1 0 0,1-1 1,-1 0-1,0-1 0,0 0 0,0 0 1,0 0-1,0-1 0,-1 0 0,1 0 1,0-1-1,-1 0 0,1 0 0,-9-1 1,16 0-10,-1 1-1,1 0 1,0 0 0,-1 0 0,1 0 0,-1 0 0,1 0 0,-1-1 0,1 1 0,0 0 0,-1 0 0,1-1-1,0 1 1,-1 0 0,1-1 0,0 1 0,-1 0 0,1-1 0,0 1 0,-1 0 0,1-1 0,0 1 0,0-1-1,0 1 1,0 0 0,-1-1 0,1 1 0,0-1 0,0 1 0,0-1 0,0 1 0,0-1 0,0 0 0,-5-10 735,2 8-792,1 0 0,-1 0 0,1 0-1,-1-1 1,1 1 0,0-1 0,0 1 0,0-1-1,1 0 1,-1 0 0,1 1 0,0-1-1,0 0 1,1 0 0,-1 0 0,1 0-1,0 0 1,0-1 0,0-4 0,0-37 742,0 45-716,1 0-1,-1 0 1,0 1 0,0-1-1,0 0 1,1 0 0,-1 1-1,0-1 1,1 0 0,-1 1-1,1-1 1,-1 0 0,1 1-1,-1-1 1,1 1 0,-1-1-1,1 1 1,0-1 0,-1 1-1,1-1 1,0 1 0,-1-1-1,1 1 1,0-1 0,23-7-151,-14 5-73,-2 1 203,-1 0 0,0 0 0,1 0 0,-1 1 0,1 0 0,0 1 0,-1-1-1,11 2 1,-14 0 70,1-1-1,-1 1 1,0 1-1,1-1 1,-1 0-1,0 1 1,0 0-1,0 0 1,0 0-1,-1 1 0,1-1 1,-1 1-1,1 0 1,-1 0-1,4 4 1,3 3 130,-7-8-205,-1 0 0,0 0 0,0 0 0,0 1 0,0-1 0,0 0 1,-1 1-1,2 2 0,-1 0 83,0-1-1,0 1 1,-1 0 0,0 0 0,0 0 0,0 0 0,-1 1 0,1-1 0,-2 7-1,1-9-74,-1-1 0,1 1 0,-1 0 0,0-1-1,0 1 1,0-1 0,0 0 0,0 1 0,0-1-1,-1 0 1,1 0 0,-1 0 0,0 0 0,1 0-1,-1 0 1,0 0 0,0 0 0,0-1 0,-5 3-1,-6 5-90,-1-2 0,-18 8-1,19-9 306,2-1-67,-2-1 1,1 0-1,0-1 0,-1-1 0,1 0 0,-1 0 0,1-2 1,-16 0-1,25 0-79,-1-1 0,0 0 0,1 1-1,-1-2 1,1 1 0,-1 0 0,1-1 0,0 0 0,-4-2 0,5 3-48,1 1-1,-1-2 1,0 1-1,1 0 1,-1 0 0,1 0-1,-1-1 1,1 1-1,0-1 1,-1 1 0,1-1-1,0 0 1,0 1-1,0-1 1,0 0 0,1 0-1,-1 0 1,0 1-1,0-5 1,1-77 236,1 79-301,-1 1 0,1-1 0,0 0-1,1 1 1,-1-1 0,1 1 0,-1-1 0,1 1-1,0 0 1,0 0 0,1 0 0,-1 0-1,1 0 1,-1 0 0,1 1 0,3-4-1,-1 2 146,-1 0 0,0 0 0,0-1 0,6-9-1,-8 10-298,1 0-1,0 0 0,0 1 0,0-1 0,1 1 1,-1 0-1,1 0 0,0 0 0,-1 1 1,1-1-1,1 1 0,6-3 0,6-4-2754,-7 2 876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18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3 487 1940,'-2'1'749,"2"0"-714,0-1 1,0 0 0,0 0-1,0 0 1,0 0-1,0 0 1,0 0 0,0 0-1,0 0 1,1 2 891,-1-1-892,0-1 1,10 3 470,16 3-542,-24-6 231,24 4 118,0-2 0,0-1 0,43-4 0,78-17 388,463-108-8,18-3-158,-563 121-699,83-17 813,-146 26-377,-16 7-6,-24 6-33,-1-3 0,-55 8 0,29-7-226,-94 20-909,-245 42 787,-5-24-104,-16-22-143,395-25 923,26-2-390,18 1-568,37-3 600,-1-2 0,60-14 1,-45 7-362,569-105 75,159-26-13,-508 100 537,-373 62-272,-396 69-539,82-14 635,379-70-345,-346 67 280,288-55 427,78-16-681,21-7-186,202-55 315,-110 35-227,906-205-132,-978 224 125,-20 5 380,-1-1 1,25 0 0,-40 4-421,-2 1-58,1-1 244,-1 1 0,0 0 0,0 0 0,0-1 0,0 1 1,0 0-1,0 0 0,0-1 0,-1 1 0,1 0 0,0 0 0,0-1 0,0 1 0,-1 0 0,1-1 0,0 1 0,-1 1 0,-4 1-155,1 0-1,-1 0 1,1-1 0,-11 5-1,-3 1-920,-1 3-726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0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0 290 1984,'49'1'9865,"18"-1"-6480,99-8-3772,659-102-297,468-52 791,-1101 151 2875,-192 22-2932,0-7-1926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1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11 317 2596,'-10'-21'12319,"25"20"-11508,3 0-1104,604-40-176,-116-15 44,1193-117 1243,-1166 149 298,-532 24-1090,0 1 0,-1-1-1,1 0 1,0 0 0,-1 0 0,1 0 0,0 1 0,-1-1 0,1 0-1,-1 1 1,1-1 0,0 0 0,-1 1 0,1-1 0,-1 1 0,1-1-1,-1 1 1,0-1 0,1 1 0,-1-1 0,1 1 0,-1-1 0,0 1-1,1 0 1,-1-1 0,0 1 0,0-1 0,0 1 0,1 0 0,-1-1-1,0 1 1,0 0 0,0-1 0,0 1 0,0 0 0,0-1 0,0 1-1,0 0 1,-1-1 0,1 2 0,0-15-3304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3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271 523 2884,'0'1'44,"0"-1"1,0 1-1,0-1 0,0 1 0,0-1 0,0 1 1,0-1-1,0 1 0,0-1 0,0 1 0,0-1 1,0 1-1,0-1 0,0 1 0,-1-1 0,1 1 0,0-1 1,0 1-1,-1-1 0,1 0 0,0 1 0,-1-1 1,1 1-1,0-1 0,-1 0 0,1 1 0,-1-1 1,0 1-1,0-1 103,0 0 0,1 0 0,-1 0 0,0-1 0,0 1 0,0 0 0,0 0 0,1 0 0,-1-1 0,0 1 0,0-1 0,1 1 0,-1 0 0,0-1 0,-1-1 0,-27-26 2956,27 25-3358,-5-5 347,1 1 0,-1 1 0,-1 0 0,1 0 0,-1 0 0,0 1 0,0 0 0,-1 0 0,0 1 0,1 0 0,-13-3 0,11 4-55,0-1-1,1 0 0,-1 0 0,1-1 1,0 0-1,-12-9 0,18 12 7,0-1-1,0 0 1,1 0-1,-1 0 1,1 0 0,0 0-1,0-1 1,0 1-1,0-1 1,0 1 0,1-1-1,-1 1 1,1-1-1,0 0 1,0 0-1,1 0 1,-1 0 0,1 0-1,0-4 1,-1-15-278,0 16 186,0 0 1,1-1-1,0 1 0,1 0 0,-1 0 1,1 0-1,0 0 0,3-9 0,7 1 126,0-1-1,1 2 1,0 0 0,1 0-1,0 1 1,18-13-1,-15 13-146,1 1 0,0 0 0,1 1 1,0 1-1,1 0 0,0 2 0,0 0 0,1 1 0,30-6 0,-38 11 82,1 0 1,-1 1 0,0 0-1,1 1 1,0 0 0,-1 1-1,0 1 1,1 0 0,-1 0 0,0 1-1,0 1 1,0 0 0,0 0-1,-1 2 1,0-1 0,0 1-1,10 8 1,-6-3 5,-2 0 1,0 1-1,0 1 0,-1 0 1,0 1-1,-2 0 0,1 1 1,-2 0-1,0 1 0,-1 0 1,0 0-1,-1 1 0,-1-1 1,-1 2-1,0-1 0,-2 0 1,0 1-1,0 0 0,-1 21 1,-2-32 8,1 7-22,-1-1 1,-1 1-1,0 0 1,0-1-1,-2 1 1,1-1-1,-2 0 1,-5 15-1,-9 8 210,0 0-1,-3-2 1,-1-1 0,-1 0-1,-2-2 1,-31 31-1,19-26 19,-2-1-1,-1-1 1,-2-3-1,-54 31 1,80-52-38,-1-1 1,-22 8 0,34-15-180,1-1 0,-1 1 1,0-1-1,0 0 1,0 0-1,0 0 1,0-1-1,0 0 0,-1 0 1,1 0-1,0-1 1,0 1-1,-7-3 0,10 2-46,0 0-1,0 0 1,1 0-1,-1 0 1,0 0-1,1 0 1,-1 0-1,0-1 1,1 1-1,0-1 1,-1 1-1,1-1 1,0 1-1,0-1 0,0 0 1,-2-3-1,-8-33 539,6 17-489,4 13-105,0 0 0,0 0 0,0 0 1,1 0-1,1-14 0,1-3 121,-2 23-10,0-1-1,1 1 0,-1 0 0,1-1 1,0 1-1,-1-1 0,1 1 1,0 0-1,1 0 0,-1-1 1,0 1-1,1 0 0,-1 0 0,1 0 1,3-2-1,-5 3-16,0 1 0,1-1 0,-1 1 0,1-1 0,-1 1 0,1 0 0,-1-1 0,1 1 0,-1 0 0,1-1 0,-1 1 0,1 0 0,0 0 0,-1-1 0,1 1 0,-1 0 0,1 0 0,0 0 0,-1 0 0,1 0 0,-1 0 0,1 0 0,0 0 0,-1 0 0,1 0 0,0 0 0,-1 1 0,1-1 0,-1 0 0,1 0 0,-1 1 0,1-1 0,0 0 0,-1 0 0,1 1 0,-1-1 0,0 1 0,1-1 0,-1 0 0,1 1 0,15 24 63,-13-19-11,30 41 184,-22-34-497,16 27 0,-14-16 309,-1 0-1,-2 1 1,0 0 0,-1 0 0,-2 1 0,6 33-1,-8-37-108,0 0-1,1-1 0,2 1 0,10 21 0,0 4-234,5 19 1012,14 70 0,-34-124-964,1 0 0,1-1 0,-1 1 0,9 12 0,-3-4-753,3 8-1680,-2-1-318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3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133 114 12013,'0'0'-300,"-23"0"748,3-7 132,5-4 36,-1-3 380,3-2-772,-1 2-108,3-1-36,1 3-1076,10 0-780,-11-1-1172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5.1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277 124 2720,'2'-11'1925,"-1"0"1,0 0-1,0-15 0,-3 27-2373,2-1 440,-1 1 1,0-1 0,1 1 0,-1 0 0,1-1-1,-1 1 1,1 0 0,-1 0 0,1-1 0,-1 1-1,1 0 1,0 0 0,-1 0 0,1 0-1,0-1 1,0 2 0,-6 20 130,6-21-96,-17 57 807,10-36 244,-7 38 0,8-37-847,-1 0-1,-1 0 1,0 0 0,-2-1 0,-24 39-1,10-15-377,-17 33 160,-42 118 0,76-156-40,6-25 230,1-16-183,1 0 1,-1 0-1,0 0 0,0 0 1,0 0-1,0 0 0,0 0 0,0 0 1,0 0-1,0 0 0,0 0 1,0-1-1,0 1 0,0 0 1,0 0-1,0 0 0,1 0 0,-1 0 1,0 0-1,0 0 0,0 0 1,0 0-1,0 0 0,0 0 0,0 0 1,0 0-1,0 0 0,0 0 1,0 0-1,1 0 0,-1 0 0,0 0 1,0 0-1,0 0 0,0 0 1,0 0-1,0 0 0,0 0 1,0 0-1,0 0 0,0 1 0,3-7 54,0 1 0,1-1-1,-1 1 1,9-9 0,5-8-86,94-142-629,171-281 1297,-262 412-1275,-13 23 485,-1-1 1,0 0-1,8-22 1,-7 20 477,-1-4 187,-6 33-137,0-13-421,1 1 0,0 0 0,0 0 0,0-1 0,1 1 0,0-1 0,-1 0-1,1 1 1,0-1 0,1 0 0,-1 0 0,0 0 0,1 0 0,4 3 0,-3-2 45,0 0 0,-1 1 0,1-1 0,-1 1 0,0-1 0,0 1 0,2 6 0,-2-4 10,0-1 0,1 0 1,-1 0-1,1 0 0,1-1 1,-1 1-1,1-1 0,9 8 1,11 14-424,53 61 486,152 132 0,-86-101-4451,-127-104 1692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6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15 2064,'-4'-6'17,"4"6"112,-1-1 0,1 0 0,-1 1 0,1-1 0,0 1 0,-1-1 1,1 1-1,-1-1 0,0 1 0,1-1 0,-1 1 0,1 0 0,-1-1 0,0 1 0,1 0 1,-1-1-1,1 1 0,-1 0 0,0 0 0,0 0 0,1-1 0,-1 1 0,0 0 0,1 0 1,-1 0-1,0 0 0,0 1 0,0 3 251,1 0 0,-1 0 0,1 1 0,0-1 0,1 6 0,27 72 1231,-27-79-1585,0 0 0,0 1 0,0-1 0,0 0 0,1 0 0,-1 0 0,1 0 1,-1 0-1,1 0 0,0 0 0,0-1 0,1 1 0,-1-1 0,0 1 0,1-1 0,0 0 0,-1 0 0,1 0 1,0 0-1,0-1 0,0 1 0,0-1 0,4 2 0,-2-2 27,0 0 1,0 0-1,0 0 1,0-1-1,0 0 1,1 0-1,-1 0 1,0 0-1,0-1 1,0 0-1,0 0 1,0 0-1,0-1 1,8-3-1,36-20-1333,82-55 0,-90 49-742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6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40 146 2224,'-15'19'883,"13"-16"-407,-1 0-1,1-1 1,0 1-1,0 0 1,0 0-1,0 0 1,1 0-1,-1 0 1,1 1-1,0-1 1,0 0-1,0 1 1,0-1-1,0 7 1,26-26 1052,165-108-3204,-140 90 605,13-9-1077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7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33 138 2224,'-1'0'60,"-1"-1"0,1 1 0,0 1 0,0-1 1,-1 0-1,1 0 0,0 0 0,0 0 0,0 1 0,-1-1 0,1 1 0,0-1 0,0 1 0,0-1 0,0 1 0,0 0 0,0-1 0,0 1 1,0 0-1,0 0 0,0 0 0,-1 1 0,1 1 180,0-1-1,0 1 1,0-1 0,1 1 0,-1-1-1,1 1 1,-1-1 0,1 1 0,0 0-1,0 3 1,0 150 3101,8-118-729,-8-38-2628,0 1 0,1 0-1,-1 0 1,0-1 0,1 1 0,-1 0 0,1-1 0,-1 1 0,1-1 0,0 1-1,-1-1 1,1 1 0,-1-1 0,1 1 0,0-1 0,-1 1 0,1-1 0,0 0 0,0 0-1,-1 1 1,1-1 0,0 0 0,0 0 0,0 0 0,-1 0 0,1 1 0,0-1-1,1-1 1,31 3-1145,-28-2 942,4-2 223,-1 1 0,1-1 0,-1 0 0,1-1 0,-1 0 0,0 0 0,0-1 0,-1 0 0,10-6 0,0 0-1,293-169-956,-109 50-3426,-147 93 2676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1536,'-21'0'4632,"16"0"-5890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7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8 132 2760,'-7'-2'4280,"7"74"-2222,0-71-1998,0 1-1,0-1 1,1 1-1,-1-1 1,0 0-1,1 1 1,-1-1-1,1 0 1,0 0-1,-1 1 1,1-1-1,0 0 1,0 0-1,0 0 1,0 0-1,0 0 1,0 0-1,0 0 1,0 0-1,0 0 1,0 0-1,0-1 1,1 1-1,-1 0 1,0-1-1,1 1 1,0-1-1,2 2 24,0-1 0,0 0 1,-1-1-1,1 1 0,0-1 0,0 0 0,0 0 0,0 0 1,5-1-1,14-5-227,-1-1-1,-1-2 1,1 0 0,-1-1 0,27-18 0,-20 12 260,128-76-315,-62 35-1496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2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37 704,'-5'-5'136,"2"1"152,-2 1-28,2-1 40,2 2-68,-5-2-172,3 1 744,3 1-792,-4 1-24,2-3 32,-1 2-764,1 2 684,0-3-308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5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3216,'-4'7'2554,"3"-6"-2414,1-1 1,0 0 0,0 1 0,0-1 0,-1 0 0,1 1 0,0-1-1,0 1 1,0-1 0,0 0 0,0 1 0,0-1 0,-1 1 0,1-1-1,0 0 1,0 1 0,1-1 0,-1 1 0,0 0 0,0 3-92,0 1 0,0 0 0,0-1-1,1 1 1,0-1 0,0 1 0,0-1 0,1 1 0,0-1 0,-1 0 0,1 0 0,1 0 0,-1 0-1,1 0 1,-1 0 0,1 0 0,0-1 0,0 0 0,8 6 0,18 18-5,2-1 1,1-2-1,0-1 0,2-2 0,1-1 1,0-1-1,46 15 0,-37-18-1429,63 14 0,-73-23-552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6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215 121 7413,'0'-3'-12,"-1"1"0,1 0 0,0 0 0,-1 0 0,0 0 0,1 0 0,-1 0 0,0 0 1,0 0-1,0 0 0,0 0 0,0 0 0,-1 0 0,-1-1 0,2 1 119,0 1 0,-1-1-1,1 0 1,0 0 0,0 0-1,0 0 1,0 0 0,0 0 0,0 0-1,1 0 1,-1 0 0,1 0-1,-1-1 1,1-1 0,0 2 117,-1 0 1,1 0-1,0 1 1,-1-1-1,1 0 1,-1 1-1,0-1 1,0 0-1,0 1 1,0-1-1,0 1 1,0-1-1,0 1 1,0-1-1,-2-1 1,1 2 4,1 0 0,0-1 0,0 1 0,0-1 0,-1 1 0,1-1 0,1 1 0,-1-1 0,0 0 0,0 1 0,1-1 0,-1 0 0,1 0 0,-1 1 0,0-4 0,1 5-285,0 0 10,-1 0 0,1 0 0,-1 0 0,1 1 0,-1-1-1,1 0 1,-1 0 0,1 1 0,-1-1 0,1 0-1,-1 1 1,1-1 0,-1 1 0,1-1 0,0 0-1,-1 1 1,1-1 0,0 1 0,-1-1 0,1 1 0,0-1-1,0 1 1,-1-1 0,1 1 0,0 0 0,0-1-1,0 1 1,0-1 0,0 1 0,0-1 0,0 1 0,0 0-1,0 25-578,0-18 673,-1 2 31,0 0 1,0 0-1,-3 11 1,-3 14 193,6-21-40,-3 19 20,-12 50 1,-2-16-215,-17 124 0,30-159-613,-1-2 0,-12 37 1,-4 20-3944,12-35 989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6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64 5444,'-11'1'620,"9"-1"-366,0 0 0,0 1-1,1-1 1,-1 0 0,0 0-1,0 0 1,1 0 0,-1 0-1,0 0 1,0-1 0,1 1-1,-1 0 1,0-1 0,1 0-1,-1 1 1,0-1 0,1 0-1,-1 0 1,1 0 0,-1 0-1,1 0 1,0 0-1,-1 0 1,-1-2 0,-6-12 1859,7 12-1822,0 1-1,1-1 1,-1 0-1,1 0 1,-1 1-1,1-1 1,0 0-1,0 0 1,0-1-1,0-3 1,1 6-332,-1 2 11,1 0 28,0 0-1,0 0 0,0 0 1,0 0-1,0 0 0,0-1 1,0 1-1,0 0 0,1 0 1,-1 0-1,0 0 0,0 0 1,1-1-1,0 3 0,7 6-7,1 0 0,19 15 1,6 7 70,130 155 383,-65-71-5702,-87-100 3204,-10-1-681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7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254 82 7137,'0'-49'2276,"0"16"4570,-4 35-6938,-3 2 6,0 0-1,0 1 0,0 0 0,1 1 0,0-1 0,0 1 1,0 0-1,1 0 0,0 1 0,-5 7 0,-43 80 434,46-79-396,-21 42 108,4 1 0,-22 75 0,42-119-66,2 1 0,-3 24-1,-1 8-41,5-35 72,0 0-1,0 0 1,2 13-1,0-1 1658,0-37-1146,4 5-577,0-1 0,-1-1 0,4-11 0,-5 12-178,-3 7-389,1 0-1,-1 0 0,1 0 1,0 0-1,-1 0 1,1 1-1,0-1 1,0 0-1,0 0 1,2-2-1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7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31 120 8945,'-3'0'219,"-17"-3"1549,19 2-1717,1 1-1,-1-1 0,0 1 1,1-1-1,-1 0 0,1 1 0,-1-1 1,1 0-1,0 1 0,-1-1 1,1 0-1,0 0 0,-1 1 1,1-1-1,0 0 0,0 0 1,-1 0-1,1 1 0,0-1 1,0 0-1,0 0 0,0 0 0,1-1 1,0 1-70,1 0-1,-1 0 1,1 0 0,0 0 0,-1 0 0,1 1 0,0-1 0,0 1-1,0-1 1,-1 1 0,1-1 0,0 1 0,2 0 0,4-1 133,229-43 2006,-8 3-2399,-226 40-132,2-1-267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7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93 3092,'-3'3'275,"0"0"445,-1 1 1,0-1-1,0 0 0,-9 5 1,4-3 1568,18-2-357,21-3-397,512-110 359,-510 105-1649,-24 5-45,0-2 1,0 1-1,12-4 0,-7 4-2989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8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10381,'-1'-1'48,"0"1"-1,1 0 1,-1 0 0,0 0 0,0 0-1,0 0 1,0 0 0,0 1 0,0-1-1,1 0 1,-1 0 0,0 1 0,0-1-1,-8 8 3780,9 17-3914,7 68 1205,1-1-888,-9-55-169,1-4-19,6 65 0,-5-85-283,0 0-1,-1 18 1,-1-8-3811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8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224 118 6017,'-101'0'34,"-22"0"8780,179-3-8781,0-2 0,61-15-1,-27 4 117,24 0-54,205-41 2396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7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373 131 2308,'0'0'645,"2"5"318,5-2-572,-1 0 0,1-1 1,0 0-1,0 0 0,0 0 0,10 0 1,50 3 790,-48-4-1080,79 0 139,183-22 0,-236 15-452,-7 1 467,42-1 1,-79 6-117,-22 0 643,-62 5-584,-118 21-1,73-7-786,-486 26 1309,600-42-731,18 3-400,22 6 20,1-6 543,-1-1 0,1-1 1,44 1-1,82-9-525,-151 4 366,478-63 544,-416 52-669,528-102 476,-590 112-146,-9 2-189,1 0 0,0 0 1,0 0-1,0 1 0,-7 2 0,-14 4-12,-827 131 1426,714-119-1575,113-15-3,8-2-254,-31 2 1,49-5 548,4 1-38,1-1 1,0 1 0,0-1 0,-1 1-1,1-1 1,7-1 0,-6 1-118,58-4-203,-1-2 0,99-24-1,-82 15 129,721-178 217,-789 187 853,-19 4-760,-20 3-3081,9 15-695,9-5 1637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8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97 121 2552,'-24'18'310,"-26"18"2717,49-35-2856,0-1 0,0 1 1,0-1-1,-1 1 1,1 0-1,0 0 0,0 0 1,0 0-1,0 0 1,0 0-1,0 0 1,0 0-1,1 0 0,-1 0 1,-6 13 5863,7-14-5958,14 2-113,0-1 0,0 0 0,1-1 0,-1-1 0,0-1 0,27-5 0,557-128 279,-552 126-190,-13 3 437,1-2 0,51-18 1,-84 26-592,-1 0 1,1 0-1,-1-1 1,0 1-1,1 0 1,-1 0-1,0 0 0,1-1 1,-1 1-1,0 0 1,1 0-1,-1-1 1,0 1-1,0 0 1,1-1-1,-1 1 1,0 0-1,0-1 0,0 1 1,1-1-1,-1 1 1,0 0-1,0-1 1,0 1-1,0-1 1,0 1-1,0 0 1,0-1-1,0 1 0,0-1 1,0 1-1,0 0 1,0-1-1,0 0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8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6821,'0'0'1471,"0"-29"6492,0 512-9216,0-479 544,1 0 1,-1 1-1,1-1 1,0 0-1,1 0 1,-1 0-1,1 0 0,2 5 1,5 1-2637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9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82 253 2472,'-2'-2'34,"-41"-30"802,41 30-673,0 1-1,0-1 1,0 0 0,1-1-1,-1 1 1,1 0 0,-1 0-1,1-1 1,-1 1 0,1-1 0,0 1-1,0-1 1,1 0 0,-1 1-1,0-1 1,1-3 0,-1 2 141,1 0 0,-1 1 0,1-1 0,-1 1 0,0-1 0,-2-3 0,2 3-97,0 0 0,-1 0 0,2 0 0,-1 0 0,0 0 0,1-5 1,-1-5-149,1 9-13,0 0 1,0 0-1,0 0 0,1 0 0,-1 0 0,3-7 1,-2 10-36,0 0 0,1 0 0,-1 0 1,0 0-1,1 0 0,-1 0 1,1 0-1,0 0 0,-1 1 1,1-1-1,0 1 0,0 0 1,0-1-1,0 1 0,0 0 1,4-1-1,6-4-23,-1 2 1,1 0-1,0 0 1,0 1-1,1 0 1,-1 1-1,1 1 1,-1 0-1,1 0 1,-1 1-1,23 4 1,-21-2 17,-1 2 0,1 0 0,-1 0 0,0 2 0,-1-1 1,1 1-1,-1 1 0,0 1 0,-1-1 0,15 14 0,-22-18 80,0 1 0,-1 0 1,1 1-1,-1-1 0,0 1 0,-1-1 0,4 6 0,-4-4-72,2 0-1,-1-1 0,1 1 1,5 5-1,-5-6-3,0 0 0,0 0 0,-1 0 0,1 0 0,-1 1 0,0 0-1,-1 0 1,1-1 0,-1 1 0,0 1 0,1 7 0,0 6-143,-2-1-1,0 27 1,-1-37-23,0-3 163,-1-1 0,-1 1-1,1 0 1,-1-1 0,1 0 0,-1 1-1,-1-1 1,1 0 0,-1 0 0,0 0-1,0 0 1,-1-1 0,1 1 0,-1-1 0,0 0-1,-5 4 1,-6 5-5,-1 0 0,0 0 0,-21 11 0,23-16 302,-1 0 0,0-1 1,0-1-1,0 0 0,-1-1 1,1-1-1,-1 0 0,0-1 1,-1-1-1,-15 1 0,31-3-265,0 0-1,0-1 0,0 1 0,0 0 1,0-1-1,0 1 0,0-1 0,0 1 1,0-1-1,0 1 0,1-1 1,-1 0-1,0 1 0,0-1 0,1 0 1,-1 0-1,0 1 0,1-1 0,-1 0 1,1 0-1,-1 0 0,1 0 1,-1 0-1,1 0 0,0 0 0,-1 0 1,1 0-1,0 0 0,0 0 0,0-1 1,-3-39 91,3 40-116,1 0 0,-1 0 0,0 0 0,1 0 0,-1 0 0,1 0 0,0 0 0,-1 0 0,1 0 0,0 0 0,0 0 0,-1 0 0,1 1 0,0-1 0,0 0 0,0 1 0,0-1 0,0 1 0,0-1 0,0 1 0,0-1 0,0 1 0,0 0 0,0-1 0,0 1 0,0 0 0,1 0 0,-1 0 0,1 0 0,40-3 220,-39 3-201,6 1-2,0 0-1,0 0 0,0 1 0,0 0 0,0 1 0,0 0 0,-1 0 1,9 5-1,67 41 252,-67-38-238,275 156 214,-211-127-1070,148 51 0,-166-70-425,64 18-4345,-118-35 5391,-9-4 75,0 0-1,1 1 1,-1-1 0,1 0 0,-1 1 0,1-1 0,0 0 0,-1 0 0,1 1 0,-1-1 0,1 0 0,-1 0 0,1 0 0,0 0-1,-1 0 1,1 0 0,-1 0 0,1 0 0,0 0 0,-1 0 0,1 0 0,-1 0 0,1 0 0,0 0 0,-1 0 0,1-1 0,-1 1-1,1 0 1,-1-1 0,1 1 0,-1 0 0,1-1 0,-1 1 0,1 0 0,-1-1 0,1 1 0,-1-1 0,5-5-1454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39.7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30 8993,'0'6'236,"0"-2"356,-13-1 1828,5-3 496,1 0-1880,-2-3-1448,9-1 640,-7 0-92,7 0-176,-8-1 40,8 2-136,0-1-396,0-1-848,0 0-556,-12-1-1872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2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2680,'-22'9'12662,"21"-8"-12383,2 1 302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3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5 2308,'-2'2'243,"0"0"0,0 0 0,0 0 0,0 1-1,0-1 1,-2 7 2915,2-21-517,0 10-2588,-3-5 826,5 1 1528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3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 3892,'-8'-3'12490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5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84 3468,'1'-8'512,"-1"6"-136,1-1-1,-1 1 1,0-1 0,0 1-1,0-1 1,0 1 0,-1 0-1,1-1 1,0 1 0,-1-1-1,-1-2 1,-1 3-81,3 2-229,-1-1 0,1 1 0,-1 0 0,1 0 0,0-1 0,-1 1 0,1 0 0,-1-1-1,1 1 1,0 0 0,-1-1 0,1 1 0,0-1 0,0 1 0,-1-1 0,1 1 0,0 0 0,0-1 0,0 1 0,-1-1-1,1 1 1,0-1 0,0 1 0,0-1 0,0 0 0,0 1-36,0-1 0,0 1 0,0 0 0,0-1 0,0 1 0,0 0 0,0-1 0,0 1 0,0 0 0,0-1 0,-1 1 0,1 0 0,0-1 0,0 1 0,0 0 0,-1-1 0,1 1 0,0 0 0,0 0 0,0-1 0,-1 1 0,1 0 0,0 0 0,-1 0 0,1-1 0,0 1 1,0 0-1,-1 0 0,1 0 0,0 0 0,-1-1 0,0 1-17,1 0 0,0 0-1,0 0 1,-1 0 0,1 0 0,0 0 0,-1-1 0,1 1 0,0 0 0,0 0 0,-1 0 0,1-1 0,0 1 0,0 0 0,-1 0 0,1-1 0,0 1 0,0 0 0,0 0-1,0-1 1,-1 1 0,1 0 0,0-1 0,0 1 0,0 0 0,0 0 0,0-1 0,0 1 0,0 0 0,0-1 0,0 1 0,-2-2-36,0 1 0,0-1 0,0 1 0,0 0 1,0-1-1,0 1 0,0 0 0,0 1 0,0-1 0,0 0 0,-1 0 1,1 1-1,0 0 0,-1-1 0,1 1 0,0 0 0,-1 0 0,1 0 1,0 1-1,-1-1 0,-3 1 0,0 2 116,2 0 15,0-1 1,0 0-1,0 1 1,0 0-1,1 0 1,-1 0-1,-3 4 1,3-1-185,-1-1 1,1 0-1,-1 0 0,-1 0 1,-10 9-1,8-9-122,1 1 1,0 1-1,-9 9 0,13-12 216,0 1-1,1-1 1,-1 1 0,1-1-1,0 1 1,0 0 0,1 0-1,-1 0 1,1 0 0,0 0 0,1 0-1,-1 0 1,1 1 0,0-1-1,1 9 1,-1 0-131,1-13 131,-1 0 1,0 0-1,1 0 1,-1 0-1,1 0 1,0 0-1,-1 0 1,1 0-1,0 0 0,0 0 1,-1 0-1,1-1 1,0 1-1,0 0 1,0-1-1,0 1 1,0 0-1,0-1 0,0 1 1,2 0-1,27 11 22,-24-10-35,72 21-355,-59-19 361,0 1 0,-1 1-1,0 1 1,0 0-1,-1 1 1,25 16 0,-38-20 275,-1 0 0,0 0 0,0 0 1,0 1-1,0-1 0,-1 1 0,1 0 1,-1 0-1,-1 0 0,3 10 0,0-5-435,-2 1 268,1 1 0,-2 0-1,0 0 1,0 0 0,-2 19-1,1-7-430,-1-20 360,1-1 0,-1 0 0,-1 0 0,1 1-1,0-1 1,-1 0 0,1 0 0,-1 0-1,0 0 1,0-1 0,0 1 0,-5 4 0,-34 30 598,30-29-658,-2-1 0,1 0 0,-1-1 0,0-1 0,0 0 0,-1-1 0,1 0 0,-1-1 0,0-1 0,0 0 0,0-1 0,-26 0 0,37-2-256,0 1-1,-1-1 0,1 1 1,-1-1-1,1 0 0,0-1 1,0 1-1,0 0 0,-4-3 1,-9-4-919,-13-4-1594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6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25 129 7869,'-2'1'60,"1"1"1,-1 0-1,1 0 1,-1-1-1,0 1 1,1-1-1,-1 1 1,0-1-1,0 0 1,0 0-1,-3 15 5870,5-16-5783,28-2 107,-1-1 0,0-2 0,35-11 0,-16 5-584,35-9 1041,92-36-1,-169 55-653,1-1-48,0 0 1,0 0-1,0 0 0,-1-1 0,1 1 0,-1-1 0,5-4 0,-7-17 316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6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101 111 7321,'-59'20'2029,"17"-16"5736,42-5-7753,1 0 0,-1 0-1,0 1 1,1-1 0,-1 0 0,1 0 0,-1 0 0,1 0 0,0 1-1,-1-1 1,1 0 0,-1 1 0,1-1 0,0 0 0,0 1-1,0-1 1,-1 1 0,1-1 0,0 1 0,0-1 0,0 1 0,1-1-1,28-9 272,-19 7 120,275-83-2959,-249 67-3337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0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63 1256,'-6'-3'315,"-18"-11"1077,23 14-1190,0-1-1,0 0 0,0 1 1,0-1-1,1 0 1,-1 0-1,0 0 0,0 1 1,1-1-1,-1 0 1,0 0-1,1 0 0,-1 0 1,1 0-1,0 0 1,-1-1-1,1 1 0,0 0 1,-1-1-1,-2-5 950,2 6-1174,1 1-1,-1-1 1,1 0 0,-1 1-1,1-1 1,-1 0 0,1 0-1,0 0 1,-1 1 0,1-1-1,0 0 1,0 0 0,0 0-1,-1 1 1,1-3 0,2 2 36,-1 1-1,1-1 1,0 0 0,-1 0 0,1 1 0,-1-1-1,1 1 1,0 0 0,9 0 4502,-22 3-2913,11-3-1586,0 0-32,0 0 1,-1-1-1,1 1 0,0 0 1,0 0-1,-1 0 1,1 0-1,0 0 1,0 0-1,-1 0 1,1 0-1,0 0 0,0 1 1,0-1-1,-1 0 1,1 0-1,0 0 1,0 0-1,-1 0 1,1 0-1,0 0 1,0 0-1,0 1 0,-1-1 1,1 0-1,0 0 1,0 0-1,0 0 1,0 1-1,0-1 1,-1 0-1,1 0 0,0 0 1,0 1-1,0-1 1,0 0-1,0 0 1,0 1-1,0-1 1,0 0-1,0 0 0,0 0 1,0 3 853,0 3-1235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47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89 3136,'-75'48'2335,"47"-31"-470,-29 22 0,57-39-1792,0 0 0,0 0 0,0 0 0,-2 2 732,2-2-732,0 0 0,-1 0 1,1 1-1,0-1 0,0 0 0,0 0 0,0 0 0,0 1 1,0-1-1,0 0 0,0 0 0,0 0 0,0 1 0,0-1 0,0 0 1,0 0-1,0 1 0,0-1 0,0 0 0,0 0 0,0 0 1,0 1-1,0-1 0,0 0 0,2 2 732,-2-2-732,0 0 0,0 0 0,0 0 0,0 0 0,1 1 1,-1-1-1,0 0 0,0 0 0,1 0 0,-1 0 0,12 2 1164,31-5-955,-1-2 0,0-1 1,69-21-1,-53 12-163,-58 15-118,518-144 745,-515 143-1437,5-2 1780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0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29 3260,'-9'21'5129,"7"-32"-3258,2-14 2786,0 12-5731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2.7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485 1 2512,'-8'0'11618,"-26"2"-11445,0 2 0,-52 12 0,9-2 1055,-75 10-2125,151-24 940,0 0 0,0 0 0,0 0 1,1 1-1,-1-1 0,0 0 0,0 1 0,0-1 0,0 1 0,1-1 0,-1 1 0,0-1 1,1 1-1,-1 0 0,0-1 0,1 1 0,-1 0 0,1-1 0,-1 1 0,1 0 0,-1 0 1,1-1-1,-1 1 0,1 0 0,-1 1 0,0 25-63,2-14-34,-1-6-223,-1 0 185,1 1 0,0-1 0,1 1 0,0-1 0,0 1 0,0-1 1,1 0-1,4 12 0,10 31 276,-2-4-298,-4-18 228,1 6-421,6-3-97,-13-21 641,1-1 1,0 0-1,0 0 1,1 0-1,0-1 1,0 1-1,9 7 0,-14-16-240,-1 1 0,0-1-1,0 0 1,1 0 0,-1 0-1,0 0 1,0 1 0,1-1-1,-1 0 1,0 0-1,0 0 1,1 0 0,-1 0-1,0 0 1,1 1 0,-1-1-1,0 0 1,1 0 0,-1 0-1,0 0 1,1 0-1,-1 0 1,0 0 0,0 0-1,1-1 1,-1 1 0,0 0-1,1 0 1,-1 0 0,0 0-1,0 0 1,1 0-1,-1-1 1,0 1 0,1 0-1,-1 0 1,0 0 0,0-1-1,0 1 1,1 0 0,-1 0-1,0-1 1,0 1-1,7-17 587,-2 3-457,-1 8-53,-1-1 0,0 0 0,0 1 0,0-1 0,-1 0 0,0-1 1,-1 1-1,1-9 0,-1 16-83,-1-1 0,1 1 0,-1 0 0,1-1 0,-1 1 0,1 0 0,-1-1 0,1 1 0,-1 0 0,1 0 0,0-1 0,-1 1 0,1 0 0,0 0 0,-1 0 0,1 0 0,-1 0 0,1 0 0,0 0 0,-1 0 0,1 0 0,0 0 0,0 1 0,20-1 12,0 0 1,1-1 0,-1-1 0,0-1 0,29-8 0,-32 5-10,-6 1-10,1 1-1,0 1 1,0 0 0,0 0 0,20 0-1,-31 3 18,-1 1 1,1-1-1,0 1 0,0 0 0,-1-1 0,1 1 1,0 0-1,-1 0 0,1 0 0,-1 0 0,1 1 1,-1-1-1,0 0 0,1 0 0,-1 1 1,0-1-1,0 1 0,0-1 0,1 3 0,16 33-100,-16-29 122,-1 1 0,0 0 0,0-1 0,-1 1 0,-1 16 0,0-1 19,1-18-42,-1-1 0,0 1-1,-1-1 1,1 1 0,-1-1 0,0 0 0,0 1-1,-1-1 1,0 0 0,0 0 0,0-1 0,-5 6-1,-4 5 35,-1 0-1,-18 16 0,17-19 6,-1-1-1,0 0 0,0-1 1,-1-1-1,0 0 1,-1-1-1,0-1 1,0 0-1,-1-1 0,0-1 1,0-1-1,-22 2 1,25-4-112,-1-1-1,1-1 1,0 0 0,0-2 0,0 1 0,0-2 0,1 0 0,-1-1 0,0 0 0,1-1 0,0 0 0,0-2 0,1 1 0,0-2 0,-16-11 0,26 15-977,0 1 1,0-1-1,0 0 1,1 0 0,0 0-1,-2-5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3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136 320 4060,'0'-8'1201,"2"-11"2230,-2 18-3378,1 0 0,-1 1 0,1-1 0,0 1 0,-1-1 0,1 1 0,0-1-1,-1 1 1,1 0 0,0-1 0,-1 1 0,1 0 0,0-1 0,0 1 0,-1 0 0,1 0 0,0 0-1,0 0 1,0 0 0,-1 0 0,1 0 0,1 0 0,0 0 508,17 1-203,-14 1-395,0-1 1,0 1 0,-1 0-1,1 1 1,0-1 0,-1 1-1,1 0 1,-1 0-1,0 0 1,0 0 0,0 1-1,0 0 1,-1 0 0,1 0-1,-1 0 1,5 9 0,4 2 144,-10-14-88,0 2-1,0-1 0,0 0 1,0 0-1,-1 0 1,1 1-1,-1-1 1,2 4-1,-2-4 19,2 6 171,-1 0 0,0 0 0,0 1 0,0-1 0,-1 1 0,0 10 0,-1 60 3021,0-78-3211,-1 0 0,1 0 1,0 0-1,-1 0 0,1-1 0,-1 1 0,1 0 1,-1 0-1,0-1 0,1 1 0,-1 0 0,0-1 1,1 1-1,-1 0 0,0-1 0,0 1 0,1-1 1,-1 0-1,0 1 0,0-1 0,0 0 0,0 1 1,0-1-1,-1 0 0,-28 8 101,25-7-106,-7 1-37,0-1-1,0 1 1,0-2-1,0 0 1,0 0-1,0-1 0,0-1 1,-21-5-1,26 5 32,0 0 0,0 0 0,1-1 0,-1 0 0,1-1 0,0 1-1,0-1 1,0 0 0,0-1 0,1 0 0,0 1 0,-1-2 0,2 1 0,-1 0-1,1-1 1,-4-7 0,5 7-47,1 0 0,0-1 0,1 1 0,0-1 0,0 1 0,0-1 0,1 0 0,0 1 0,1-14 0,0-2-84,-1 17 118,1 0-1,0 1 0,0-1 1,0 0-1,1 1 0,0 0 1,0-1-1,0 1 0,0 0 0,1 0 1,-1 0-1,1 0 0,5-5 1,7-7-158,26-22 1,-37 34 87,20-16-699,1 2 0,0 0 0,1 2 0,1 1 0,1 1-1,0 1 1,41-12 0,20 0 301,103-15-1,-157 33 587,-25 5 104,-1-1 1,0 0-1,-1 0 0,13-7 0,-15 6 8,0 1-1,0 0 1,1 1 0,-1 0 0,1 0-1,-1 0 1,1 1 0,0 0 0,6-1-1,-5 3 20,-1 0 0,0 0 0,0 0 0,0 1 0,0 0 0,0 1-1,0-1 1,-1 1 0,1 1 0,-1-1 0,0 1 0,9 7 0,-5-5-190,-1 1 1,1 0 0,-1 0 0,0 1 0,-1 1 0,0-1-1,0 1 1,-1 1 0,0-1 0,-1 1 0,0 0 0,9 22-1,-1-5-228,-12-23 153,0-1 1,0 0-1,0 1 0,0 0 0,-1-1 0,1 1 0,-1 0 1,0 0-1,0 0 0,-1 0 0,1 6 0,-1 66 1407,0-75-1328,0 1-1,0-1 0,0 0 1,-1 1-1,1-1 1,0 0-1,-1 0 0,1 0 1,-1 1-1,1-1 0,-1 0 1,1 0-1,-1 0 0,0 0 1,1 0-1,-1 0 0,-1 1 1,-4 5 71,1-1-138,0-1 0,0 0 0,0 0 0,-1-1 0,1 1 0,-1-1 0,0 0 0,-1-1 0,1 1 0,-1-1 0,0-1 0,-13 4 0,1 0 7,-1-1-1,1-2 1,-34 3 0,34-5 58,0-1 1,0-1-1,1 0 0,-1-2 1,-21-5-1,33 6-64,1 1 0,0-1 0,0-1 0,0 1 0,0-1 0,1 0 0,-1-1 0,1 1 0,-1-1 0,1 0 0,0 0 0,1-1 0,-1 1-1,1-1 1,0 0 0,0-1 0,0 1 0,-4-9 0,6 8-84,0 0-1,0 0 0,1-1 1,0 1-1,0 0 1,0-1-1,1 1 0,0-1 1,1-7-1,0-2-138,2-1 1,5-19-1,-5 30-36,-1 0 0,1 0 1,0 1-1,0-1 0,1 1 0,-1 0 0,1-1 1,0 2-1,1-1 0,-1 0 0,1 1 0,10-7 0,5-3-1802,1 0-1,24-10 1,-11 7-176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3.8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38 8333,'0'-7'7491,"0"-19"-5659,0 26-1784,1-2 30,-14 0 158,11 2-241,1 32-45,0-21 58,0-1 0,1 0-1,0 0 1,1 1-1,0-1 1,1 0-1,0 0 1,7 19 0,-4-14 5,0-1 1,-1 1 0,-1 1-1,2 15 1,2 5 27,-2-6-12,-4-19-150,1-1 1,0 0 0,1 0 0,6 18-1,0-1-695,-8-23 496,0 0 0,1 0-1,-1 0 1,1 0-1,0 0 1,3 5-1,15 22-4592,-11-19 1442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4.1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47 201 3764,'-3'-1'418,"-1"-1"0,1 0 0,-1 1 0,1-1-1,0-1 1,0 1 0,0 0 0,0-1 0,-5-5-1,7 6 13,-1-1 0,1 0-1,0 0 1,0 0 0,0 0-1,0 0 1,1 0 0,-1-1-1,1 1 1,0 0 0,0 0-1,0-4 1,1 6-397,-1 0 0,0 0 0,1 0 0,-1 0-1,1 1 1,-1-1 0,1 0 0,0 0 0,-1 0 0,1 1 0,0-1 0,-1 0 0,1 1 0,0-1-1,0 0 1,0 1 0,0-1 0,-1 1 0,1 0 0,1-1 0,27-11-367,-17 7 411,28-11 495,83-21 1,46 2-4653,-157 33 3219,21-3-1743,-1 0 350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4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5841,'-114'106'2718,"101"-90"-1842,0 0-138,12-15-665,0 0-1,0-1 1,1 1-1,-1-1 1,0 1-1,1 0 1,-1 0 0,1-1-1,-1 1 1,1 0-1,-1 0 1,1 0 0,-1 0-1,1-1 1,0 1-1,-1 0 1,1 0 0,0 0-1,0 0 1,0 0-1,0 0 1,0 0 0,0 0-1,0 1 1,-5 6 1894,5-7-1836,-1-1 0,1 0 0,-1 1-1,1-1 1,-1 0 0,1 1 0,0-1 0,-1 1-1,1-1 1,0 1 0,0-1 0,-1 1-1,1-1 1,0 1 0,0 0 0,0-1-1,-1 1 1,1-1 0,0 1 0,0 1 752,3-2-37,31-2-694,0-2 0,-1-2-1,64-19 1,-10 3-131,237-54-3469,-233 55 853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6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76 3848,'-9'-37'4229,"5"20"-2285,1-2 2904,2 18-4826,1 1 0,0 0 0,0 0 0,0 0 0,0 0 0,0 0 0,-1-1 1,1 1-1,0 0 0,0 0 0,0 0 0,-1 0 0,1 0 0,0 0 0,0 0 0,0 0 0,-1 0 1,1 0-1,0 0 0,0 0 0,0 0 0,-1 0 0,1 0 0,0 0 0,0 0 0,0 0 0,-1 0 1,1 0-1,0 0 0,0 0 0,0 0 0,-1 0 0,1 0 0,0 0 0,0 0 0,0 0 1,-1 1-1,1-1 0,0 0 0,0 0 0,0 0 0,0 0 0,0 1 0,-1-1 0,1 0 0,0 0 1,0 0-1,0 0 0,0 1 0,0-1 0,0 0 0,0 0 0,0 0 0,0 1 0,0-1 1,0 0-1,0 0 0,0 1 0,0 14-303,-1-6 291,1 0 0,0 0 0,1 0 0,0 0-1,0 0 1,1 0 0,4 13 0,38 114 84,-40-121-52,4 20 380,-6-25-374,0 0 1,0 0-1,9 18 0,69 163-2516,-79-187 2184,0-1 1,0 1-1,0 0 1,0 0-1,-1 0 0,1 4 1,4 19-3355,7-13 892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6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43 240 3932,'-6'-7'412,"1"-1"0,1 0 0,-1 1 0,2-1 0,-1-1-1,1 1 1,0 0 0,0-1 0,1 0 0,1 1 0,-1-1 0,1 0-1,0-12 1,2 19-441,-1 0 0,1 0-1,0 0 1,0 0 0,0 0-1,0 0 1,0 0 0,0 1-1,0-1 1,0 0 0,1 1-1,-1-1 1,1 1 0,-1-1-1,1 1 1,-1 0 0,1-1-1,2 0 1,36-20 208,-12 11-153,1 1 0,0 2 0,0 0 0,54-5 0,54 6-3212,-108 9 1447,-4 6-158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6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52 3764,'-84'95'4455,"83"-93"-4274,-1 0 0,1 0 0,0 0 1,0 0-1,0 0 0,0 0 0,0 1 0,1-1 1,1 13 5267,1-15-5445,0 0 0,0 0 1,1 0-1,-1 0 0,0 0 0,0 0 1,0-1-1,1 1 0,-1-1 0,0 0 1,0 1-1,0-1 0,0 0 0,3-2 1,-2 2 42,301-105-804,-164 62-3834,-80 23 1630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332 225 3216,'-2'-1'196,"0"-1"-1,0 1 0,1-1 0,-1 1 0,1-1 1,-1 0-1,1 1 0,0-1 0,-1 0 0,1 0 1,0 0-1,0 0 0,0 0 0,0 0 0,1 0 1,-1 0-1,1-1 0,-1 1 0,1 0 1,0 0-1,0-1 0,0 1 0,0-4 0,1 3-147,-1 0-1,1 0 0,0 1 1,0-1-1,0 0 0,0 0 1,1 1-1,-1-1 0,1 1 0,0-1 1,-1 1-1,1 0 0,0 0 1,0-1-1,1 1 0,-1 1 1,4-4-1,10-6-90,26-15 1,-26 16 178,3 0-184,-14 8 201,0-1-1,0 0 1,0 1-1,0-2 0,6-5 1,-8 6-37,0 0 0,0 1 1,0 0-1,0-1 0,0 1 1,0 0-1,7-2 0,-7 2 30,1 0 0,0 0 0,0 0-1,-1 0 1,0-1 0,4-3 0,4 2 1154,-6 1 942,-12 3-2083,4 0-135,-96 3-510,85-1 406,0 0 1,0 1-1,0 0 0,-24 11 1,11-2 188,0 1 0,1 2 0,0 1 0,1 1 0,1 1 0,-22 21 0,31-25-27,1 0 0,1 1 0,0 1-1,1 0 1,1 0 0,0 1 0,1 1 0,1-1-1,1 2 1,-6 18 0,11-28-129,1-1 0,0 1 0,1 0 0,0 0 0,0 0 0,1 0 0,0 0 0,1 0 0,2 15 0,-1-17 52,0-1 0,0 0 0,0 1 0,1-1 1,0-1-1,0 1 0,1 0 0,0-1 0,0 0 0,0 1 1,0-2-1,1 1 0,9 8 0,3-2 13,-1 0-1,1-2 1,1 0 0,0-1-1,0 0 1,1-1-1,-1-2 1,1 0 0,32 4-1,-5-3-4,0-3 0,92-5-1,-86-3-983,89-19-1,-92 12-2205,89-36 0,-90 27 444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6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5 5705,'-26'6'964,"-29"5"1126,51-11-1709,0 1 0,0-1 0,-1 0-1,1 0 1,0-1 0,0 1 0,0-1-1,0 1 1,0-1 0,-6-3 1751,39 4-5107,0-1 501,54-9-1,-59 6 780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7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0 3260,'-184'170'6052,"183"-168"-6037,-1-1 0,1 0 0,0 0 0,0 0 0,1 1 0,-1-1-1,0 0 1,0 1 0,0-1 0,1 1 0,-1-1 0,1 1 0,-1-1 0,1 1 0,0 0 0,-1 1-1,1 15 5167,3-18-4968,37-3-95,-1-2 0,0-2-1,0-1 1,41-15 0,-30 9-358,194-53-6901,-179 47 4406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1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95 3764,'-2'-1'69,"1"0"-1,0 0 0,0 0 1,-1 1-1,1-1 0,0 0 0,0-1 1,0 1-1,0 0 0,0 0 1,0 0-1,0-1 0,1 1 0,-1 0 1,0-1-1,1 1 0,-1 0 1,1-1-1,-1 1 0,1-1 1,0 1-1,-1-3 0,1 3 93,0-1 1,0 1-1,-1 0 0,1-1 0,-1 1 1,1 0-1,-1-1 0,1 1 0,-1 0 0,0-1 1,1 1-1,-1 0 0,0 0 0,0 0 1,0 0-1,-2-1 0,2 1 4,0-1 0,0 1 0,0 0 0,0 0 0,0 0 0,0 0 0,1-1 0,-1 1 0,0 0 0,1-1 0,-1 1 0,0-1 1,1 1-1,0-1 0,-1 1 0,1-3 0,-1 3 151,0-1 1,0 1 0,0 0-1,0 0 1,0-1 0,0 1-1,0 0 1,-1 0 0,1 0-1,0 0 1,-1 1 0,1-1-1,0 0 1,-1 1 0,1-1-1,-1 1 1,1-1 0,-1 1-1,1 0 1,-4-1 0,5 27-498,0-12 186,-1-1 14,1 1 1,1-1-1,0 0 1,0 0 0,2 1-1,6 20 1,2 4-881,-1 1 0,-1 0 0,-3 1 0,3 48 1,-6-60-514,5 27-1776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8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 56 2844,'1'-2'369,"-1"-1"-1,0 1 1,0-1-1,-1 1 0,1-1 1,-1 1-1,1-1 1,-1 1-1,0 0 1,1-1-1,-1 1 0,0 0 1,-1 0-1,1 0 1,-3-4-1,2 5-274,0-1 1,0 1-1,0-1 0,-1 1 1,1 0-1,0 0 0,-1 0 1,1 0-1,-1 0 0,1 0 0,-1 1 1,0-1-1,1 1 0,-1 0 1,0 0-1,-4 0 0,4 0-8,1 0 0,-1 0 0,0 1-1,1-1 1,-1 0 0,0 1 0,1 0 0,-1 0-1,0 0 1,1 0 0,-5 2 0,0 3-168,0-1 1,0 0-1,-1 0 1,-15 7-1,-21 12-304,34-17 387,-1 0-1,2 1 1,-1 0-1,1 1 0,1 0 1,-1 0-1,1 1 1,1 0-1,0 0 1,1 1-1,-1 0 0,2 0 1,-6 16-1,8-15 172,1-1 0,0 1-1,1-1 1,0 18-1,1-28-138,1 1 0,0-1 0,-1 1 0,1-1 0,0 0 0,0 1 0,0-1 0,0 0 0,0 0 0,0 1 0,0-1 0,1 0 0,-1 0 0,0 0 0,1-1 0,-1 1 0,0 0 0,1 0 0,-1-1 0,1 1 0,-1-1 0,1 1 0,2 0 0,46 10 1433,-45-10-1279,28 4 180,0-3 1,65-2-1,-37-1-583,-59 1 227,0 0 0,-1 0 0,1 0 0,-1 0 0,1 1 0,0-1-1,-1 1 1,1-1 0,-1 1 0,1-1 0,-1 1 0,1 0 0,-1 0-1,0 0 1,1 0 0,-1 0 0,0 0 0,0 0 0,0 0 0,0 0-1,0 0 1,0 1 0,0-1 0,0 0 0,0 1 0,0-1 0,-1 1-1,1-1 1,-1 1 0,1-1 0,0 3 0,0 5 52,1 0 0,-1 1-1,-1-1 1,0 15 0,-1-8 474,1-13-570,-1 0 0,1 0-1,-1 0 1,0 0 0,0 0-1,0 0 1,-1-1 0,1 1-1,-1 0 1,0-1 0,1 1 0,-4 3-1,-31 32-589,24-27 828,3-1-31,-1-2-1,-1 1 0,0-1 0,0 0 0,-21 9 0,21-11-1325,-1-1 0,0-1 0,-17 4 0,6-4-2367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8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14 152 4532,'0'-8'363,"0"6"-94,0 1 0,0-1 0,1 1 0,-1-1 0,0 1 0,-1-1 0,1 0 0,0 1 0,0-1 0,-1 1 0,1-1 0,-1 1 1,1-1-1,-1 1 0,0-1 0,1 1 0,-1 0 0,0-1 0,0 1 0,-1-2 0,2 3-270,-1 0 0,1 0 0,0-1 0,-1 1 0,1 0 0,0 0 0,0-1 0,-1 1 0,1 0 0,0-1 0,0 1 0,0 0 0,-1-1 0,1 1 0,0 0 0,0-1 0,0 1 0,0-1 0,0 1 0,0 0 1,0-1-1,0 1 0,0 0 0,0-1 0,0 1 0,0-1 0,0 1 0,0 0 0,0-1 0,0 1 0,1 0 0,-1-1 0,0 1 0,0-1 0,0 1 0,1 0 0,-1 0 0,0-1 0,0 1 0,1 0 0,-1-1 0,0 1 0,0 0 0,1 0 0,-1 0 0,1-1 0,1 0 63,-1 0-1,1 0 0,0 0 1,0 0-1,0 0 0,0 0 1,0 0-1,0 1 1,3-1-1,341-39 386,-156 22-915,-102 6-81,46-3-3574,-109 14 1557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8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171 488 2680,'-95'39'1724,"29"-20"3298,57-15-3491,17-2 823,20-4-899,178-44 912,-74 14-2999,1662-294 643,-1646 303 106,451-88 1627,-599 110-1735,1 1 0,-1 0 1,1-1-1,-1 1 0,0 0 0,1-1 0,-1 1 1,1-1-1,-1 1 0,0 0 0,0-1 0,1 1 1,-1-1-1,0 1 0,0-1 0,1 1 0,-1-1 0,0 1 1,0-1-1,0 1 0,0-1 0,0 1 0,0-2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9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0 1820,'-1'15'5661,"-2"-3"-3293,2-7-2523,-1-1 1,0 0 0,0 0-1,0 0 1,-4 5 0,-1 1 815,2 0-610,0-1 1,1 1 0,0 0-1,1 0 1,-3 11 0,2-6-78,2-4 43,1 0 0,0 1 0,0-1 0,1 1 0,2 12 0,-1 9 324,0-31-348,-1 0 1,1 0-1,-1 0 1,1 0-1,0 0 0,0 0 1,0 0-1,0-1 1,0 1-1,0 0 0,0-1 1,1 1-1,-1-1 1,1 1-1,-1-1 0,1 0 1,-1 1-1,1-1 1,2 1-1,40 22 150,-35-20-23,19 8 59,47 14 0,-45-17 1051,41 19 1,-70-28-1145,0 1 1,1 0 0,-1 0 0,0 0-1,1 0 1,-1 0 0,0 0 0,0 0-1,0 1 1,0-1 0,0 0 0,0 1-1,-1-1 1,1 0 0,0 1-1,-1-1 1,1 1 0,-1-1 0,1 4-1,1 33-28,-2-25 902,-1-12-945,1 1 0,-1-1 0,0 0 0,0 0-1,0 0 1,0 0 0,0 0 0,0 0 0,0 0 0,0 0 0,0 0 0,0 0 0,0-1 0,-1 1 0,-1 1 0,-28 13-470,24-12 389,-47 18-246,39-17-1099,-1 0 0,1-1 0,-20 0 0,8 0-1935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8:59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1 177 3260,'0'-3'85,"1"0"-1,-1 1 1,1-1-1,0 0 1,0 0-1,0 1 1,0-1-1,1 1 1,2-5-1,5-11 1169,-7 12-1056,1 1 0,0 0 0,0-1 1,0 1-1,1 0 0,-1 1 0,1-1 0,0 1 1,1 0-1,-1 0 0,1 0 0,0 0 0,9-5 1,-3 3-359,0 0 0,1 1 0,-1 0 0,1 0 0,20-4 0,7 2-1133,0 1 1,72-2 0,-77 8 296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0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183 176 1136,'0'1'96,"0"0"-1,0 0 1,0 0 0,0 0-1,0 0 1,0 0 0,0 0-1,1 0 1,-1 0 0,0 0-1,1 0 1,-1 0 0,0 0-1,1 0 1,-1 0 0,1-1-1,-1 1 1,1 0 0,0 0-1,-1-1 1,1 1 0,0 0-1,-1-1 1,1 1-1,0 0 1,0-1 0,0 1-1,0-1 1,-1 1 0,1-1-1,0 0 1,0 1 0,1-1-1,6 4 628,37 23 2141,-43-26-2839,-1-1-1,1 1 0,-1 0 1,1 0-1,-1 1 0,0-1 1,0 0-1,1 0 0,-1 1 1,0-1-1,0 1 0,1 2 1,10 10 25,-8-8 29,1-1 0,-1 0 0,0 1 0,-1 0 0,1 0 0,-1 0-1,0 0 1,2 7 0,1 1-98,-5-8 201,0 0 0,0 0 0,0 0-1,0 0 1,-1 1 0,0-1 0,-2 12 0,1 3 938,1-12-549,-3 23 1657,3-30-2189,-1 0 1,0-1-1,0 1 0,0-1 1,0 1-1,0-1 1,0 1-1,0-1 1,0 0-1,-1 1 0,1-1 1,0 0-1,-1 0 1,1 0-1,-3 1 0,-9 5-42,1-1-1,-1 0 1,-1-1-1,1-1 0,0 0 1,-1 0-1,0-2 1,-25 3-1,31-5 28,1 0 1,0 0-1,-1 0 0,1-1 1,0 0-1,-1 0 0,1-1 0,0 0 1,0-1-1,0 1 0,0-1 1,1 0-1,-1-1 0,1 0 1,0 0-1,0 0 0,0-1 0,-6-6 1,9 8 34,1 0 0,0 0 1,0-1-1,0 1 0,1-1 0,-1 1 1,1-1-1,0 0 0,0 1 1,-1-9-1,-1-39-725,3 45 536,1 1-1,1-1 1,-1 1-1,1-1 1,0 1-1,0-1 1,0 1-1,1 0 1,0 0-1,0 0 0,0 1 1,1-1-1,-1 1 1,1 0-1,0-1 1,5-2-1,7-7-667,1 0 0,0 2-1,20-11 1,-4 5 336,0 2 1,2 2-1,-1 1 1,2 1-1,70-12 0,190-10 339,-255 31 528,61-4 1920,-98 7-2241,-1 1 1,0-1-1,0 1 0,0 0 0,0 0 0,0 0 1,-1 0-1,1 0 0,0 1 0,4 2 1,16 7-70,3 0 803,0 2-1,-1 0 1,44 32-1,-44-28-1158,4 8 1588,-25-20-1145,1 0 1,0-1-1,0 1 0,7 4 0,-8-6-216,1 0 0,-1 1-1,0-1 1,0 1 0,-1 0 0,7 8 0,-3-3 316,-7-8-171,0-1 1,1 1-1,-1-1 1,0 1-1,0-1 1,1 1-1,-1 0 0,0-1 1,0 1-1,0-1 1,0 1-1,0 0 0,0-1 1,0 1-1,0 0 1,0-1-1,0 2 1,2 9-165,-1-10 168,-1 1 0,1-1 0,0 0 0,0 1 0,-1-1 0,1 1 0,0-1-1,-1 1 1,0 0 0,1-1 0,-1 1 0,0-1 0,0 1 0,0 0 0,0-1-1,0 1 1,0-1 0,0 1 0,0 0 0,-1 1 0,0-1 21,0 0-1,-1 0 1,1 0 0,0 0-1,-1 0 1,1-1 0,-1 1-1,0 0 1,0-1 0,1 1-1,-1-1 1,0 0 0,-3 2 0,-31 16-29,1-2 1,-2-2 0,0-1-1,-1-2 1,0-1 0,-1-2-1,-77 7 1,99-14 6,0-1 0,1-2 0,-1 1 1,-19-4-1,31 3-31,1 0 1,0-1-1,0 1 1,0 0-1,0-1 1,0 0-1,0 0 1,1 0-1,-6-5 1,7 6-16,0-1 1,0 0-1,1 0 1,-1 0-1,1 0 0,0 0 1,0 0-1,-1 0 1,1 0-1,0 0 1,1-1-1,-1 1 0,0 0 1,1-1-1,-1 1 1,1 0-1,0-1 0,0-2 1,-1-18-185,1 15 150,-1 0 0,1 0 0,0 0 0,1-1 0,0 1 0,0 0 0,0 1 0,1-1-1,1 0 1,-1 0 0,1 1 0,5-9 0,7-5-109,1 1 0,1 0 0,0 1 0,2 1 0,0 1 0,1 1-1,37-23 1,-14 14-1117,0 2-1,2 1 1,51-16 0,-43 22-2113,-27 9 1232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0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91 2064,'-3'-4'297,"1"0"0,0-1-1,0 1 1,0 0 0,1-1 0,-1 1 0,0-7-1,0-34 9288,1 45-9583,1 0 27,-1 0 0,1 0 0,0 0 0,0 0-1,-1 0 1,1 0 0,0 0 0,0-1 0,-1 1-1,1 1 1,0-1 0,0 0 0,-1 0 0,1 0-1,0 0 1,0 0 0,-1 0 0,1 0 0,0 0-1,0 0 1,-1 0 0,1 0 0,0 1 0,0-1-1,0 0 1,-1 0 0,1 0 0,0 0 0,0 1-1,0-1 1,0 0 0,-1 0 0,1 0 0,0 1-1,0-1 1,0 0 0,0 0 0,0 1 0,0-1-1,0 0 1,0 0 0,0 1 0,0-1 0,0 0 0,0 0-1,0 1 1,0-1 0,0 0 0,0 0 0,0 1-1,0-1 1,0 0 0,0 1 0,0-1-220,0-13 2526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2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77 3808,'-98'-57'4483,"73"37"-2158,131 51-2290,-43-14 243,-46-12-291,27 7-57,-1 1 0,-1 3 0,58 29 0,-97-44 72,0 0 0,-1 1 1,1-1-1,-1 1 1,0 0-1,1 0 1,-1 0-1,0 0 0,0 0 1,0 1-1,-1-1 1,1 1-1,0-1 0,1 5 1,-1-2 48,-1 1 0,0 0 0,0 0 0,-1 0 1,0-1-1,0 8 0,0-6 25,-1-3-44,1-1 0,-1 1 0,0-1 0,0 1 0,-1-1 0,1 1 0,-1-1 1,1 0-1,-1 0 0,0 0 0,0 0 0,0 0 0,-1 0 0,1 0 0,-1-1 0,-3 3 0,-10 9-82,-28 19 0,26-21-46,-254 152-2111,186-116-288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0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 3592,'-5'7'3945,"5"-11"-4413,0 1 492,0-2-632,0 2 584,0-1 36,0 3-160,0-1-416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1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1208 92 3468,'0'-92'10716,"1"94"-10108,-7 5-494,-45 27 93,-37 29 17,-644 504 1529,608-474-1613,-71 70-98,193-162-24,1 1 0,0-1 0,0 1 0,0-1 0,0 1 0,0 0 0,0 0 0,0-1 0,0 1 0,0 3 0,1-19-2339,0 13 2183,0 1 1,1-1 0,-1 0 0,0 0-1,0 1 1,1-1 0,-1 0 0,1 1-1,-1-1 1,0 0 0,1 1-1,-1-1 1,1 0 0,0 1 0,-1-1-1,1 1 1,-1-1 0,1 1 0,0 0-1,-1-1 1,1 1 0,0 0 0,0-1-1,1 1 1,4-3-806,13-12-1958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2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2632 62 2308,'0'-30'766,"0"10"4071,-1 18-4726,0 1 0,0 0-1,-1 0 1,1 0-1,0 0 1,-1 1 0,1-1-1,-1 0 1,1 0-1,-1 1 1,1-1-1,-1 1 1,0 0 0,-1-1-1,-2 1-82,-1 1-1,1 0 1,0 0-1,0 0 1,1 0-1,-1 1 1,0 0-1,0 0 1,-5 4-1,-43 29 673,26-17-368,-502 333 4990,-271 162-5280,541-353 348,-324 203-497,579-360 101,-149 101-101,125-83 102,0 2 0,2 1 0,-27 31 1,52-53 19,-1-1 0,1 1 0,0 0 0,0-1 0,1 1 0,-1 0 0,0-1 0,0 1 0,1 0 1,-1 0-1,1 0 0,0 0 0,0 0 0,-1-1 0,1 1 0,0 0 0,1 3 0,-1 0 303,27-6-571,-13-4-504,-1 0 0,1-1-1,19-11 1,1-1-1222,0 3 187,-1-4-931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2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1416,'-3'-4'4789,"0"22"3195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3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9 6505,'-8'-3'1609,"8"3"-1548,0-1 1,0 1-1,0 0 0,0 0 0,0 0 1,0 0-1,1-1 0,-1 1 0,0 0 1,-1 0-1,1 0 0,0 0 0,-1-3 1042,1 3-1042,0 0 0,-1 0 1,1 0-1,0 0 0,0 0 0,0 0 1,0-1-1,-1 1 0,1 0 0,0 0 1,0 0-1,0 0 0,0 0 1,-1 0-1,1 0 0,0 0 0,0 0 1,0 0-1,0 0 0,-1 1 0,1-1 1,0 0-1,0 0 0,0 0 0,0 0 1,0 0-1,-1 0 0,1 1 115,-1-1 0,1 1-1,-1-1 1,1 1 0,-1-1 0,1 1 0,-1-1-1,1 1 1,0 0 0,-1-1 0,1 1 0,0 0-1,0-1 1,-1 1 0,1 0 0,0-1 0,0 1-1,0 0 1,0 1 0,-1 18 67,1-13-101,-1 1 1,1-1 0,1 1 0,-1-1 0,3 9-1,28 86-1158,-27-87 1143,-1 1-1,2 20 1,-3-23-18,0 1 1,0 0 0,7 19-1,1-2-728,6 34-1,-1-4-2836,-4-39 901,1-2-479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4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227 437 3892,'-11'2'-45,"-2"0"3455,13-2-3350,-1-1 1,1 1-1,0 0 0,-1 0 0,1 0 0,0 0 1,-1 0-1,1 0 0,0 0 0,0-1 1,-1 1-1,1 0 0,0 0 0,0 0 0,-1-1 1,1 1-1,0 0 0,-1-6 2595,11 8-2716,0 0-1,1 1 1,-1 0 0,0 1 0,-1 0 0,13 7 0,-18-10 103,-1 1 1,0 0-1,1 0 0,-1 0 1,0 0-1,0 1 1,0-1-1,-1 1 1,1 0-1,-1 0 1,1 0-1,-1 0 1,0 0-1,0 0 1,0 1-1,-1-1 1,1 1-1,-1-1 1,0 1-1,0 0 1,2 6-1,-3 14 1803,1-18-1765,0 1-1,-1-1 1,0 0 0,0 0 0,-1 0 0,1 0 0,-1 0-1,-1 0 1,1 0 0,-1 0 0,0 0 0,0-1-1,-1 1 1,-3 6 0,-6 3 212,-1-1-1,0 0 1,-1-1-1,0-1 1,-28 19 0,35-26-163,-1-1 1,1 0 0,-1-1-1,1 1 1,-1-1 0,0-1-1,0 0 1,0 0 0,0 0-1,-1-1 1,1 0 0,0-1-1,-1 0 1,1 0 0,-12-3-1,16 3-122,1-1-1,0 0 0,0 0 0,0 0 0,0-1 1,0 1-1,1-1 0,-1 1 0,0-1 1,1 0-1,-1 0 0,1 0 0,-1 0 1,1-1-1,0 1 0,0-1 0,0 1 0,1-1 1,-1 0-1,0 1 0,1-1 0,0 0 1,0 0-1,-2-4 0,1-6-22,-1 1 0,2-1 0,0 1 0,0-22-1,1 31 17,1-6-22,0 0 0,1 1 0,0-1 0,0 0 0,0 1 1,1 0-1,1 0 0,0 0 0,0 0 0,0 0 0,1 1 0,0-1 0,8-8 0,3-2-362,1 0 0,0 2 0,35-26 0,-19 19-543,1 2 1,2 1 0,0 2 0,1 2 0,0 1 0,1 1 0,48-9 0,35-1-3068,126-7-1,-213 27 3614,5-1 379,53-2 6846,-81 6-6424,-1 1 0,1 1 0,0 0 0,-1 0-1,1 1 1,-1 1 0,17 6 0,8 15 601,-28-21-823,0 1-1,0-1 0,-1 1 1,0 0-1,0 1 1,0 0-1,0 0 1,-1 0-1,10 11 1,-12-11-166,0 0 0,0 0 0,0 1-1,-1-1 1,1 1 0,-1-1 0,-1 1 0,1 0 0,-1-1 0,0 1 0,0 0 0,-1 11 0,0-6 177,1-8-162,-1 0-1,1 0 1,-1 0 0,0 0 0,0 0-1,-1 0 1,1 0 0,-1 0 0,1 0 0,-1 0-1,0 0 1,0 0 0,0-1 0,-1 1-1,1 0 1,-1 0 0,1-1 0,-1 1-1,0-1 1,0 0 0,-3 4 0,-14 9 15,-1 0 0,0-1 0,-1-1 1,0-1-1,-1-1 0,0-1 0,-1-1 0,0-1 0,-1 0 1,0-2-1,0-1 0,0-1 0,0-1 0,-27-1 1,44-2-36,-1 0 0,1-1 0,0 0 1,-1 0-1,1-1 0,0 0 1,0 0-1,0-1 0,1 1 0,-1-2 1,1 1-1,-10-7 0,12 7-25,0 0 0,0-1-1,1 1 1,0-1-1,0 1 1,0-1-1,0 0 1,0 0 0,1 0-1,0-1 1,-1 1-1,2-1 1,-1 1 0,0-1-1,1 1 1,0-1-1,0 0 1,1 0 0,-1-9-1,1-1-44,-1 4-26,1 1-1,0 0 1,1-1-1,0 1 0,0 0 1,1-1-1,1 1 1,0 0-1,6-14 0,6-3-287,1 2 0,1-1-1,1 2 1,34-35-1,-11 19-1558,68-52 0,-54 52-419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4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42 8617,'-18'8'191,"12"-6"271,-1 1 0,1-1-1,0 0 1,-1 0 0,-12 1-1,22-13 1659,4 8-2114,1-1 0,-1 1 1,1 1-1,0-1 0,-1 1 1,10 0-1,15-3 570,147-17-4189,-61 9-1696,-81 8 3089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5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0 6329,'-106'59'-154,"-2"-5"3286,81-27 1510,47-29-4612,-1 0 0,27-7 1,1 0 276,282-51-3403,-220 39 104,-43 8 650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5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310 80 3592,'0'-1'141,"0"-1"-1,0 1 1,0 0-1,0 0 0,0 0 1,0 0-1,0 0 1,0 0-1,-1 0 1,1 0-1,0 0 1,-1 0-1,1 0 0,-1 0 1,1 0-1,-1 0 1,0 0-1,1 1 1,-1-1-1,0 0 0,1 0 1,-1 0-1,0 1 1,0-1-1,0 1 1,0-1-1,0 0 0,0 1 1,1 0-1,-1-1 1,-2 0-1,-15-11 1026,13 4 373,-7-2 735,-6 1 1645,12 9-5716,5 0 1751,12 0 251,-1 1 20,1 0-1,0 0 1,-1 1 0,17 5 0,-9 1-220,0 1 1,0 1-1,-1 0 0,0 2 1,-1 0-1,0 0 0,-1 2 0,-1-1 1,0 2-1,-1 0 0,21 31 1,-32-40 51,0 0 1,0 0 0,0 0 0,-1 0 0,0 1 0,0-1 0,0 0 0,-1 0 0,0 1 0,-2 9 0,2 6-75,-1-18-16,0 0 0,0-1 0,0 1 0,0 0 0,-1-1 0,1 1 1,-1-1-1,0 0 0,0 1 0,0-1 0,0 0 0,-1 0 0,1 0 0,-1-1 0,0 1 0,-3 2 0,-6 5 62,0-1 1,-24 14-1,11-10-33,-1-1-1,0 0 1,-44 11-1,56-19 35,-1-1 0,-1 0-1,1-1 1,0-1 0,-1 0-1,1-1 1,0 0 0,-21-4 0,29 2-17,1 0 1,-1 0 0,0 0-1,1-1 1,-1 0 0,1 0-1,0-1 1,0 0 0,0 0 0,0 0-1,1-1 1,0 1 0,0-1-1,0-1 1,0 1 0,1-1-1,0 1 1,0-1 0,0 0 0,1-1-1,0 1 1,0-1 0,1 1-1,0-1 1,0 0 0,0 0 0,1 0-1,-1-13 1,2-3-70,-1 14 38,1-1 0,0 1 0,0 0 1,1-1-1,1 1 0,-1 0 0,1 0 0,1 0 0,4-11 0,1 4-6,0 0 0,2 0-1,0 1 1,1 1 0,0 0-1,1 0 1,15-13-1,-19 20-297,1 1-1,-1-1 0,2 2 0,-1-1 0,14-5 0,-14 8-363,-1 0 0,1 0-1,0 1 1,0 0 0,0 1 0,0 0-1,9 0 1,1 1-1165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6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91 8429,'-7'0'-4,"-26"-2"2834,32 2-2711,0 0 1,1 0-1,-1 0 1,0 0-1,0 0 1,0-1-1,1 1 1,-1 0 0,0-1-1,0 1 1,1 0-1,-1-1 1,0 1-1,1-1 1,-1 1-1,0-1 1,1 0-1,-1 1 1,1-1 0,-1 0-1,1 1 1,-1-1-1,1 0 1,0 1-1,-1-1 1,1 0-1,0 0 1,-1 0-1,1 1 1,0-1 0,0-1-1,-9-31 1022,9 5 224,0 17-2689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7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250 579 6913,'-4'-8'-412,"-1"-3"1282,5 11-820,1 0 0,-1 0 1,0 1-1,0-1 0,0 0 0,1 0 1,-1 0-1,0 0 0,0 0 1,0 1-1,1-1 0,-1 0 1,0 0-1,0 0 0,1 0 1,-1 0-1,0 0 0,0 0 0,1 0 1,-1 0-1,0 0 0,0 0 1,1 0-1,-1 0 0,0 0 1,0 0-1,0 0 0,1 0 0,-1 0 1,0 0-1,0 0 0,1-1 1,-1 1-1,0 0 0,0 0 1,0 0-1,1 0 0,-1 0 1,0-1-1,0 1 0,0 0 0,0 0 1,1 0-1,-1-1 0,0 1 1,0 0-1,0 0 0,0-1 1,0 1-1,0 0 0,0 0 0,0 0 1,0-1-1,1 1 0,-1 0 1,0 0-1,0-1 0,0 1 1,0 0-1,-1 0 0,1-1 0,0 1 1,0 0-1,0-1 0,4 4-320,13 6 232,0 2 0,-1 0 0,0 1 0,-1 0-1,0 1 1,25 29 0,-37-36 172,0 0 0,0 0 0,-1 0 0,0 0-1,0 0 1,0 1 0,-1-1 0,1 0 0,-2 1 0,1-1 0,-1 1 0,0-1 0,-1 10 0,1-5 793,0-7-854,0-1 1,0 0-1,-1 1 1,1-1 0,-1 0-1,0 1 1,1-1-1,-2 0 1,1 0-1,0 0 1,-1 0 0,1 0-1,-1 0 1,0 0-1,0 0 1,0 0 0,0-1-1,-1 1 1,1-1-1,-1 0 1,1 0 0,-1 0-1,0 0 1,0 0-1,-3 1 1,-8 4 94,0 0 1,0-1-1,-1-1 1,0 0-1,0-1 1,0 0-1,0-2 0,-1 0 1,1 0-1,-1-1 1,0-1-1,-24-3 1,31 1-252,0 0 0,0 0 0,0-1 0,1 0 1,-1 0-1,1-1 0,0 0 0,0 0 0,-9-8 1,13 10 61,0-1 0,0 0 0,1 0 0,-1 0 0,1 0 0,0-1 0,0 1 1,0-1-1,1 0 0,-1 0 0,1 0 0,0 0 0,0 0 0,0-1 0,1 1 1,-1-1-1,1 1 0,0-1 0,0-6 0,1 0 182,-1 4-239,1 0 1,0 0-1,0 0 0,1 1 1,0-1-1,0 0 0,0 0 1,1 1-1,0-1 0,0 1 1,1-1-1,3-5 0,6-5-470,1 1 0,1 0 0,0 1-1,1 1 1,1 0 0,0 1 0,0 1 0,2 0-1,-1 1 1,39-16 0,-8 6 154,2 3 1,0 3-1,59-12 1,-20 10-337,100-5 1,-70 17 3184,-115 7-2346,-1-1 0,0 1 1,0 0-1,0-1 0,0 2 1,-1-1-1,1 0 0,0 0 1,-1 1-1,1 0 0,-1-1 0,0 1 1,0 0-1,0 0 0,-1 0 1,1 0-1,-1 1 0,2 3 1,-2-4 60,0 0 1,0 0 0,0 0 0,1 0-1,-1 0 1,1-1 0,-1 1-1,1 0 1,0-1 0,0 0 0,4 5-1,5 6 975,-2 2-596,-7-10-507,1-1 0,-1 1 0,1-1 0,7 7 0,-7-7 52,-1-1-1,1 1 1,-1 0-1,0 0 1,0-1-1,0 1 1,0 1-1,0 3 1,7 15 90,-5-16-193,0 0 0,-1 0 0,0 0 0,-1 1 0,1-1 0,-2 1 0,1 0 0,-1 0 0,0 0 0,0 8 0,-1-15 23,-1 1 1,1-1-1,0 0 1,0 0-1,0 0 0,-1 0 1,1 0-1,-1 0 1,1 0-1,-1 1 1,1-1-1,-1-1 1,0 1-1,1 0 0,-1 0 1,0 0-1,0 0 1,1 0-1,-1-1 1,0 1-1,-2 1 1,-1 0-11,1 0 1,-1-1-1,0 1 1,1-1-1,-1 0 1,-7 2-1,-6-1 166,-1 0-1,-21-2 0,33 0 22,-10 0-172,0-1 0,-1-1 0,1-1-1,0 0 1,0-1 0,0 0 0,-21-10 0,30 11-20,0-1 0,1 0-1,-1 0 1,1 0 0,0-1 0,0 0-1,1 0 1,-6-6 0,8 7-67,0 0 0,0 0-1,1 0 1,0 0 0,0 0 0,0-1 0,0 1 0,0 0 0,1-1-1,0 1 1,0-1 0,0 0 0,1 1 0,0-6 0,0 0 54,-1 2-15,1 1 0,1-1 0,-1 1 0,3-10 0,-2 14-31,0 0 0,1 0 1,-1 0-1,0 0 0,1 1 0,0-1 0,0 0 0,0 1 0,0-1 0,0 1 0,0 0 0,5-4 0,34-24-1615,0 1 0,2 2 0,71-32-1,145-46-3017,-257 104 4689,10-3 45,0 0-1,0-1 0,0 0 0,-1-1 1,0-1-1,16-12 0,-25 17 151,-1 0 1,0 0-1,1 0 0,-1 0 0,0 0 1,0 0-1,-1-1 0,1 1 1,0 0-1,-1-1 0,1 1 0,-1 0 1,0-1-1,0-2 0,-1-41 2592,0 24-1951,0 19-573,0 1 0,0-1 0,0 1 0,0 0 0,-1 0 0,1 0 0,-1 0 0,1 0 0,-1 0 0,0 0 0,0 0 0,0 0 0,-3-1 0,-29-20 2547,24 18-2425,8 4-366,1 0 0,-1 1 1,1-1-1,-1 0 0,0 1 0,1 0 1,-1-1-1,1 1 0,-1 0 0,0 0 1,-2 0-1,2 0 46,2 0-62,0 1 1,0 0 0,0 0 0,0 0 0,0 0-1,0 0 1,-1 0 0,1-1 0,0 1 0,-1 0 0,1 0-1,0 0 1,-1-1 0,1 1 0,-2 1 0,2-1 6,-1 0 1,0 0 0,1-1-1,-1 1 1,1 0 0,-1 0-1,1 0 1,0 0-1,-1 0 1,1 0 0,0 0-1,0 0 1,0 0 0,0 0-1,0 2 1,-1 29 423,0-12-261,1 0 1,1 0-1,1 0 1,0 0-1,8 26 1,50 177-4,-1-6-75,19 14-963,-22-78-4303,-37-102 1838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2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1 238 1176,'2'0'2861,"20"-1"-1590,0 0-1,28-7 1,92-28-192,-81 18-1014,128-41-371,-107 32 1057,-64 20 325,-26 8-766,-31 8-206,-406 133-395,424-135 287,12-3 39,-1 0 0,1-1 0,-1-1 0,-12 3 0,20-5 68,3-1-96,-1 0 1,0 0-1,0 1 0,1-1 0,-1 0 1,1 0-1,-1 1 0,1-1 0,-1 0 1,1 0-1,-1 1 0,1-1 0,0 1 1,-1-1-1,1 1 0,0-1 0,0 1 1,-1-1-1,1 1 0,1-1 0,23-10 27,-14 7-34,289-144 3724,-275 134-2902,-23 14-970,-4 1-375,-120 47 814,-79 37-599,157-61 1582,40-23-1269,3-1-40,1 0 0,0 0 0,-1 0 0,1 0 0,-1 0 0,1 0 0,0 1 0,-1-1 0,1 0 0,0 0 0,-1 0 0,1 0 0,-1 0 0,1 1 0,0-1 0,-1 0 0,1 0 0,0 0 0,0 1 0,-1-1 0,1 0 0,0 1 0,0-1 0,-1 0 0,1 0 0,0 1 0,0-1 0,0 1 0,-1-1 0,1 1 0,0-1-1,0-1 15,0 1-1,0-1 1,-1 0-1,1 0 1,0 0-1,0 0 1,1 1-1,-1-1 0,0 0 1,0 0-1,0 0 1,1 0-1,-1 1 1,0-1-1,1-1 1,3-2-13,0 0 0,0 1 1,0-1-1,0 1 1,1 0-1,8-4 1,7-5-1,142-90-3001,-97 63 1440,-4 2-950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7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168 360 4316,'-1'0'171,"1"-1"0,-1 1-1,0-1 1,0 0 0,0 1-1,1-1 1,-1 0-1,0 1 1,1-1 0,-1 0-1,1 0 1,-1 0 0,1 0-1,-1 1 1,1-1 0,0 0-1,-1 0 1,1 0-1,0 0 1,0-1 0,-7-12 2207,5 7-1056,3 13-1880,-3 55 3781,0-33-2767,2 1 1,6 53-1,-3-64-312,18 78-619,-16-75 466,4 29 1,-3-18 88,-2 25 100,-1-46-179,-1 0 0,0 0 0,0 0 0,0 16 0,-2-26-7,-1-1 0,1 1 0,1-1 0,-1 1 0,0 0 0,0-1 0,0 1 0,0-1 0,0 1 0,0-1 0,1 1 1,-1-1-1,0 1 0,0-1 0,1 1 0,-1-1 0,0 1 0,1-1 0,-1 0 0,0 1 0,1-1 0,-1 1 0,1-1 0,-1 0 0,1 1 0,-1-1 1,1 0-1,-1 0 0,1 1 0,1 0 125,-2-4-93,0 1 1,-1-1-1,0 1 0,1-1 1,-1 1-1,0-1 0,0 1 0,0 0 1,0 0-1,0-1 0,-1 1 0,1 0 1,-1 0-1,0 0 0,1 0 1,-1 0-1,0 1 0,0-1 0,0 1 1,0-1-1,-3-1 0,-14-13 25,2-3-83,0-1 0,1-1 0,1-1 0,1 0 0,1 0 0,1-1 0,1-1 0,1 0 0,2-1 0,0 1 0,1-2 0,2 1 0,0-1 0,-1-34 0,6 53 24,-5-60-114,4-69 0,2 115 103,1 1-1,1-1 1,1 1 0,1 0 0,1 0 0,0 0 0,16-32 0,-20 48 2,0 1-1,0-1 1,0 1-1,1 0 0,-1 0 1,1 0-1,3-3 1,-5 5 44,0 0 1,1 0-1,-1 1 1,0-1-1,0 0 1,1 1-1,-1-1 1,0 1 0,1-1-1,-1 1 1,0 0-1,1-1 1,-1 1-1,1 0 1,-1 0-1,0 0 1,1 0-1,-1 0 1,1 1-1,-1-1 1,0 0-1,1 1 1,-1-1-1,0 0 1,1 1-1,1 1 1,18 11-59,-1 0 0,0 2 0,-1 0 0,-1 2 0,0 0 0,-1 0 0,-1 2 0,-1 0 0,0 1 0,18 35 0,-1 5 83,-2 2 0,35 106 0,8 91-74,-57-165-311,-15-79-595,1 0 1,-3 30 0,0-17-2945,1-18 635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7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94 231 3764,'-26'-15'192,"3"1"832,2-1-427,8 3 675,13-8-124,0 5-1148,-10-2 832,10 5-1088,0-5 304,0 0 328,0-1-636,24 1 248,3-3-1432,5-2-665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9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44 166 5881,'-6'6'237,"0"-2"355,0 1-1,0-1 1,0 0 0,-7 3 1785,15-8-2348,78-45-741,118-49-1,-124 62-1682,-30 13 500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09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251 11 3932,'-38'29'1464,"-45"26"1,-46 13 6175,259-138-8487,-5 4-3171,-75 40 2423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1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0 5529,'-10'3'353,"0"-1"1,0-1 0,0 0 0,-14 0-1,24-1-317,0 1 0,-1-1 0,1 1 0,0-1 0,-1 1 0,1 0 0,0-1 0,0 1 0,0-1 0,0 1 0,0-1 0,-1 1 0,1-1 0,0 1 0,0 0 0,0-1 0,0 1 0,1-1 0,-1 1 0,0 0 0,-1 9 2655,-4-10-2376,4 0 1,2 7 216,0-6-539,-1 0 0,1-1 1,-1 1-1,1 0 0,-1 0 0,1 0 0,-1-1 0,1 1 0,0 0 0,-1-1 1,1 1-1,0-1 0,-1 1 0,1-1 0,0 1 0,0-1 0,0 1 1,1 0-1,23 10-893,-9-4 299,3 4 566,0 1 0,-1 1 0,0 0 0,0 1 0,-2 1 1,17 19-1,-26-26 137,0 1 0,-1 0 0,0 0 0,0 0 0,-1 1 0,0 0 0,-1 0 0,0 0 0,-1 1 0,0-1 0,-1 1 0,0 0 0,0 0 0,-1 15 0,-1-18 151,-1-1 0,-1 0-1,0 1 1,0-1-1,0 0 1,-1 0-1,0-1 1,0 1-1,0-1 1,-1 1 0,-7 8-1,-2 2 202,-1 0-1,-27 25 1,31-33-351,0-1-1,-1 0 1,0 0 0,0-1-1,0-1 1,-1 0 0,0 0-1,0-1 1,-14 3 0,19-6-107,0-1 1,-1 1 0,1-1 0,-1-1 0,1 1 0,-1-1-1,1-1 1,-1 0 0,1 0 0,-1 0 0,1-1 0,-1 0 0,1 0-1,0 0 1,0-1 0,-13-8 0,14 7-3,0 0-1,1-1 1,-1 1 0,1-2 0,0 1 0,0 0-1,0-1 1,1 0 0,-1 0 0,2 0 0,-1-1-1,1 1 1,0-1 0,0 0 0,1 0-1,-1 0 1,2 0 0,-1 0 0,1-1 0,0 1-1,1 0 1,-1-1 0,1 1 0,1 0-1,0-1 1,0 1 0,0 0 0,1 0 0,0 0-1,0 0 1,1 0 0,0 0 0,0 0 0,0 1-1,1 0 1,0-1 0,0 1 0,1 1-1,9-11 1,0 4-964,29-23 0,19-2-6739,-47 29 5360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1.3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6017,'0'-2'141,"1"-1"0,-1 1 0,1 0 1,-1-1-1,1 1 0,0 0 0,0 0 1,0 0-1,0-1 0,3-2 0,-3 3 225,0 0 0,0 0 0,0 1 0,0-1 0,0 0 0,-1 0 0,1 0 0,-1 0 0,1 0 0,0-3 0,-1 2 88,0 0-1,1 0 1,-1 0 0,1 0 0,0 0 0,0 0 0,2-2 0,-2 2-308,0 0-1,0 0 1,0-1 0,0 1 0,0 0 0,0 0 0,-1-5-1,0-4-1952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1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15 195 1580,'1'2'187,"-1"-1"1,1 1-1,-1-1 0,1 1 0,-1-1 0,1 0 1,0 0-1,0 1 0,-1-1 0,1 0 0,0 0 1,0 0-1,0 0 0,1 0 0,-1 0 0,0 0 1,0 0-1,0 0 0,3 1 0,36 18-10,-16-9-63,-6 0 129,0 1 0,30 26 0,-40-31-94,0 0 0,-1 1 1,0 0-1,0 1 0,-1-1 0,0 1 1,7 17-1,-10-20-8,-1 1 1,0-1-1,-1 1 1,0 0-1,1 13 0,-1-17 7,-1 0 0,0 0 0,0 0-1,-1 0 1,1 0 0,0 0-1,-1 0 1,0 0 0,0 0 0,0 0-1,0 0 1,0 0 0,-1 0 0,-2 4-1,-4 2 822,6-6-785,0-1 1,-1 1-1,1 0 1,-1-1-1,1 0 1,-1 1-1,0-1 1,0 0-1,0-1 1,0 1-1,0 0 1,-1-1-1,1 0 1,-5 2-1,-6 1 82,-1-1-1,-15 1 1,27-3-223,-1-1 0,1 1 0,-1-1 0,0 0 1,1-1-1,-1 1 0,1-1 0,-1 1 0,1-1 1,-1 0-1,1 0 0,-1-1 0,-5-2 0,-8-7-209,14 9 124,-1 0 1,0 0-1,1 0 0,-1 0 0,1-1 1,0 0-1,-1 0 0,1 1 1,1-2-1,-1 1 0,0 0 0,1 0 1,-1-1-1,1 0 0,0 1 0,1-1 1,-4-7-1,3-6 28,1 0 0,1 0 1,1-18-1,0-3 365,0 32-343,0 0 0,0-1 0,0 1 0,1 0 0,0 0 0,1 0 0,-1 0 0,1 1 0,0-1 0,0 1 0,1-1 1,4-4-1,5-7-49,1 1 0,22-19 0,-11 13-965,1 1 0,2 2 0,39-23 0,96-35-5234,-133 64 4616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2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44 3176,'-3'0'625,"0"0"-1,0-1 1,0 0-1,0 0 1,0 0-1,0 0 0,0 0 1,-2-2-1,2 2 43,0-1-1,-1 1 0,1 0 1,0-1-1,-1 1 0,1 1 1,0-1-1,-5 0 0,-8-1 6031,15 2-6636,0 0 1,0-1-1,1 1 1,-1-1 0,0 1-1,1-1 1,-1 0 0,0 1-1,1-1 1,-1 1-1,1-1 1,-1 0 0,1 0-1,-1 1 1,0-2-1,-8-10 536,9 11-716,0 4-168,1 0 282,-1 0 0,1-1 0,0 1 0,0-1 0,0 1 0,2 3 0,156 270-98,-72-123 2,41 48-2425,16-9-5079,-101-137 3798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0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48 940,'-5'-3'175,"1"1"-1,-1 0 1,1-1 0,0 0-1,0 0 1,0 0-1,0 0 1,-5-6 0,6 3 755,3 5-1006,0 1 1,0-1-1,0 0 0,0 1 0,0-1 1,-1 1-1,1 0 0,0-1 1,0 1-1,0-1 0,-1 1 0,1-1 1,0 1-1,-1-1 0,1 1 1,0 0-1,-1-1 0,1 1 0,-1 0 1,1-1-1,-1 1 0,1 0 1,0 0-1,-1-1 0,0 1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3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1799 501 3344,'6'-22'857,"-1"0"-1,-1-1 1,-1 1-1,-1-1 0,-2-40 1,0 50-735,0 1-3,0-8 130,-4-33 0,3 44-186,-1 1 0,0 0-1,0 0 1,-1 0 0,0 1 0,-9-15 0,3 6 62,0 2 1,-1-1 0,-13-12 0,5 4 238,16 20-314,1 0-1,-1 1 0,0-1 1,-1 1-1,1-1 1,0 1-1,-1 0 0,1 0 1,-1 0-1,0 0 0,1 0 1,-1 1-1,-4-2 0,-10-4-195,0 2 0,0 0 0,0 1 0,-1 0 0,1 2 0,-1 0 0,-21 0 0,12 3 234,1 2 0,0 0 1,-1 1-1,-30 10 0,-8 9-170,1 2 0,-111 61 0,82-34 38,2 4 1,3 4-1,3 4 0,-132 126 1,161-133 97,3 3 1,3 1 0,2 3-1,3 2 1,2 2 0,-63 143 0,90-175-53,3 2 0,0 0 0,3 0 0,1 1 0,2 1 1,1-1-1,0 48 0,6-51 309,-2-20-218,2-1-1,0 0 1,1 1-1,1-1 1,5 24-1,-2-26-87,1 1 0,0-1 0,1 0 0,1-1 0,0 0 0,13 16 0,3 0-309,40 36 0,-40-44 408,1 0-1,0-2 0,2 0 0,0-2 1,39 17-1,-26-17 213,1-1 0,0-2 0,57 10 0,-1-10 24,1-3 0,170-6 0,-134-11-107,0-6 0,165-36 0,252-104 1180,-292 57-1658,-194 67 554,113-68 0,-160 86-156,-1-2-1,0 1 1,-1-2-1,24-25 1,-35 33-126,0 0 0,0-1-1,0 0 1,-1 0 0,0 0 0,-1-1 0,1 1 0,-1-1 0,-1 0 0,1 0 0,-2 0 0,1 0 0,-1 0 0,1-14 0,-2 7-11,1 1 0,-2-1 0,0 1 0,-1-1 0,0 1 0,-1 0 1,-1 0-1,-6-18 0,-10-5-15,0 0 1,-3 1-1,-1 1 1,-1 1 0,-2 1-1,-60-56 1,18 29 26,-3 2 1,-89-54 0,-83-33-878,77 60-3785,163 83 3992,0 1-1,0-1 1,1 1 0,-1 0-1,0 0 1,0 0 0,0 0-1,0 1 1,-5-1 0,-1 1-1524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35 225 1900,'-7'0'-153,"5"0"341,0 1 0,0-1-1,0 0 1,0 0-1,0-1 1,0 1-1,0 0 1,0-1 0,0 1-1,0-1 1,-3-1-1,15 2-77,1 0 0,0-1-1,0 0 1,19-5-1,428-136 47,-223 72 3829,-284 73-2582,31 1-1493,-75 19 125,-94 37 0,187-60-33,-21 10 141,21-9-162,-1 0 0,0 0 0,1 0 0,-1 0 0,1-1 0,-1 1 1,1 0-1,-1 0 0,1 0 0,0 0 0,-1 0 0,1 0 0,0 1 0,0-1 0,0 0 0,0 0 0,0 2 0,-9 0 172,11-2-200,3-1 103,-3 0 300,14-7-732,4-3-4770,-12 8 3388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4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46 2024,'-64'-31'13638,"65"26"-11760,-3-3-2872,-2 7 395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3052,'0'12'10802,"0"0"-8277,0-1-2662,0-1 0,2 1 0,-1-1-1,1 0 1,4 12 0,140 428 504,-142-437-680,-1 1 0,-1 0 0,0 0 0,-1 24-1,8 15-5859,-9-38 3201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5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244 553 2268,'-25'-11'1233,"0"0"-1,0-1 1,1-2-1,1-1 0,-41-33 1,59 44-1156,0-1-1,1 1 1,-1-1 0,1 0 0,0 0-1,1-1 1,-1 1 0,1-1-1,0 0 1,1 0 0,-3-6 0,2 0 213,0 0 1,1 0-1,1-1 1,0-24-1,1 30-364,0 0-1,0 0 0,1 0 0,0 0 0,0 0 0,1 0 1,-1 0-1,2 0 0,-1 1 0,1-1 0,0 1 0,0-1 1,1 1-1,0 0 0,6-7 0,1-2 143,2 1 1,0 0-1,0 1 0,2 0 0,-1 1 1,1 1-1,1 0 0,0 1 1,1 1-1,0 0 0,0 1 1,1 1-1,0 1 0,0 1 0,0 0 1,1 1-1,0 1 0,-1 1 1,1 1-1,0 0 0,0 1 0,0 1 1,0 1-1,0 1 0,0 1 1,-1 0-1,0 1 0,0 1 1,29 14-1,-18-5 139,-1 2 1,-1 1-1,-1 1 1,0 1-1,-1 2 1,-2 0-1,0 1 1,24 33-1,-14-11-88,-2 1 0,-3 1 0,-1 2 0,21 53 0,-41-84-113,-1 1 0,4 22 0,-6-23-141,0 0 0,11 25 0,8 15 276,28 110 0,-45-140-1406,-2 0 0,0 1 1,-1 46-1,-3-48-1176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5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228 416 8057,'-41'-4'290,"24"4"379,0-2 0,1 1 0,-1-2 1,1 0-1,0-2 0,0 1 0,-19-9 0,32 11-413,0 0 0,0 0 0,0-1 1,1 1-1,-1-1 0,1 0 0,-1 1 0,1-1 0,-3-5 0,4 7-267,0-1-1,0 1 0,0-1 0,1 1 0,-1-1 0,1 1 0,-1-1 0,1 0 0,-1 1 0,1-1 0,0 0 0,0 1 0,0-1 0,0 0 0,0 0 0,0 1 0,0-1 0,1 0 1,-1 1-1,0-1 0,1 0 0,0 1 0,1-4 0,1 1-9,1-1-1,0 1 1,0 0 0,0 0 0,0 1-1,0-1 1,8-4 0,42-21-2,-26 15 13,85-42-1017,195-65 0,-281 111 394,38-12-1790,-4 1-738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6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168 288 2308,'0'-2'153,"2"0"0,-1 1-1,0-1 1,0 0 0,1 1 0,-1-1 0,0 1-1,1 0 1,0-1 0,-1 1 0,1 0-1,0 0 1,-1 0 0,1 0 0,0 0-1,0 1 1,0-1 0,0 0 0,0 1-1,0 0 1,0-1 0,0 1 0,0 0-1,0 0 1,4 0 1005,8 0 666,-100 22-1269,-10-21-480,95-1-82,0 0 0,0-1 0,0 1 0,0 0 0,0-1 0,0 1 0,0 0 1,0-1-1,0 1 0,0-1 0,0 0 0,0 1 0,0-1 0,1 0 0,-1 1 0,0-1 0,0 0 0,1 0 0,-1 0 0,1 0 1,-1 0-1,0 0 0,1 0 0,0 0 0,-1 0 0,1 0 0,0 0 0,-1 0 0,1 0 0,0 0 0,0 0 0,0 0 1,0 0-1,0 0 0,0 0 0,0-1 0,1 0 0,-1-2-10,0 1 1,0 0 0,1 0-1,0 0 1,-1 1-1,1-1 1,0 0-1,0 0 1,1 0-1,-1 1 1,1-1-1,-1 0 1,4-3 0,11-9 129,1 1 1,0 1 0,1 1-1,34-18 1,-40 24-26,1 1 0,0 0 0,0 1 0,0 0 0,0 1 1,1 1-1,-1 0 0,20 0 0,-28 6-55,-3-1-84,11 4-105,-11-7 116,0 0 0,0 1 0,-1-1 0,1 1 0,-1 0 0,1 0 0,0-1 0,-1 1 0,0 0 0,1 0 0,-1 1 0,1-1 0,-1 0 0,0 0 1,0 1-1,0-1 0,0 0 0,0 1 0,0-1 0,0 1 0,0-1 0,-1 1 0,1 0 0,0-1 0,0 4 0,0 6 283,-1-8-165,0-1 1,1 1-1,-1-1 1,0 1-1,0-1 1,0 1-1,-1-1 1,1 1 0,-1-1-1,1 1 1,-1-1-1,-1 3 1,-4 1 239,0-1 0,0 0 1,0 0-1,-1 0 0,0-1 0,0 0 1,0 0-1,0-1 0,-1 0 1,1 0-1,-1-1 0,-13 2 1,6 0-327,-1-1 1,0-2 0,0 1 0,0-2-1,-31-2 1,37 0-59,1 0 1,0 0-1,-1-1 1,1 0-1,0-1 1,1 0-1,-1-1 0,1 1 1,0-2-1,-11-8 1,18 13 139,-1-1 1,1 0-1,0 1 1,0-1-1,0 0 1,0 0 0,1 0-1,-1 0 1,0 0-1,1 0 1,-1 0-1,1 0 1,0 0 0,0-3-1,1-36 98,0 20-563,-1 19 376,0 0 1,0 0-1,1-1 0,-1 1 0,1 0 0,0 0 1,-1 0-1,1 0 0,0 0 0,0 0 1,1 0-1,-1 1 0,0-1 0,0 0 1,3-2-1,1 0-183,-1 0-1,1 0 1,0 0 0,1 0 0,6-3 0,3-1-509,2 1 1,-1 1-1,19-5 1,-22 7 36,0 2 0,26-3 0,-7 4-1058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1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81 2432,'-1'0'133,"1"-1"0,-1 0-1,0 0 1,1 0 0,-1 0 0,1 0-1,-1 0 1,1 0 0,0 0 0,-1 0-1,1-1 1,0 1 0,0 0 0,0 0-1,0 0 1,0 0 0,0 0 0,0 0-1,0-1 1,0 1 0,0 0 0,1-2-1,-1 2 19,1-1-1,-1 0 0,1 0 0,-1 0 1,1 1-1,-1-1 0,1 0 0,0 1 1,0-1-1,0 1 0,0-1 0,2-1 1,4-2-88,0 0-50,0 1 1,-1 0-1,13-5 0,-17 8-19,1 0 0,0 1 1,-1-1-1,1 0 0,0 1 0,0 0 1,0 0-1,-1 0 0,1 0 0,0 0 1,0 0-1,-1 1 0,1 0 0,3 0 1,-1 1 71,-1 0 0,0 0 1,1 0-1,-1 1 0,0-1 0,0 1 1,-1 0-1,1 0 0,-1 0 1,1 1-1,-1-1 0,0 1 1,0-1-1,0 1 0,-1 0 0,3 6 1,-2-3 98,1 1 0,-2 0 0,1 0 0,-1 0 0,-1 0 0,0 0 0,0 0 0,0 12 0,-1-17-44,0 0 1,0 0-1,0 0 0,0 0 1,-1 0-1,1 0 0,-1 0 0,0-1 1,0 1-1,0 0 0,0 0 1,0-1-1,-3 4 0,1-2 182,-1 0-1,0-1 0,0 1 1,0-1-1,0 0 1,-9 4-1,5-3-248,0 1 0,0-1 0,-1-1 1,1 0-1,-1 0 0,0 0 0,0-1 0,0-1 1,0 1-1,0-1 0,0-1 0,0 0 0,0 0 1,-11-2-1,17 1-44,1 1 0,-1-1 1,1 0-1,-1 1 1,1-1-1,0 0 0,-1-1 1,1 1-1,0 0 0,0-1 1,-1 1-1,1-1 0,0 0 1,1 1-1,-1-1 1,0 0-1,1 0 0,-1 0 1,1-1-1,-1 1 0,1 0 1,0 0-1,0-1 1,0 1-1,0-1 0,0 1 1,1-1-1,-1 1 0,1-1 1,0 1-1,-1-1 0,1 0 1,0 1-1,1-4 1,0 0 17,0 0 0,0 1 0,1-1 0,0 0 0,0 1 0,1-1 0,-1 1 0,1 0 0,0 0 0,0 0 0,1 0 0,0 0 0,8-8 0,-3 5 29,1 0-1,1 0 1,-1 1-1,1 0 1,0 1-1,1 0 1,0 1-1,0 0 1,0 1-1,0 0 1,1 1 0,-1 1-1,1-1 1,24 1-1,-34 2-108,0 0 0,1 0 0,-1 1 1,0-1-1,0 1 0,0 0 0,1 0 0,-1 0 0,0 0 0,0 1 0,0-1 0,0 1 1,-1 0-1,1 0 0,0 0 0,-1 0 0,1 0 0,-1 0 0,4 6 0,-3-4 0,-1 0 0,1 0 1,-1 0-1,0 1 0,0-1 0,-1 1 0,1 0 0,-1 0 0,0-1 0,0 1 0,-1 0 0,1 8 0,-1-3 31,1-6 45,-1-1 0,0 1 0,0 0 0,0 0-1,-1 0 1,0 0 0,1 0 0,-1-1 0,0 1-1,-1 0 1,-2 5 0,-5 8 520,8-14-516,0-1 0,0 1 1,0-1-1,-1 1 0,1-1 0,-1 0 1,1 0-1,-1 0 0,0 0 0,-3 3 1,-12 8 18,0-1 0,-1-1 1,-20 10-1,32-18 9,-1 0 1,1-1-1,0 0 0,-1 0 1,1 0-1,-1-1 0,1 0 0,-1 0 1,0-1-1,1 0 0,-1 0 1,0 0-1,-12-3 0,16 2-54,1 0-1,-1 0 1,1 0-1,-1 0 1,1-1-1,0 1 1,0-1-1,0 1 1,0-1-1,0 0 1,0 0 0,0 0-1,0 0 1,1 0-1,-1 0 1,1 0-1,-1-1 1,1 1-1,0 0 1,0-1-1,0 1 1,0-1-1,1 0 1,-2-3-1,0-6-267,1-1 0,0 0 0,2-24-1,-1 16-333,1 17 423,-1 0 0,1 0 0,0 0 0,0 0 0,0 1-1,0-1 1,1 0 0,-1 1 0,1-1 0,0 1 0,3-5-1,30-34-4112,-31 37 3516,8-7-1661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1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1020,'0'1'3023,"0"3"-3936,0 3-161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2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1616,'0'0'189,"0"-21"3876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3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2104,'18'-4'6088,"35"-12"-5072,9-3-1437,118-36-3068,-132 39 1987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3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44 1740,'-7'6'230,"1"-1"1,0 1-1,0 1 0,0-1 0,-5 9 1,3-7 30,7-8-117,0 1-1,1-1 0,-1 1 1,0-1-1,1 1 0,-1-1 1,0 1-1,1 0 0,-1-1 1,1 1-1,-1 0 0,1-1 1,0 1-1,-1 0 0,1 0 1,0-1-1,-1 1 0,1 0 1,0 0-1,0 0 0,0 0 1,0 0-1,0 1 0,16-3 983,33-12-1418,-1-1 0,67-31 1,-68 26-660,9-4-296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39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206 531 2680,'-37'-27'2875,"-1"1"-1,-65-33 0,99 57-2522,-14-6 1400,12 7-1113,8 4-570,2 0-53,1 0-1,-1-1 1,1 1-1,0-1 1,0 0-1,0 0 1,0-1 0,0 1-1,0-1 1,0 0-1,7 0 1,5 1 247,99 17 44,135 4 1,123-13-227,-285-9 241,1271-20-706,-1161 12 1146,591-13-1453,-716 30 2373,-73-18-1579,-1 6-154,1 0 1,-1-1-1,0 1 1,0 0 0,0-1-1,0 1 1,0 0 0,-1-1-1,1 1 1,-1 0-1,1-1 1,-2-1 0,-4 0-295,2 2 67,0 0 0,0 0 0,0 0 0,0-1 0,1 0 0,-6-5 0,8 7 221,1 0 0,-1 1 0,0-1 0,1 0 0,-1 0 0,0 1 0,1-1 0,-1 1 0,0-1 0,0 1 0,0-1 0,0 1 0,1-1 0,-1 1 0,0 0 0,0-1 0,0 1 0,0 0 0,0 0 0,0 0 0,0 0 0,0 0 0,-2 0 0,-1-1-205,-50-10-2218,-149-29-2140,120 23 4322,-119-38 1,-74-48 2636,144 44 420,95 35-1505,24 13-730,-30-13-808,42 24 276,1 0 1,0 0-1,-1 0 1,1-1-1,0 1 1,-1 0 0,1 0-1,0 0 1,0-1-1,-1 1 1,1 0-1,0-1 1,0 1-1,0 0 1,-1-1 0,1 1-1,0 0 1,0-1-1,0 1 1,0 0-1,0-1 1,0 1-1,0 0 1,-1-1 0,1 1-1,0 0 1,0-1-1,0 1 1,1-1-1,-1 1 1,0 0-1,0-1 1,0 1 0,0 0-1,0-1 1,0 1-1,0 0 1,1-1-1,-1 1 1,0 0-1,0-1 1,0 1 0,1 0-1,-1 0 1,0-1-1,1 1 1,-1 0-1,0 0 1,0-1-1,1 1 1,-1 0 0,0 0-1,1 0 1,-1 0-1,0-1 1,1 1-1,19-6 617,54 0-968,100 3-1,-110 3 427,68 6 147,-1 6 0,189 41 0,-152-12-551,-135-31 194,0 2-1,59 31 1,-81-37 307,-1 0-1,0 1 1,0 0-1,-1 1 1,0 0-1,11 12 1,-16-15 24,0 0 1,-1 0-1,0 0 1,0 0 0,0 0-1,0 1 1,-1 0-1,0-1 1,0 1-1,0 0 1,-1 0-1,0 0 1,0 0-1,-1 8 1,0-12-167,1 6 4,0 1 0,-1-1 0,-1 1 0,0-1 1,0 1-1,0-1 0,-1 1 0,0-1 0,-1 0 0,0 0 1,0 0-1,-7 12 0,-13 12 168,-1-2 1,-1 0-1,-2-1 1,-54 45-1,-134 83 330,-496 278-727,577-357-235,52-30-159,-278 166-5367,254-145 2853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4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48 2720,'-1'0'29,"1"0"0,-1 0 0,1 0 0,0 0 0,-1 0-1,1 0 1,-1 0 0,1 0 0,0 0 0,-1 0 0,1 0 0,0-1-1,-1 1 1,1 0 0,-1 0 0,1 0 0,0 0 0,-1-1 0,1 1-1,0 0 1,0 0 0,-1-1 0,1 1 0,0 0 0,-1-1 0,1 1-1,0 0 1,0-1 0,0 1 0,-1 0 0,1-1 0,0 1 0,0 0-1,0-1 1,0 1 0,0-1 0,0 1 0,0 0 0,0-1 0,0 1-1,0 0 1,0-1 0,0 1 0,0-1 0,0 0 0,0 1-66,4 0 67,0 1 0,1 0 0,-1 0 0,0 1-1,0-1 1,0 1 0,0 0 0,-1 0 0,1 0 0,5 4 0,36 30 338,-40-32-220,5 5 373,0 1-1,11 14 1,-18-21-362,-1 0 0,0 0 0,0 0 0,0 1 0,0-1 0,-1 1 0,1 0 0,-1-1 0,0 1 0,0 0 0,0 0 0,-1-1 0,1 6 0,-1-2 292,0-4-354,1 0 1,-1 0 0,0 0 0,0-1-1,0 1 1,-1 0 0,1 0 0,-1 0 0,1 0-1,-1-1 1,0 1 0,0 0 0,0 0-1,-1-1 1,1 1 0,0-1 0,-1 1-1,0-1 1,0 0 0,-3 4 0,-5 3 150,-1 0 0,0 0-1,-1-1 1,0 0 0,0-1 0,-1 0 0,0-1 0,0-1 0,-18 6 0,25-10-195,1 1 0,-1-1 0,0-1 0,1 1 0,-1-1 1,0 0-1,0 0 0,1-1 0,-1 1 0,0-1 0,1-1 0,-1 1 0,1-1 1,-1 0-1,1 0 0,0 0 0,0-1 0,0 0 0,0 0 0,0 0 0,1-1 1,-1 0-1,1 1 0,0-2 0,-7-7 0,8 8-154,1 0 0,-1 0 0,1 0 0,0 0 0,0-1 0,0 1 0,1-1 0,-1 1-1,1-1 1,0 0 0,1 1 0,-1-1 0,1 0 0,0 1 0,0-1 0,0 0 0,1 0 0,-1 1 0,1-1 0,3-8 0,0 3-324,0 0-1,0 0 1,1 0 0,1 0 0,0 1 0,0 0-1,14-15 1,-6 9-648,0 1-1,1 1 0,30-21 1,-12 14-905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4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81 7549,'0'3'608,"-8"-3"1732,-3 0-632,11-9-848,0 3-688,0-2 552,0 1-752,0 2 172,0-1-80,0 1-88,0-1 288,0-1-264,0 2-788,0 0-640,0 0-544,0 0-168,16 1-621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4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49 235 4404,'-1'-1'159,"1"-1"-1,0 1 0,0-1 0,0 1 0,0-1 0,0 1 1,1-1-1,-1 1 0,0-1 0,1 1 0,-1-1 0,1 1 0,-1 0 1,1-1-1,0 1 0,0 0 0,0-1 0,0 1 0,1-2 1,1 2-114,-1 0 0,1 0 0,-1 0 0,1 0 0,0 0 0,-1 1 1,1-1-1,0 1 0,0 0 0,5 0 0,0-1-55,0 1 0,0 1 0,0 0-1,0 0 1,0 0 0,0 1 0,0 1 0,-1-1-1,1 1 1,-1 0 0,1 1 0,-1 0 0,0 0 0,-1 0-1,1 1 1,-1 0 0,0 0 0,0 1 0,0-1-1,-1 1 1,6 8 0,-9-10 196,0 0 1,-1 1-1,1-1 1,-1 0-1,0 0 0,0 1 1,-1-1-1,1 1 0,-1-1 1,0 0-1,0 1 0,-1 7 1,0 6 556,1-16-716,0 0 0,-1 0 0,1 0-1,0 0 1,-1-1 0,0 1 0,1 0-1,-1 0 1,0 0 0,0 0 0,0-1-1,0 1 1,0 0 0,0-1 0,-1 1-1,1-1 1,-3 2 0,-9 15 801,10-13-743,0-1-1,-1 1 0,0-1 0,1 0 0,-2 0 1,1-1-1,0 1 0,-1-1 0,1 0 0,-1 0 0,0 0 1,0-1-1,0 1 0,0-1 0,-8 2 0,0 0 156,-1 0-1,0-1 0,0-1 0,0 0 0,-17 0 0,29-2-250,0 0 0,-1 0 1,1 0-1,0 0 0,0-1 0,0 1 0,0-1 0,0 1 1,0-1-1,0 0 0,0 0 0,1 0 0,-1 0 0,0 0 1,0 0-1,1-1 0,-1 1 0,1-1 0,-1 1 1,1-1-1,0 1 0,-1-1 0,1 0 0,0 0 0,0 1 1,0-1-1,0 0 0,0 0 0,1 0 0,-1 0 0,0-2 1,-1-8 31,1 1 1,0 0 0,0 0-1,2-19 1,-1 10-113,1 15 69,0 0 0,0 0-1,0 0 1,1 0 0,-1 0-1,1 0 1,0 0 0,1 0 0,-1 1-1,1-1 1,0 1 0,4-5-1,10-11-218,20-19 1,-29 31 176,16-14-855,0 1 0,2 1 0,36-22 0,89-42-4745,-128 72 4495,-1-1-412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5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64 139 4144,'-1'-7'624,"0"1"0,0-1 0,0 1 0,-1 0 0,0-1 0,0 1 0,-5-11 0,-5-12 2403,1 9-1082,9 17-1625,0 1 0,1-1-1,-1 1 1,1-1 0,0 1 0,0-1 0,0 0-1,-1-4 1,2 8-318,0-1 0,0 0-1,0 0 1,0 0 0,-1 1-1,1-1 1,0 0 0,0 0-1,0 0 1,0 1 0,0-1 0,-1 0-1,1 0 1,0 0 0,0 0-1,0 1 1,-1-1 0,1 0-1,0 0 1,0 0 0,0 0-1,-1 0 1,1 0 0,0 0 0,0 0-1,-1 0 1,1 0 0,0 0-1,0 0 1,0 0 0,-1 0-1,1 0 1,0 0 0,0 0-1,-1 0 1,1 0 0,0 0 0,0 0-1,0 0 1,-1 0 0,1 0-1,0 0 1,0 0 0,-1-1-1,1 1 1,0 0 0,0 0 0,0 0-1,0 0 1,-1-1 0,1 1-1,0 0 1,0 0 0,0 0-1,0-1 1,0 1 0,0 0-1,0 0 1,-1 0 0,1-1 0,1 10-5,0 0 1,0 0 0,1 0 0,0 0 0,0-1 0,1 1 0,1-1 0,3 10 0,2 1 3,138 379 386,-92-224-3039,-50-157 1555,-1 0 0,-1 0 1,2 22-1,-4 7-2206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5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71 579 7001,'-22'6'-1448,"21"-5"1692,1 16 1943,0 365 4958,0-404-6891,0 18-239,-1 1 0,0-1 1,0 0-1,0 0 1,-1 0-1,1 1 0,-4-7 1,-4-11 47,1-6-41,2 0-1,1 0 1,1-1-1,2 0 0,1 0 1,2-32-1,-1 24-21,1 5-7,2 1 0,1-1 0,9-35-1,31-87-29,-26 98 62,26-54 0,-35 89 44,1 1 1,1 0 0,1 1 0,1 0 0,28-32-1,-38 48-72,-1-1-1,1 1 1,-1 0-1,1 0 1,0 0-1,-1 0 0,1 0 1,0 1-1,0 0 1,0-1-1,1 1 0,-1 0 1,0 0-1,0 1 1,0-1-1,1 1 0,-1-1 1,0 1-1,1 0 1,-1 0-1,0 1 1,1-1-1,-1 1 0,0-1 1,1 1-1,-1 0 1,0 0-1,0 1 0,0-1 1,0 1-1,0-1 1,0 1-1,-1 0 0,1 0 1,0 0-1,-1 1 1,0-1-1,5 5 0,14 19-86,-1 0-1,-1 1 0,-2 1 0,0 1 1,14 35-1,-26-50 306,0-1 0,5 26 0,-7-24-178,1 0 1,7 18-1,17 41-148,-4 1 1,15 81-1,-16-62 134,-17-67-401,-1 0 1,2 31-1,-5 17-4090,-2-48 1613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5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10 197 8473,'0'-12'-232,"-9"2"540,9 2 48,0-1-24,0-4-32,0-3-464,0 0-28,0 2 12,19-1 540,4 0-384,4-3 12,1 2-348,4-2-840,3 2-396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25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57 8101,'-14'3'412,"5"0"-176,-4-3 32,3 0 60,1-6-420,9-1 304,-7-2 4,-1-1-12,8 4 60,-8-1-8,3 2-328,5-1-472,0 0-1392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36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0 166 11926,'2518'-165'0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52.8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18248,'324'2551'0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39.2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10477,'0'11'11578,"0"-22"-11185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40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52 1460,'-19'2'616,"1"-1"0,0-1 0,-1-1 0,1 0 0,-1-2 0,-28-6 0,14 3 825,26 6-1032,0-1 1,0 0-1,0-1 1,0 1-1,-11-6 1,18 7-405,-1 0 0,1 0 0,0 0 0,0 0 0,0 0 0,0-1 1,0 1-1,0 0 0,0 0 0,0 0 0,0 0 0,0 0 0,0 0 1,0 0-1,0-1 0,0 1 0,0 0 0,0 0 0,0 0 0,0 0 0,0 0 1,0 0-1,0 0 0,0-1 0,0 1 0,0 0 0,0 0 0,0 0 1,0 0-1,0 0 0,0 0 0,0 0 0,0 0 0,1 0 0,-1-1 1,0 1-1,0 0 0,0 0 0,0 0 0,0 0 0,0 0 0,0 0 1,0 0-1,0 0 0,1 0 0,-1 0 0,0 0 0,0 0 0,0 0 1,0 0-1,0 0 0,0 0 0,0 0 0,1 0 0,-1 0 0,0 0 1,0 0-1,0 0 0,0 0 0,0 0 0,0 0 0,0 0 0,1 0 0,-1 0 1,0 0-1,0 0 0,0 0 0,0 0 0,0 0 0,21-2 250,42-2-27,-28 2-252,474-9 250,-377 12-179,889 49 612,-981-47-668,76 6-333,125 25-1,-229-31 344,-40-7-6356,15 2 5685,-12-2-1280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41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1 409 1900,'0'0'418,"25"-5"3384,-15 0-3529,0-1 0,-1 1 0,1-2 1,-1 1-1,0-2 0,-1 1 0,0-1 0,0 0 0,-1-1 1,9-11-1,-14 15 58,0 0 0,0 0 0,0 0 1,-1 0-1,1 0 0,-1 0 0,-1-1 1,1 1-1,-1 0 0,0 0 0,-1-10 0,1 3 1531,0 37-2112,1-21 249,-1 1 0,1-1 0,0 1 0,0-1-1,0 0 1,1 0 0,-1 1 0,1-1 0,0 0 0,4 4 0,10 29 164,-7-14-197,0-1 0,2 0 0,0-1 0,1 0 0,2-1 0,24 30 0,-30-39 60,2 0 0,-1 0 0,2-1 0,-1-1 0,1 0 1,1 0-1,20 12 0,-30-21-7,-1 1 0,0-1 1,1 1-1,-1-1 0,1 0 1,0 0-1,-1 1 0,1-1 1,-1 0-1,1 0 0,-1 0 1,1-1-1,-1 1 0,1 0 1,-1-1-1,1 1 0,-1-1 1,1 1-1,-1-1 0,0 0 1,1 1-1,-1-1 0,0 0 1,1 0-1,-1 0 0,0 0 1,0 0-1,0 0 0,2-3 1,3-4-14,1-1 1,-1 0 0,7-15 0,0 1-105,1-1 108,-1 0 0,-1-1 0,-2-1 0,0 0 0,6-28 0,-13 47 49,0 0 0,0-1 1,7-11-1,6-12-370,-9 16 44,-4 8 266,0 1 0,0-1 0,-1 0-1,0 1 1,0-1 0,1-12 0,-3 19-18,-1-1 0,1 1-1,0-1 1,0 1 0,0-1 0,0 1 0,0-1 0,0 1 0,1-1 0,-1 1 0,0-1 0,0 0-1,0 1 1,0-1 0,1 1 0,-1 0 0,0-1 0,0 1 0,1-1 0,-1 1 0,0-1 0,1 1 0,-1 0-1,0-1 1,1 0 0,0 1 27,-1 1 0,1-1 1,-1 0-1,1 0 0,-1 0 0,1 0 0,-1 1 0,0-1 0,1 0 1,-1 0-1,0 1 0,1-1 0,-1 0 0,1 0 0,-1 1 0,0-1 1,0 1-1,1-1 0,-1 0 0,0 1 0,0-1 0,1 1 0,-1-1 1,0 0-1,0 1 0,0 0 0,21 42-61,-9-22 35,9 29 0,-16-38 35,1 1 0,1-1 0,-1 0 0,2 0 0,0-1 0,0 0 0,1 0-1,10 9 1,-17-18-24,-1-1-1,0 0 0,1 0 1,-1 1-1,1-1 1,-1 0-1,1 0 0,0 0 1,-1-1-1,1 1 0,0 0 1,0-1-1,-1 1 1,1-1-1,0 1 0,0-1 1,0 0-1,0 0 0,0 0 1,-1 0-1,3 0 0,0-1 3,-1-1 0,0 1-1,0-1 1,0 0-1,0 1 1,-1-1 0,1 0-1,0-1 1,-1 1-1,1 0 1,1-4 0,-2 4 164,1-1 0,-1-1 0,0 1 0,0 0 1,2-7-1,8-13-94,-5 13-231,0-1 0,0 0-1,-1 0 1,-1-1 0,0 1-1,-1-1 1,6-23 0,-3-2 320,2-49 0,-5 34 554,-3-25-1044,-1 95 347,1 3 259,1-1 0,1 1 1,7 22-1,-1 0-422,7 12-673,-11-41 857,0 0-1,3 18 0,-5-16-42,1 0-1,1 0 1,0-1-1,1 1 1,1-1-1,0 0 1,1-1-1,1 0 1,0 0 0,22 24-1,-29-36 91,2 2 32,0 0 0,0 0 0,0-1 0,0 0 0,8 5 0,-11-8-435,-1 0 367,1 0 0,0 0 0,-1-1 0,1 1 1,-1 0-1,1 0 0,-1-1 0,1 1 0,-1 0 0,1-1 0,-1 1 1,1-1-1,-1 1 0,1 0 0,-1-1 0,0 1 0,1-2 0,1-2-33,0 1-1,0-1 0,0 1 0,0 0 0,0-1 1,1 1-1,3-3 0,10-15-379,14-33 377,-2-1 0,-2-1 0,-3-1 0,24-93 0,-45 140-22,-1 0-1,0 0 1,0 0-1,-1-10 1,0 17-3,0 2 13,0 1 0,0 0 0,0 0 1,0 0-1,0-1 0,0 1 0,0 0 0,0 0 1,0-1-1,0 1 0,0 0 0,0 0 0,0-1 1,0 1-1,0 0 0,0 0 0,0-1 0,0 1 1,0 0-1,0 0 0,0-1 0,0 1 0,0 0 1,1 0-1,-1 0 0,0-1 0,0 1 0,0 0 1,0 0-1,1 0 0,-1-1 0,0 1 0,0 0 0,0 0 1,1 0-1,-1 0 0,0 0 0,1-1 1,2 11-54,-2 1 54,1 1 0,4 20 0,0-1-7,1 4-21,-3-20 274,-2-1 0,2 28 0,-4-36-200,1 0-1,0 0 1,0-1-1,0 1 0,1 0 1,4 9-1,4 16 238,-5-15-418,0 0 0,1 0 1,1-1-1,1 1 1,0-1-1,1-1 1,1 0-1,0 0 1,21 21-1,-27-30 102,4 1-153,-8-15-120,0-3 108,0-56 792,0 66-604,0 0-1,-1 1 0,1-1 0,0 0 0,-1 1 0,0-1 0,1 1 0,-1-1 1,0 1-1,0-1 0,0 1 0,0-1 0,0 1 0,0 0 0,0-1 0,-1 1 1,1 0-1,0 0 0,-3-1 0,-7-9-439,7 2 818,4 9-356,0-1 1,0 1 0,0 0 0,0 0-1,0-1 1,0 1 0,0 0-1,0 0 1,0-1 0,0 1 0,0 0-1,-1 0 1,1-1 0,0 1 0,0 0-1,0 0 1,-1 0 0,1-1-1,0 1 1,0 0 0,0 0 0,-1 0-1,1 0 1,0-1 0,0 1-1,-1 0 1,1 0 0,0 0 0,0 0-1,-1 0 1,1 0 0,0 0 0,-1 0-1,1 0 1,0 0 0,0 0-1,-1 0 1,1 0 0,0 0 0,0 0-1,-1 0 1,-9-2-1117,-2 2 1844,12 1-727,0-1-1,-1 1 0,1 0 1,-1-1-1,1 1 0,0 0 0,-1 0 1,1-1-1,0 1 0,0 0 1,0 0-1,0-1 0,0 1 1,0 0-1,0 0 0,0 0 0,0-1 1,0 2-1,1-1-28,0 0-1,0 0 1,0-1-1,0 1 1,0 0-1,0-1 1,1 1-1,-1-1 1,0 1-1,0-1 1,1 0-1,-1 1 1,0-1 0,1 0-1,-1 0 1,0 0-1,3 0 1,-1 1-4,46 4 96,1-2 0,77-5 0,100-21-152,-144 13-519,241-30 779,162-18-118,3 24 478,-289 34-471,-125 5 1817,-44-5-1836,42-6 0,-72 6-61,0 0 0,0 0 0,-1 0 0,1 0 0,0 0 1,0-1-1,0 1 0,0 0 0,0-1 0,0 1 0,-1 0 0,1-1 1,0 1-1,0-1 0,-1 1 0,1-1 0,1-1 0,0-14-6479,-2 8 3645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41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64 3636,'-7'0'-430,"6"0"618,0 1 0,0-1 0,-1 0 0,1 0-1,0 0 1,0 0 0,-1-1 0,1 1 0,0 0 0,0-1 0,-1 1-1,1 0 1,-2-2 0,3 1 94,-1 0 1,0 0-1,1-1 1,-1 1-1,1 0 1,0 0-1,-1-1 0,1 1 1,0 0-1,0-1 1,0 1-1,0-1 0,0 1 1,0-3-1,0-19-519,0 8-2957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56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0 273 1416,'0'0'9192,"12"0"-8170,58-1 1240,85-12 1,780-146-3015,-602 78 668,-281 63 3217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59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15 3552,'-19'-9'11414,"18"9"-11376,1 0 0,-1 0 1,1 0-1,0 0 0,-1 0 0,1 0 0,-1 0 0,1 0 0,-1 0 1,1 0-1,0 0 0,-1 0 0,1 0 0,-1 0 0,1 0 1,0-1-1,-1 1 0,1 0 0,0 0 0,-1-1 0,1 1 0,0 0 1,-1 0-1,1-1 0,0 1 0,-1 0 0,1-1 0,0 1 1,0 0-1,-1-1 0,9 42-228,55 176 782,-23-73-857,30 69-1069,-9-77-5048,-45-106 3969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39:59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88 101 2388,'-1'0'-10,"-47"-37"2324,44 33-1669,-1 1 0,1-1 0,0-1 0,0 1-1,1-1 1,0 1 0,-1-1 0,-2-6 0,5-4 2099,1 12-1908,1 10-528,0-1-252,0 0 0,1 0 0,0 0 0,0 0 0,1 0-1,0-1 1,0 1 0,5 7 0,9 16-98,160 437 1791,-69-165-1493,-68-198-184,203 499 30,-158-415-57,126 201 1,-193-357-52,-10-16 62,0-1 0,19 24 1,-27-38-83,0 0 1,0 0-1,0 1 1,0-1-1,0 0 1,0 0-1,0 0 1,0 0-1,1 0 1,-1 0-1,0 0 1,0 0 0,0 0-1,0 0 1,0 1-1,0-1 1,0 0-1,0 0 1,1 0-1,-1 0 1,0 0-1,0 0 1,0 0-1,0 0 1,0 0 0,0 0-1,0 0 1,1 0-1,-1 0 1,0 0-1,0 0 1,0 0-1,0 0 1,0 0-1,0 0 1,0 0-1,1 0 1,-1 0 0,0 0-1,0 0 1,0 0-1,0-1 1,0 1-1,0 0 1,0 0-1,0 0 1,1 0-1,-1 0 1,0 0-1,0 0 1,2-10-1483,-2-19-1840,0 21 2008,0-11-1366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23 693 3892,'0'0'2089,"-17"-30"6387,12 32-7212,9-2-2450,78-3 1213,0-3-1,105-22 1,184-34-199,-280 48 509,140-16 300,150-28-1007,-346 49 830,54-22 0,-72 25-661,0 2 0,29-4 0,5-1-152,33-7 410,132-7 1,-138 14-241,-1-4 0,86-24 0,33-8 733,-49 15-373,79-12-1178,307-15 944,-227 16 752,-170 19-918,219-7 0,-335 29 226,2 1 55,0-2 0,35-4 1,-56 4-62,0 1 0,-1 0 0,1-1 1,0 1-1,0 0 0,0-1 1,-1 1-1,1-1 0,0 1 0,0-1 1,-1 0-1,1 1 0,0-1 1,-1 0-1,1 1 0,-1-1 0,1 0 1,-1 0-1,1 1 0,-1-1 0,0 0 1,1 0-1,-1 0 0,0 0 1,0 0-1,1 1 0,-1-1 0,0 0 1,0 0-1,0 0 0,0 0 0,0 0 1,-1-1-1,1 2-52,0-3-4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03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1 141 740,'11'2'274,"0"-1"1,0 0-1,1-1 0,-1 0 0,0 0 1,0-2-1,23-4 0,539-129 3128,-572 135-3088,-1 0 0,1-1 0,0 1 0,0 0 0,0 0 0,0-1 0,0 1 0,0 0 0,0 0 0,0 0 0,0 0 0,0 0 0,0 1 1,0-1-1,0 0 0,0 0 0,-1 1 0,3 0 0,-2 0 80,-1 0 0,0 0 0,1 0 1,-1 0-1,0 0 0,1 0 0,-1 1 0,0-1 1,0 0-1,0 0 0,0 0 0,0 0 1,-1 2-1,1 7-2146,1-4 1764,0-1-1,0 1 1,1-1 0,-1 0-1,1 1 1,0-1 0,6 9-1,7 21 39,89 375 1155,-76-291-939,72 359 753,-51-228-624,13 47 78,-59-284-440,-1-4 5,0 0 0,0 0-1,0 11 1,2 8 21,-4-26-59,1 0 1,-1 0-1,1 0 1,0 0-1,0 0 1,0 0 0,0 0-1,0 0 1,2 1-1,9 19-139,-9-13 164,0 0 0,0 0 0,6 11 0,-4-11 3,-1 0 0,0 1 0,2 10 0,4 11 52,-8-26-71,0 0 0,0 0 0,0 0 0,-1 1 0,0-1 0,0 1 0,0 6 1,-1-3-10,1 0 0,-1 0 0,2 0 0,-1 0 1,5 11-1,12 56 76,-12-58-73,3 9 29,19 41 0,-21-51-82,8 13 80,-12-26 260,-5-13-11,2 8-281,-1-1 0,1 1 0,-1-1 0,1 1 0,-1 0 0,1-1 0,-1 1 0,0-1 0,0 1 0,0 0 0,0 0 0,0-1 0,0 1 0,0 0 0,0 0-1,0 0 1,-1 0 0,1 0 0,-2 0 0,0-1 0,1 1 0,-1-1 1,1 1-1,-1 0 0,0 0 0,0 0 0,0 0 0,0 0 0,1 1 0,-4-1 0,-17 3-288,1 1 0,0 0 0,0 2 0,-40 14-1,14-4-854,-84 21-3542,56-18 1039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08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0 3680,'-5'49'8270,"-9"7"-4811,-26 65-3850,8-25 1026,11-33-570,13-44-50,1 0-1,0 1 0,2 0 1,1 1-1,-4 39 1,8-83-430,4 3 392,0-1 0,1 1 0,1 1 0,0-1 0,2 1 0,16-29 0,-7 12-28,-15 32 51,12-30-50,2 1 0,1 1 0,2 0-1,29-37 1,-47 68 48,0 0-1,0 0 0,-1-1 0,1 2 0,0-1 1,0 0-1,0 0 0,0 0 0,0 0 0,0 1 1,1-1-1,-1 0 0,0 1 0,0-1 0,0 1 1,1-1-1,-1 1 0,0 0 0,1-1 1,-1 1-1,0 0 0,1 0 0,-1 0 0,0 0 1,1 0-1,-1 0 0,0 1 0,0-1 0,1 0 1,-1 1-1,0-1 0,0 1 0,1-1 0,-1 1 1,0-1-1,0 1 0,1 1 0,4 3 49,-1 0-1,0 0 0,0 1 0,-1-1 1,7 12-1,-2-5 3,-6-8 1,134 177 478,-112-154-558,0-1 1,1-1 0,2-1 0,37 25 0,-28-25-2310,60 28 0,-62-37-529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09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61 2184,'-4'0'468,"1"-1"0,-1 0 0,1 0 0,-1 0 0,1 0 0,0 0-1,0-1 1,-1 0 0,1 1 0,0-1 0,-4-4 0,-7-3 54,5 4-200,0-1-1,0 2 1,-1 0 0,0 0-1,-12-3 1,18 6-321,-1 0 0,1 1 0,0-1 0,0 1 0,0 0 0,-1 1 0,1-1 1,0 1-1,0 0 0,0-1 0,0 2 0,0-1 0,0 0 0,0 1 0,0 0 0,-5 3 1,-14 13 68,1 0 0,1 1 0,1 1 1,0 1-1,-28 40 0,41-52 44,0 0 1,0 1-1,0 0 0,2 0 1,-1 1-1,1 0 0,-5 17 1,7-13 49,-11 34-141,12-44-52,0 1 0,0-1 1,0 1-1,1-1 0,0 1 0,0 0 0,0 0 0,1-1 1,0 1-1,0 0 0,0 0 0,1 0 0,1 5 1,-1-7 7,1 0 1,-1 0 0,1 0 0,0 0 0,0-1 0,0 1 0,1-1-1,-1 0 1,1 0 0,0 0 0,-1 0 0,2 0 0,-1 0 0,0-1 0,0 1-1,1-1 1,-1 0 0,8 3 0,2 0 1,1 0 0,0 0 1,1-2-1,-1 0 0,1 0 0,15 0 1,93-2-109,-64-2 118,5 0 18,-19-1 233,49 6-1,-89-4-11,1 1 1,-1 1-1,0-1 1,0 1-1,0 0 1,-1 0-1,1 0 1,8 5-1,-11-6-129,0 1 1,0-1-1,0 1 0,-1-1 0,1 1 0,0 0 1,-1 0-1,1 0 0,-1 0 0,1 0 0,-1 0 1,0 0-1,0 0 0,0 0 0,0 1 0,0-1 1,0 0-1,-1 1 0,1-1 0,-1 4 0,0-2-47,1 3 53,-1 1 0,0-1 0,0 1-1,-1-1 1,0 1 0,0-1 0,-1 1 0,0-1-1,-1 0 1,1 0 0,-6 10 0,-4 3 46,-1 0-1,-1-2 1,0 1 0,-1-2 0,-1 0-1,-1-1 1,0-1 0,-1 0 0,-1-1 0,0-1-1,-42 20 1,41-24-471,0-1 1,0-1-1,-1-1 1,0-1-1,0 0 1,0-2-1,-1-1 1,-22 1-1,40-4-115,0 1 0,0-1-1,0 0 1,1 1 0,-1-2-1,0 1 1,0 0 0,1-1 0,-1 1-1,1-1 1,0 0 0,-1-1-1,1 1 1,-5-4 0,-9-10-2597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09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0 147 3592,'0'-5'180,"0"0"636,0 0 16,0-1 125,0-1-633,0 1-560,9 0 384,0-1-532,1 0 788,6-1-8,3-1-384,3 1 348,3-3-764,3 0 276,4-1-784,3 3-293,1-5 145,-3 3-660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40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82 1860,'-178'-58'2396,"109"41"836,67 16-2689,6 1-489,91-6-431,123 10 0,-10 12 1068,290 62 1,-479-74-670,135 32-893,-127-28 969,-1 1 1,0 1-1,40 22 0,-59-28 62,-1 0 0,1 1-1,-1 0 1,0 0 0,6 6 0,-10-8-92,0-1 0,0 1 1,0-1-1,0 1 0,0 0 1,-1 0-1,0-1 0,1 1 1,-1 0-1,0 0 1,0 0-1,-1 0 0,1 1 1,-1-1-1,1 3 0,-1-1 162,0 1 0,-1-1 0,1 0-1,-1 0 1,0 1 0,0-1 0,-1 0 0,1 0-1,-4 6 1,1-5 89,0 1 0,-1 0-1,0-1 1,0 0 0,-9 8 0,-45 38 64,-111 77 1,78-64-433,14-7-393,-119 88 597,64-51-7314,103-73 4422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0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50 241 7689,'0'0'374,"-14"-4"2121,12 10-2020,1 0-1,-1 1 0,2-1 1,-1 0-1,1 0 0,0 1 1,0-1-1,1 9 1,0 8-120,1-8-338,0 0 1,0 0 0,1-1-1,8 22 1,2 9-190,12 49 57,3-1 0,51 108 0,-72-185-822,-5-9 265,1-1-1,0 0 1,0 1-1,7 9 1,-9-16 638,-1 0 0,0 0 0,0 0 0,0 0 0,1 0 0,-1 0 0,0 0 0,0 0 0,0-1 0,1 1 0,-1 0 0,0 0 0,0 0 0,0 0 0,1 0 0,-1-1 0,0 1 0,0 0 0,0 0 0,0 0 0,0-1 0,0 1 0,0 0 0,1 0 0,-1 0 0,0-1 0,0 1 0,0 0 0,0 0 0,0-1 0,0 1 0,0 0 0,0 0 0,0 0 0,0-1 0,0 1 0,0 0 0,0 0 0,0-1 0,-1 1 0,1 0 0,0 0 0,0-1 0,1-14-216,-1 12 286,0-8 139,0-1 0,-1 0 0,0 1 0,-1-1 0,-3-14 1,-56-197-992,15 83 495,30 78 902,13 47-441,-1 0 0,0 0 1,-9-19-1,-1 6 41,1 0 1,2-1 0,1-1-1,1 0 1,-6-38-1,14 6 175,1 61-352,0 0 0,0 0 1,0 1-1,0-1 1,0 0-1,0 0 0,1 1 1,-1-1-1,0 0 1,1 0-1,-1 1 0,0-1 1,1 0-1,-1 1 1,1-1-1,-1 1 0,1-1 1,-1 0-1,1 1 1,-1-1-1,1 1 0,0 0 1,-1-1-1,1 1 1,0-1-1,0 1 0,2-1 101,0 0 0,-1 0-1,1 1 1,0-1 0,0 1-1,-1 0 1,6 0-1,-2 0 72,0 0-1,0 1 0,-1 0 0,1 0 0,0 1 0,-1-1 0,7 4 0,28 19 98,-1 2 1,-1 2-1,66 64 1,-39-25 48,56 76-1,-78-84-3096,-38-51 2065,0 0-1,-1 0 1,1 0-1,-2 0 0,5 17 1,-6-2-1306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0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29 177 3512,'-9'-8'168,"-2"2"580,6-3 180,5-1-255,-4 0 223,4 2-532,0-1-512,0-2 580,9 0-384,3-2-356,1 0 720,5-1-516,-1-3-148,7 1-616,4-5-1021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1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99 1860,'0'-3'9,"0"0"219,0 1 0,0 0 0,0-1 0,0 1 0,-1 0 0,1 0 1,0-1-1,-1 1 0,0 0 0,1 0 0,-3-4 0,-7-14 1689,-7-10-161,16 29-1760,0 0 1,0-1 0,0 1 0,0 0 0,-1 0 0,1 0 0,0 0 0,-1 1-1,1-1 1,0 0 0,-1 1 0,1-1 0,-1 0 0,1 1 0,-1 0 0,0-1-1,1 1 1,-1 0 0,-1 0 0,3 0 44,-1 0-1,1 0 1,0 0-1,0 0 1,-1 0-1,1 0 1,0 0-1,0 0 1,-1 0-1,1 0 1,0 0-1,0 0 0,-1 0 1,1 0-1,0 0 1,0 0-1,-1 1 1,1-1-1,0 0 1,0 0-1,0 0 1,-1 0-1,1 1 1,0-1-1,0 0 1,0 0-1,0 0 1,0 1-1,-1-1 1,1 0-1,0 0 1,0 0-1,0 1 1,0-1-1,0 0 1,0 0-1,0 1 1,0-1-1,-4 8 110,-49 36-1774,36-23 1576,1 0 0,0 1 0,-14 27 1,24-38 48,1 1 1,0-1 0,1 1 0,0 0-1,1 0 1,0 0 0,1 0-1,0 0 1,0 14 0,2-23 33,1-1 1,-1 1-1,0-1 1,1 1-1,-1-1 1,1 1-1,0-1 1,0 0-1,0 1 1,0-1 0,0 0-1,0 0 1,0 0-1,1 0 1,-1 0-1,1 0 1,0 0-1,0 0 1,-1-1-1,1 1 1,0 0-1,0-1 1,4 2-1,0 0 92,0 0 0,0-1-1,1 0 1,-1 0 0,1 0 0,-1-1-1,12 1 1,29 0-385,57-6 1,-4 0-378,-97 4 691,0 0 1,-1 1-1,1-1 1,0 1 0,-1 0-1,1 0 1,0 0-1,-1 0 1,1 0-1,-1 1 1,0-1-1,1 1 1,-1 0-1,0-1 1,0 1-1,0 0 1,0 0 0,0 0-1,-1 0 1,1 1-1,-1-1 1,1 0-1,1 4 1,0 0 240,-1 0-1,1 0 1,-1 0 0,0 1 0,-1-1-1,1 0 1,-1 1 0,0 11 0,-1-9 404,1 0-485,-1 0 1,0 0-1,-1 0 1,0 0-1,0 0 1,-1-1-1,0 1 0,0 0 1,-1-1-1,-6 15 1,2-10-249,0-1-1,-1 0 1,0 0 0,-1 0 0,0-1 0,-1 0 0,0-1-1,-1 0 1,0-1 0,0 0 0,-1-1 0,0 0-1,-1-1 1,1 0 0,-2-1 0,1 0 0,0-1 0,-1-1-1,0 0 1,0-1 0,-1 0 0,-18 1 0,22-4-118,5 1-352,0 0 1,0 0-1,0-1 0,1 0 0,-1-1 0,0 1 1,0-1-1,0 0 0,1 0 0,-11-4 1,2-3-2398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1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20 158 3216,'-10'6'598,"10"-6"-423,-1 0 0,1 0 0,-1 0 1,1 1-1,-1-1 0,1 0 0,-1 0 1,1 1-1,-1-1 0,1 0 0,-1 1 0,1-1 1,-1 1-1,1-1 0,0 1 0,-1-1 0,1 1 1,0-1-1,-1 1 0,1-1 0,0 1 1,0-1-1,0 1 0,-1-1 0,1 1 0,0-1 1,0 1-1,0 0 0,0-1 0,0 2 1,20-2-703,5-2 716,-1-1-1,0-1 1,0-1 0,36-12 0,-23 6-134,25-9 1647,113-53 0,-171 71-1434,2-1 51,-1 1 1,1-1-1,-1 0 1,1-1-1,-1 1 1,0-1-1,4-4 0,-9 7-308,0 1-1,1 0 1,-1 0-1,0-1 1,0 1 0,0 0-1,0 0 1,0 0-1,0-1 1,0 1-1,0 0 1,0 0-1,0-1 1,0 1-1,0 0 1,0 0-1,0-1 1,0 1-1,0 0 1,0 0-1,0-1 1,0 1-1,-1 0 1,1 0-1,0 0 1,0-1-1,0 1 1,0 0-1,0 0 1,-1 0-1,1-1 1,0 1-1,0 0 1,0 0-1,0 0 1,-1 0-1,1 0 1,0 0-1,0-1 1,-1 1-1,1 0 1,0 0-1,0 0 1,-1 0-1,1 0 1,0 0-1,0 0 1,0 0-1,-1 0 1,1 0-1,0 0 1,-1 0-1,-12-2-173,12 2-91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2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61 256 6461,'0'0'4572,"-1"-10"-889,3-12-3558,2 20-131,0 0 0,-1 0 1,1 0-1,0 1 0,0-1 1,0 1-1,1 0 0,-1 0 1,0 1-1,8-1 0,0 0-30,0 1-1,20 2 1,-20 0 38,-1 1 1,0 0 0,0 1-1,0 0 1,0 1 0,-1 0-1,0 0 1,0 1 0,14 11-1,-21-15 55,-1 1-1,1 0 1,0 0 0,-1 0-1,0 0 1,3 6-1,9 11 2,-10-16-58,-1 0 0,0 0 0,0 1 0,0-1 0,0 1 0,-1 0 0,1-1 0,-1 1 0,0 0 0,-1 0 0,1 1 0,-1-1-1,0 0 1,-1 0 0,1 1 0,-1-1 0,0 0 0,0 1 0,-1-1 0,1 0 0,-1 1 0,-3 8 0,1-4 99,-1-1 0,0 1 0,-1-1 0,0-1 0,0 1 1,-1 0-1,0-1 0,-1-1 0,0 1 0,-15 13 0,14-15-51,-1 0-1,0 0 1,-1 0 0,0-1-1,1-1 1,-2 0 0,1 0 0,0-1-1,-1 0 1,1-1 0,-1 0-1,0-1 1,0 0 0,-11 0-1,17-1-47,0-1 0,0 1 0,1 0 0,-1-1 0,0 0 0,0 0 1,1-1-1,-1 1 0,1-1 0,-1 0 0,1 0 0,-1-1 0,1 1 0,0-1 0,0 0 0,1 0 0,-1 0 0,0-1 0,1 1 0,0-1 0,0 0 0,0 0 0,0 0 0,1 0 0,0 0 0,-1-1 1,2 1-1,-1-1 0,0 1 0,1-1 0,0 0 0,0 0 0,0-5 0,0-4-166,1 1 0,0-1 0,1 0 0,1 1 0,0-1 0,1 1 0,0 0 0,1 0 1,1 0-1,0 0 0,0 1 0,2 0 0,-1 0 0,1 0 0,14-15 0,0 0-727,2 2 1,1 0-1,1 1 1,1 2-1,30-21 1,-18 19-1657,76-38 1,-80 45 964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2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57 6105,'0'-19'3547,"0"-10"-2696,0 29-850,1-1-1,-1 0 1,1 1 0,0-1-1,-1 1 1,1-1 0,0 1 0,-1-1-1,1 1 1,0-1 0,0 1-1,-1 0 1,1 0 0,0-1 0,0 1-1,0 0 1,0 0 0,-1 0-1,1 0 1,0 0 0,0 0-1,1 0 1,22-2 128,-16 3-119,0 0 1,0 0 0,0 1 0,0 0 0,0 0-1,-1 1 1,1 0 0,14 8 0,-4-1 60,0 2 1,21 17 0,-36-27 83,0 1 1,-1 0-1,1 1 1,0-1-1,-1 0 1,3 6-1,14 16 117,-14-20-197,0 0-1,-1 0 0,1 0 0,-1 0 0,0 1 0,0-1 0,-1 1 1,0 0-1,0 0 0,4 12 0,-4-5 349,-1-1 0,0 1 0,-1 0 0,0 21 0,-1-26-422,-1-1 0,0 0-1,0 0 1,0 0-1,-1 0 1,1-1 0,-2 1-1,1 0 1,-1-1-1,0 1 1,0-1-1,-1 0 1,0 0 0,0 0-1,0-1 1,-8 8-1,4-4 103,-1 0-1,1 0 0,-2-1 0,1-1 0,-1 1 0,-1-1 0,-20 10 0,23-13-64,0-1 0,0 0-1,-1-1 1,1 0-1,-1 0 1,1-1-1,-1 0 1,1-1 0,-1 1-1,1-2 1,-1 1-1,-11-3 1,13 1-26,1 0 1,-1 0 0,0 0-1,1-1 1,-1 0-1,1-1 1,0 0 0,0 1-1,0-2 1,1 1 0,0-1-1,-1 0 1,1 0-1,1 0 1,-1-1 0,1 0-1,0 1 1,1-2-1,-6-11 1,2 4-182,2 0 0,0-1 0,1 0-1,0 0 1,1 0 0,1-1 0,0 1 0,1-17 0,2 18-483,1 0 0,0 0 0,1 0 0,0 0 1,1 0-1,1 1 0,0 0 0,1 0 0,0 0 0,1 1 1,16-24-1,3 2-1871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2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0 6957,'-15'7'-640,"3"0"44,-3-6 552,3-1-605,5-8 437,-2 1-568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6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162 144 1176,'0'0'207,"-15"5"2863,4 19-258,0-2-946,10-19-1843,0 0 0,-1-1 0,1 1 0,0-1 0,-1 1-1,1-1 1,-4 4 0,-9 10-268,11-12 499,0-1 0,0 1 0,-1-1 0,1 0 0,-1 0 0,1 0 0,-1 0 0,-5 2 1494,5-20-1464,3-17-1449,0 26 1134,0 1 1,1-1-1,0 0 1,0 0-1,0 0 0,1 0 1,0 0-1,0 0 0,1 0 1,-1 0-1,1 1 0,0-1 1,3-5-1,-3 9 64,16-25-404,-17 25 411,0 1 0,0 0 0,1 0 1,-1 0-1,0 0 0,0 0 0,0 0 1,1 1-1,-1-1 0,0 0 0,1 0 1,-1 1-1,1-1 0,-1 1 0,1 0 1,-1-1-1,3 1 0,-3 0-45,0 0 1,-1 1-1,1-1 1,0 1-1,0-1 0,0 1 1,0 0-1,-1-1 1,1 1-1,0 0 0,0-1 1,-1 1-1,1 0 0,-1 0 1,1 0-1,-1 0 1,1-1-1,-1 1 0,1 2 1,8 19-708,-9-21 736,4 12 110,-2 1 0,0-1 1,0 1-1,-2 0 0,0 21 0,0-13 558,-2-14-524,1 0-1,-1 0 1,0 0 0,0-1 0,-1 1 0,0-1-1,0 1 1,-1-1 0,0 0 0,-1 0 0,-5 7-1,9-12-139,-1-1 0,1 0-1,0 0 1,-1 0 0,1 0-1,0 0 1,-1 0-1,1 0 1,-1-1 0,1 1-1,-1 0 1,0-1 0,1 1-1,-1-1 1,1 0 0,-1 0-1,0 1 1,0-1-1,1 0 1,-1 0 0,0 0-1,1-1 1,-1 1 0,0 0-1,1-1 1,-1 1 0,1-1-1,-1 1 1,0-1-1,1 0 1,-1 0 0,1 0-1,0 0 1,-1 0 0,1 0-1,-2-1 1,-1-2 39,-1-1 0,1 1-1,0-1 1,0 1 0,0-1 0,1-1 0,-1 1 0,-4-10-1,6 6-73,0 0 0,0-1 0,1 1 0,0 0 0,0-1 0,1 1 0,1-14-1,0-4-125,0 19 89,0 0-1,0 0 0,1 0 0,0 1 0,1-1 0,-1 1 0,1-1 0,1 1 0,0 0 0,0 0 0,0 1 0,0-1 0,6-5 0,-4 5 54,0 0 0,0 1 0,1-1 0,0 1 0,0 1 0,0-1-1,1 1 1,0 1 0,-1-1 0,2 1 0,11-4 0,-9 6-790,0 1 1,1 0 0,-1 1-1,0 0 1,1 0-1,-1 1 1,0 1-1,0 0 1,0 0 0,12 5-1,-13-4 234,12 2-1192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7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0 2844,'-18'10'9744,"11"-10"-7109,7 3-3377,0 0 717,0-1 1,0 1 0,0 0 0,0 0 0,1 0 0,0 4 0,8 1-88,-7-6 88,0 0 1,0 1-1,1-1 1,-2 0-1,1 1 0,0-1 1,0 1-1,-1-1 1,1 1-1,-1 0 1,1 4-1,2 9 181,-2-1-1,0 1 1,-1 0-1,0 0 0,-2 19 1,0 1-573,0-30 494,1 0 0,-1 0 0,-1 0 0,1 0 0,-1-1 0,0 1-1,0 0 1,-1-1 0,1 0 0,-6 8 0,1-3-95,0 0 0,-1 0 0,0-1 0,-12 11 0,18-19 57,1 1 0,-1-1 0,1 0 0,-1 0 0,0 1 0,1-1 0,-1 0 0,0-1 0,-3 2 0,4-2-22,0 0-1,0 0 1,0 0 0,0 0-1,0 0 1,0 0 0,0 0-1,0 0 1,0-1-1,0 1 1,0 0 0,0-1-1,0 1 1,0-1 0,0 1-1,1-1 1,-1 1 0,0-1-1,0 0 1,0 1-1,-1-3 1,-2-2-30,0 0 0,0 0 0,0-1 0,1 0 0,0 0 0,0 0 0,0 0-1,1 0 1,0 0 0,0-1 0,0 1 0,1-1 0,-1-10 0,1 6-11,1 1 0,0 0 0,0 0 0,1 0 0,1 0 0,0 0 1,0 0-1,5-12 0,-2 6-8,1 0 1,1 1-1,0 0 1,1 1-1,1-1 1,0 1-1,18-19 1,-25 31 32,-1 1 1,0-1-1,1 1 0,0-1 1,-1 1-1,1 0 1,0 0-1,0 0 0,0 0 1,-1 0-1,1 0 1,0 1-1,0-1 0,0 1 1,1-1-1,-1 1 1,0 0-1,0-1 0,0 1 1,0 0-1,0 1 1,2-1-1,-1 1 7,0 0 0,0 0 0,-1 1 0,1-1 0,-1 1 0,1-1 0,-1 1 0,0 0 0,1 0 0,-1 0 0,0 0 0,0 0 0,-1 0 0,3 3 0,0 2-47,1 0 0,-1 1-1,-1-1 1,0 1 0,0 0-1,0 0 1,-1 0-1,0 0 1,0 0 0,0 12-1,-1 9 67,0-20-17,-1 1-1,1-1 0,-2 0 1,1 0-1,-1 0 0,-1 1 0,0-1 1,-5 17-1,-6-2-11,0-1-1,-24 32 0,30-45 100,-1 0-1,-1-1 0,1 0 1,-2-1-1,1 0 0,-1 0 1,-17 9-1,24-15-62,0-1 1,1 1-1,-2-1 1,1 0-1,0 0 0,0 0 1,0 0-1,0-1 0,0 1 1,-1-1-1,1 0 0,0 0 1,0 0-1,-1-1 0,1 1 1,0-1-1,-4 0 0,3-1-25,0 0 0,0 0 0,0 0 0,1 0 0,-1-1 0,1 1 0,-1-1 0,1 0-1,0 0 1,0 0 0,-4-6 0,1-1-20,0 1 0,1-1 0,0 0 0,1 0 0,0 0 0,0 0 0,1-1 0,1 0 0,-3-14 0,4 15-7,0 1-1,0 0 1,1-1 0,1 1 0,-1-1 0,1 1 0,1 0-1,0-1 1,0 1 0,1 0 0,0 0 0,1 1-1,0-1 1,0 1 0,0 0 0,1 0 0,1 0-1,10-13 1,-14 19 15,1 0 0,-1 0 0,0 0 1,0 0-1,1 1 0,-1-1 0,1 1 0,0 0 0,-1-1 0,1 1 0,0 0 0,0 1 0,-1-1 1,1 0-1,0 1 0,0-1 0,0 1 0,5 0 0,-4 1-5,1 0 0,-1 0 0,0 0 0,0 1 0,0-1 1,0 1-1,0 0 0,0 0 0,0 1 0,-1-1 0,5 5 0,5 5-24,-1 0 0,0 2-1,-1-1 1,18 30 0,-25-37 22,0 1 1,-1 0-1,0-1 0,0 1 1,-1 0-1,0 1 0,0-1 1,0 8-1,0 6 43,-1 32 1,-1-30 1,-2-15-21,1 0 0,-1-1 0,0 1 0,-1 0-1,0-1 1,0 0 0,0 1 0,-1-1 0,0-1 0,-1 1 0,-5 6 0,-5 10 15,10-15 12,0-1 1,0 0-1,-1 0 1,0-1-1,0 1 1,0-1-1,-1-1 1,0 1-1,-11 6 1,14-10-26,1 0 1,0-1 0,-1 1-1,1-1 1,-1 0 0,1 0 0,-1 0-1,0-1 1,1 1 0,-1-1 0,0 0-1,0 0 1,1 0 0,-1 0 0,0-1-1,1 1 1,-1-1 0,1 0 0,-1 0-1,0-1 1,1 1 0,0-1-1,-1 1 1,-4-5 0,2 2 20,1-1 0,0 1 1,1-1-1,-1 0 0,1-1 1,0 1-1,0-1 0,0 0 1,1 0-1,0 0 0,0 0 0,1 0 1,-4-14-1,-3-4-89,6 13-124,1 0 0,-1 0-1,2 0 1,0 0 0,0 0 0,2-22 0,0 6 206,-1 20-268,1 0-1,1-1 1,-1 1 0,1 0 0,1 0 0,-1 0-1,1 0 1,0 0 0,1 1 0,0-1-1,0 1 1,6-8 0,3-2-1037,1 0 0,1 1 0,19-17 0,-8 13-553,-1 0-149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19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692 543 2512,'-12'7'292,"1"-1"0,-1 0 0,0-1 0,-1-1 0,1 0 0,-1 0 0,0-1 0,0-1 0,0 0 0,0-1 1,0 0-1,0-1 0,-1 0 0,-19-4 0,23 1-253,0 0 0,0 0 0,0-1 1,0 0-1,1-1 0,0 0 0,0 0 1,0-1-1,1 0 0,0-1 0,0 0 0,0 0 1,1 0-1,0-1 0,0 0 0,-7-13 1,6 7-66,0 0 0,1 0 1,0-1-1,1 0 1,1 0-1,0-1 1,1 0-1,1 1 1,-2-32-1,4 35-10,1-1-1,0 1 1,0-1-1,2 1 1,-1-1-1,2 1 1,0 0-1,0 0 1,1 0-1,0 0 1,1 0-1,1 1 1,0 0-1,0 0 1,1 1-1,0-1 1,1 2-1,0-1 1,1 1-1,0 0 1,16-12-1,-17 16 36,-1 1-1,1 0 1,1 0-1,-1 1 0,0-1 1,1 2-1,0 0 1,-1 0-1,1 0 1,0 1-1,0 0 0,0 1 1,0 0-1,0 0 1,0 1-1,0 0 0,0 1 1,0 0-1,-1 0 1,1 1-1,10 4 1,-2 3 145,0 1 1,0 1 0,-1 0 0,-1 1 0,0 0 0,0 1 0,-2 1 0,0 0 0,0 1-1,-2 0 1,0 1 0,-1 1 0,0-1 0,-2 2 0,0-1 0,-1 1 0,-1 0 0,-1 1-1,0-1 1,-2 1 0,0 0 0,-1 0 0,-1 0 0,-1 0 0,-1 0 0,0 0 0,-2 0-1,-5 23 1,1-18-192,0-1-1,-2 1 0,-1-1 1,-1-1-1,-1 0 0,-1-1 1,-1 0-1,0 0 0,-31 32 1,31-40 83,0-1 1,0-1-1,-1 0 1,-1-1-1,0-1 1,0 0-1,-1-1 1,0-1-1,0-1 1,-1 0-1,0-1 1,-1-1-1,-36 5 1,38-8-17,-1-1-1,1 0 1,-1-1-1,1-1 1,-1-1-1,1-1 1,0 0-1,0-1 1,-26-10-1,30 8-27,0 0 1,0-1-1,1 0 0,0-1 0,0 0 0,1-1 1,0-1-1,0 1 0,1-2 0,1 1 1,-1-2-1,-7-12 0,9 12 0,1-1 0,1 0 0,0 0 0,1-1-1,0 0 1,1 0 0,-3-15 0,5 20-9,1 1-1,0 0 1,1-1-1,-1 1 1,2-1-1,-1 1 1,1 0-1,0-1 1,1 1 0,0 0-1,0 0 1,1 0-1,5-12 1,-2 11 4,0-1 0,1 1 0,0 0 0,0 0 0,0 1 0,1 0 0,1 0 0,-1 1 0,1 0 0,1 0 0,-1 1 0,1 1 0,0-1 0,0 1 1,1 1-1,-1 0 0,1 1 0,0 0 0,0 0 0,0 1 0,14 0 0,-6 1 12,-1 1 0,0 2 0,0-1 0,0 2 0,0 0 0,33 12 0,-24-5 72,0 2 0,-1 0 0,41 28 0,-25-11 65,-2 2 1,61 60 0,61 84 312,-22-21 840,-126-141-1441,1 0 0,29 20 1,11-2-4208,-40-25 2166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2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34 220 7229,'-1'-13'335,"0"-1"-1,-1 0 1,-5-17 0,3 18 268,2 1-1,0-1 1,-1-17-1,-8-20 2545,11 68-3123,0-1-51,0 1 1,1 0-1,0-1 1,8 31-1,8 27 162,-13-51-393,15 45 0,42 92 478,-49-128 411,-11-27-573,1-1 0,0 1 0,0 0 0,1-1 0,-1 1 0,1-1 0,0 0 0,5 6 0,43 46 149,-51-57-191,0 1 0,0-1 0,1 0 0,-1 1 0,0-1 0,0 0 0,1 0-1,-1 1 1,0-1 0,0 0 0,1 0 0,-1 0 0,0 1 0,1-1 0,-1 0-1,0 0 1,1 0 0,-1 0 0,1 0 0,-1 0 0,0 0 0,1 0 0,-1 0 0,0 0-1,1 0 1,-1 0 0,1 0 0,-1 0 0,0 0 0,1 0 0,-1 0 0,10-10-213,3-19-153,-12 28 360,13-45 177,-1-1 0,-2-1 0,-2 0 0,-3-1 0,-1 0 0,-3-58 0,-2-103-2046,0 234-1592,0-18 2771,0 12-572,0 0 0,2-1-1,0 1 1,1-1 0,8 27-1,1-11 165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0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63 281 7777,'-6'-1'286,"0"-1"1,1 0-1,-1 0 1,-9-6-1,13 7-149,0 0-1,1 0 1,-1 0 0,0-1 0,1 1-1,-1-1 1,1 1 0,0-1-1,0 1 1,-1-1 0,1 0 0,0 1-1,1-1 1,-1 0 0,0 0-1,-1-3 1,2 2-102,-1 1-1,1 0 1,0-1-1,-1 1 1,1 0-1,0-1 1,0 1 0,1-1-1,-1 1 1,0 0-1,1-1 1,0 1-1,-1 0 1,1 0-1,0-1 1,0 1 0,0 0-1,3-4 1,1 1-131,1-1 0,-1 1 0,1 0 0,12-8 0,-14 10 56,27-17-64,0 1 0,1 2 0,1 1 0,0 2 0,1 1 0,36-8 0,-30 11-2067,0 2-1,72-6 0,-80 14-245,-23 0 1619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0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0 3260,'-164'139'5068,"139"-111"-3912,22-24-1040,0 0 0,0 0 0,-1 0 0,1-1 0,-6 5 0,7-7-68,-6 4-100,1 0-1,0 0 0,1 1 1,-8 7-1,14-13 60,0 1 1,0-1-1,-1 0 0,1 0 1,0 0-1,0 0 0,0 0 1,0 0-1,0 1 0,-1-1 1,1 0-1,0 0 0,0 0 1,0 0-1,0 1 0,0-1 1,0 0-1,0 0 0,0 0 1,0 1-1,0-1 0,-1 0 1,1 0-1,0 0 0,0 1 1,0-1-1,0 0 0,0 0 1,0 0-1,1 1 0,-1-1 1,0 0-1,0 0 0,0 0 1,0 0-1,0 1 0,0-1 1,0 0-1,0 0 0,0 0 1,0 1-1,1-1 0,-1 0 1,0 0-1,0 0 0,0 0 1,0 0-1,1 0 0,-1 1 1,0-1-1,0 0 0,0 0 1,0 0-1,1 0 0,-1 0 1,0 0-1,0 0 0,1 0 1,17 1 777,-10-1-330,24-2-809,0-1-1,41-8 0,69-23-1409,-112 27 1239,27-8-1177,0 0-297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0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591 312 3808,'-107'-39'3183,"-61"-19"-498,155 54-2625,-39-12 1394,-51-21 1,89 31-1189,1-1 0,-1 0 0,1-1 0,0 0 0,1-1 0,0 0 0,1-1 0,-17-18 0,26 25-281,0 1 1,0 0-1,1 0 1,-1-1-1,1 1 0,0-1 1,-1 1-1,1-1 1,0 0-1,1 1 1,-1-1-1,0 0 1,1-3-1,0 4 10,0 1 0,0 0 0,0 0 0,1 0 0,-1 0 0,0 0 0,1 0 0,-1 0 0,1 0 0,-1 0 0,1 0 0,0 0 0,-1 0 0,1 0 0,0 0 0,0 0 0,0 0 0,-1 1 0,1-1 0,0 0 0,0 1 0,0-1 0,0 1 0,0-1 0,0 1 0,0-1 0,1 1 0,-1 0 0,0-1 0,0 1 0,0 0 0,0 0 0,2 0 0,11-1-1,1 0 1,-1 1-1,1 1 1,-1 0-1,1 1 1,-1 1 0,0 0-1,0 1 1,0 0-1,-1 1 1,24 12-1,-17-6 12,0 0-1,-2 2 0,1 0 0,-2 1 1,0 0-1,30 34 0,-35-34 10,-2 1 1,1 0-1,-2 1 0,0 0 1,-1 0-1,-1 1 0,0 0 1,7 32-1,-7-14 4,-1 0 0,-2 1 0,-1 54 1,-4-70-12,-1 0 0,0 1 1,-2-1-1,0 0 1,-12 32-1,-2-7 0,-29 54 0,35-77-7,0-1 0,-2-1 0,-17 21 0,26-34 15,0-1 0,0-1 0,-1 1 0,0-1 0,0 0 0,0 0 0,-1-1 0,0 0 0,0 0 0,0 0 0,0-1 0,0 0 0,-12 3 0,15-5 19,1-1 1,-1 1-1,1-1 1,-1 0 0,0 0-1,1 0 1,-1-1-1,1 1 1,-1-1-1,1 0 1,-1 0 0,1 0-1,0 0 1,0-1-1,-1 1 1,1-1-1,0 0 1,0 0 0,0 0-1,1 0 1,-4-3-1,3 1-2,0 1 0,1-1-1,-1 0 1,1 0 0,0 0-1,0 0 1,0 0 0,0-1-1,1 1 1,0-1 0,0 1-1,0-1 1,0 1 0,1-1-1,0-6 1,0 10-43,0 0 0,1 0 0,-1-1-1,1 1 1,-1 0 0,1 0 0,0 1 0,-1-1-1,1 0 1,0 0 0,0 0 0,-1 0-1,1 0 1,0 1 0,0-1 0,0 0 0,0 1-1,0-1 1,0 1 0,0-1 0,0 1 0,0 0-1,0-1 1,0 1 0,1 0 0,-1 0 0,0 0-1,0-1 1,0 1 0,3 1 0,46-2-240,-36 2 355,19 0-303,0 3-1,45 9 0,-2 1-526,54 1-3901,-88-6 1657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0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25 4272,'-20'0'20,"-1"0"4,2 0-16,1 0 16,2 0-12,5 0-4,-1-6-8,3 0 504,9 0-708,-7-1-420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1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155 131 7917,'-12'-15'1044,"10"13"-817,0-1 0,0 1 0,0 0-1,0-1 1,0 1 0,0 0 0,-1 1 0,-3-4-1,-3-1 501,0 0-1,1-1 1,0 0-1,-8-10 1,11 12-461,0-1 0,0 1 0,-1 0 0,0 0 0,0 0 0,0 1 0,-1 0 0,0 0 0,-8-3 0,13 31-565,4-5 301,0-1 0,0 0 1,11 33-1,-8-30 184,0 0 0,3 30-1,-2-3-218,2-1 1,16 54-1,-11-49-15,26 81-1999,-5-47-3486,-24-63 2998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1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70 320 2024,'-15'-32'616,"-23"-54"2673,34 74-3040,1 0 0,0 0 1,1 0-1,0 0 0,0-21 1,2 30-237,1 1 0,0-1 0,-1 0 1,1 1-1,0-1 0,1 1 0,-1-1 0,0 1 1,1 0-1,-1-1 0,1 1 0,0 0 0,0 0 1,0 0-1,0 0 0,0 1 0,0-1 0,4-2 1,5-3-118,0 0 0,19-8 1,-11 8-169,0 1-1,0 0 1,0 1 0,1 1 0,0 1 0,-1 1 0,39 0 0,-52 3 98,0 0 0,1 0 0,-1 0 0,0 1 0,0 0 0,0 0 0,0 1 0,0-1 0,0 1 0,0 1 0,-1-1 0,0 1 0,0 0 0,0 0 0,0 1 0,0-1 0,-1 1 1,0 0-1,0 0 0,0 0 0,-1 1 0,0-1 0,5 13 0,4 13-235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2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42 2512,'-21'41'478,"9"-16"2091,-31 45 0,34-53 3060,7-26-4549,3 7-1067,1 0 0,-1 0 0,1 0 0,0 0 0,-1 0 0,1 1 0,0-1 0,0 1 0,0-1 0,0 1 0,0 0 0,1 0 0,-1 0 0,4-2 0,3-1 10,132-63-2642,-88 44 1073,67-43 5884,-123 74-657,2 8-5090,-1 46 1408,1-37 87,0 0 0,1 0 0,2 0 1,9 49-1,1-21-399,-8-31-1465,2 0 0,10 30 1,-10-34-678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2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139 126 3592,'-23'-27'212,"-2"5"284,2 6 640,4 0 97,7 0-117,-1 6-276,5 2-872,-1 3-224,3 1 220,6 3 144,0 8-364,0 1-756,10 3 8,-1 3-813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2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53 8473,'-1'0'19,"0"-1"-1,0 1 1,1 0 0,-1 0 0,0 0 0,0 0-1,0 0 1,0 1 0,1-1 0,-1 0 0,0 0-1,0 1 1,1-1 0,-1 0 0,0 1 0,0-1-1,1 0 1,-1 1 0,0-1 0,1 1 0,-2 1-1,0 16 1124,2-7-974,1-6-105,0-1 1,0 1 0,1 0 0,-1 0-1,1-1 1,0 1 0,0-1-1,1 1 1,-1-1 0,1 0 0,0 0-1,7 7 1,-5-4 2,1 0-1,-1 0 1,5 10-1,30 85 632,-37-92-248,-3-9-344,0 1-1,1-1 1,-1 1 0,0-1-1,1 1 1,-1-1 0,1 0-1,0 1 1,-1-1 0,1 0-1,0 1 1,0-1 0,1 2-1,-1-54 333,-2 19-558,0 23 95,1 0 1,-1-1 0,1 1-1,1 0 1,0 0 0,0 0-1,0 0 1,1 0 0,1 1-1,4-12 1,-3 13 137,4-8 82,1 0 1,1 0 0,20-24-1,-27 36-196,1-1 1,0 0-1,0 1 0,0 0 1,1 0-1,-1 0 0,1 1 1,-1-1-1,1 1 0,0 0 1,0 0-1,0 1 0,0 0 1,0 0-1,0 0 0,1 0 1,5 1-1,-6 0 73,-1 0-1,0 0 1,0 1 0,1 0 0,-1 0-1,0 0 1,0 0 0,0 1 0,0 0-1,0 0 1,-1 0 0,1 0-1,6 5 1,-4-1-89,0-1 0,-1 1 0,0 0 0,0 0 1,0 0-1,-1 1 0,4 7 0,1 6-102,-1 0 0,0 1-1,-2 0 1,7 33 0,1 79-2967,-5-53-3000,-4-57 4105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3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103 963 2844,'7'-18'939,"-1"0"0,0 0 0,-2-1 0,0 1 0,-1-1 0,-1 0 0,0-19 0,-21 39-994,14 3 51,1 1 1,0-1-1,1 1 1,-1 0-1,1 0 0,0 0 1,0 0-1,-3 8 1,-1 0-1,2-3 66,1-5 94,1 1 0,0 0 0,0 0-1,-3 11 1,2-1-89,-1-1 0,-9 18 0,10-23-186,-1 0 0,1 1-1,1-1 1,0 1 0,0 0 0,1 0-1,-1 16 1,3-9 16,-1-13 264,1 1 1,0 0-1,0-1 0,0 1 0,1-1 0,2 8 1,-3-12-172,1 1 1,-1-1 0,1 0-1,0 1 1,-1-1 0,1 0 0,0 0-1,0 0 1,0 0 0,0 0-1,0 0 1,0 0 0,0 0-1,1 0 1,-1 0 0,0-1 0,0 1-1,1 0 1,-1-1 0,0 1-1,1-1 1,-1 0 0,0 1-1,1-1 1,-1 0 0,1 0 0,-1 0-1,1 0 1,1 0 0,3-2 59,-1 0-1,1 0 1,-1-1 0,1 0 0,-1 0 0,0 0 0,0-1 0,8-6-1,-9 7-69,9-9-57,1-1 0,-2 0 0,0 0 0,0-1 0,-2-1 0,1 0 1,-2 0-1,0-1 0,-1 0 0,0-1 0,5-20 0,-3 7 122,-2-1 0,-1 0-1,-2 0 1,-1-1 0,0-48 0,-3 27 766,0 17-283,-1 0 0,-2 0 0,-11-66 0,-43-100 918,40 155-960,-2 1 0,-28-53 0,30 75-217,16 23-274,-1 0-1,0 0 0,0 0 1,0 0-1,0 0 1,0 0-1,0 0 0,0 0 1,0 0-1,0 1 1,0-1-1,0 0 1,-1 1-1,1-1 0,0 1 1,0 0-1,-2-1 1,2 20-41,4 13 53,0 1 0,2-1 0,18 61 0,-12-49-7,158 491-285,-80-311-5734,-68-176 2996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2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1 151 2928,'6'-7'323,"0"0"0,0 1-1,-1-2 1,0 1 0,5-10-1,19-32 1795,-25 33-1609,2-4 434,-4 15-778,-2 5-171,0 0 0,0-1 0,0 1 1,0 0-1,0-1 0,0 1 0,0 0 1,0-1-1,0 1 0,0 0 0,0 0 0,0-1 1,1 1-1,-1 0 0,0-1 0,0 1 0,0 0 1,0 0-1,1-1 0,-1 1 0,0 0 1,0 0-1,1 0 0,-1-1 0,0 1 0,0 0 1,1 0-1,-1 0 0,0 0 0,0-1 0,1 1 1,-1 0-1,0 0 0,1 0 0,-1 0 1,0 0-1,0 0 0,1 0 0,-1 0 0,0 0 1,1 0-1,-1 0 0,0 0 0,1 0 1,-1 0-1,0 0 0,0 0 0,1 1 0,-1-1 1,0 0-1,1 0 0,-1 0 0,0 0 0,0 0 1,1 1-1,-1-1 0,0 0 0,0 0 1,0 1-1,1-1 0,-1 0 0,0 1 0,8 4 49,-1 1 0,0 0-1,0 0 1,0 1-1,-1 0 1,0 0-1,0 1 1,-1-1-1,0 1 1,0 0 0,6 15-1,1 15 71,-9-31-81,0 0 1,0 0 0,-1 1-1,-1-1 1,1 1-1,-1-1 1,0 11-1,-1 9 251,0 31-60,0-19 2718,0-39-2871,0 1 0,-1-1 0,1 1 0,0-1 0,-1 1 0,1-1 0,0 0 0,-1 1 0,1-1 0,0 0 0,-1 1 0,1-1 0,-1 0 0,1 1 0,-1-1 0,1 0 0,-1 0 0,1 0 0,-1 0 0,1 1 0,-1-1 0,1 0 0,-1 0 0,1 0 0,-1 0 0,1 0 0,-1 0 0,0 0 0,-24 0 570,17 0-318,5 0-381,0-1-1,0 1 1,0-1 0,0 1-1,0-1 1,0 0-1,0 0 1,0-1-1,0 1 1,0-1-1,1 1 1,-1-1-1,1 0 1,-1 0-1,1 0 1,0 0 0,0 0-1,-3-3 1,-9-20 203,11 21-127,1 0 0,-1 0 0,1 1 0,0-2 0,0 1 1,0 0-1,1 0 0,-1 0 0,1-1 0,0 1 0,0-9 0,1 12-15,0 1-1,0-1 1,0 0 0,0 1 0,-1-1 0,1 1 0,0-1 0,0 1 0,0-1 0,-1 0-1,1 1 1,0-1 0,-1 1 0,1-1 0,0 1 0,-1-1 0,1 1 0,0 0 0,-1-1 0,1 1-1,-1-1 1,0 1-130,1-1-1,-1 1 0,0-1 0,1 1 1,0-1-1,-1 0 0,1 1 0,-1-1 1,1 1-1,0-1 0,-1 0 0,1 1 1,0-1-1,-1 0 0,1 1 0,0-1 1,0 0-1,0 1 0,0-1 0,0 0 1,0-1-1,0-16-5409,0 13 3978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3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44 5753,'-16'-15'-177,"14"13"410,-1-1-1,1 1 0,0-1 1,-1 1-1,0 0 0,0 0 0,1 0 1,-1 0-1,0 0 0,0 1 1,-1 0-1,1-1 0,0 1 1,-4-1-1,6 4-180,0-1 0,0 1 0,1-1 0,-1 1-1,1-1 1,0 1 0,-1-1 0,1 1 0,0 0 0,0-1 0,0 1 0,0 0 0,0-1 0,0 1 0,1 1 0,-1 3 388,1 28-405,1-1 1,1 0-1,2 0 1,1 0-1,2 0 1,1-1-1,2-1 0,24 52 1,-28-70-25,0-1 1,1 1 0,1-1-1,0 0 1,1-1-1,0 0 1,1-1-1,21 17 1,-25-22 80,1-1 0,-1 1 0,1-1 0,0-1 0,0 1 1,0-1-1,0-1 0,1 1 0,-1-2 0,1 1 0,-1-1 0,1 0 1,0-1-1,-1 0 0,1 0 0,12-3 0,-14 2 26,-1-1 0,1 0 0,-1-1 1,0 1-1,0-1 0,0 0 0,0-1 0,0 1 0,-1-1 0,1 0 0,-1-1 1,0 1-1,-1-1 0,1 0 0,5-8 0,-5 6-43,-1 0 0,0 0 0,0 0 0,0-1 0,-1 1-1,0-1 1,-1 0 0,0 0 0,0 0 0,0 0 0,-1 0 0,0-10 0,-1-5-109,1 6 9,-1 0 0,-1 0 0,0 0-1,-1 1 1,-1-1 0,0 0 0,-8-21-1,6 26 22,2 2-47,-1 0 0,0 1 0,-1-1 0,0 1 0,0 0 0,-1 0 0,-9-10 0,15 18-256,1 26-1572,6-13 763,0 0 0,0-1 0,1 0 0,0 0 0,1 0 0,0-1 0,18 14 0,-10-9-127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4.2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119 101 6553,'0'-38'866,"1"41"-767,-1 0-1,1-1 1,0 1 0,0 0-1,0-1 1,1 1-1,-1-1 1,1 1-1,-1-1 1,3 3 0,4 7 605,-1 2-393,-2-5-180,0 1 0,0 0 1,-1 1-1,0-1 0,-1 1 0,0 0 1,0-1-1,1 23 0,-4 79 3675,0-108-3795,-1 0-1,1-1 1,-1 1 0,0-1-1,0 1 1,0-1 0,0 1-1,-1-1 1,1 0 0,-1 0-1,0 0 1,0 0 0,0 0-1,0 0 1,-1 0 0,1-1-1,-1 1 1,0-1 0,1 1-1,-1-1 1,0 0 0,-5 2-1,5-2 3,1-1 0,-1 1 0,0-1 0,0 0 0,0 0-1,0 0 1,0-1 0,-1 1 0,1-1 0,0 0 0,0 1 0,0-1-1,0-1 1,-1 1 0,1 0 0,0-1 0,0 0 0,0 1-1,0-1 1,0 0 0,0-1 0,0 1 0,0-1 0,0 1 0,-3-4-1,0-1 16,1 0 0,0-1-1,0 0 1,1 0 0,0 0 0,0 0-1,0-1 1,1 1 0,0-1-1,1 0 1,0 0 0,0 0-1,0 0 1,1-10 0,-1 8-124,1 0 1,0 0 0,1-1 0,0 1-1,0 0 1,2 0 0,-1 0-1,1 0 1,0 0 0,1 0-1,0 0 1,1 1 0,0-1 0,7-11-1,-5 12-399,1 0 0,0 0 0,1 1-1,0 0 1,0 0 0,1 1-1,15-11 1,-6 7-723,0 1 0,1 1 0,24-8 0,-15 8-259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4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164 247 3008,'-38'-66'2320,"17"28"359,-2 0 1,-38-48-1,56 80-2079,5 5-587,-1 0 1,1 1-1,-1-1 0,1 0 0,-1 0 0,1 1 0,-1-1 1,1 1-1,-1-1 0,1 0 0,-1 1 0,0-1 0,0 1 1,1-1-1,-1 1 0,0 0 0,0-1 0,1 1 0,-1 0 1,0-1-1,-1 1 0,2 28-26,0-21 89,0 14 105,0-1 1,1 0 0,1 0 0,7 27-1,5 3-84,11 84-1,-18-90-105,2 0 0,25 72-1,-13-50-341,1 1 552,-11-37-35,12 56 1,-20-70-973,2-1 0,-1 1 1,2-1-1,11 23 0,-15-33 542,3 5-698,-1 0 0,0 0 0,2 12 0,-4-2-1180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4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105 176 3764,'-19'-48'737,"14"35"182,-1-1 1,-3-15-1,8 22-335,-1 1 0,0 0 0,0 0-1,-1 0 1,-5-10 0,7 14-596,0 1-1,0-1 1,0 0-1,-1 1 1,1-1-1,0 1 1,-1-1-1,1 1 1,-1 0-1,0 0 1,1 0-1,-1-1 1,0 2-1,0-1 1,0 0-1,0 0 1,0 0 0,0 1-1,0-1 1,0 1-1,-4 0 1,6 0 104,-1 1 0,0 0 0,1 1 1,-1-1-1,0 0 0,1 0 1,-1 0-1,1 0 0,0 0 0,-1 1 1,1-1-1,0 0 0,0 0 1,0 0-1,0 1 0,0-1 0,0 0 1,0 3-1,0-3 30,0 50 1932,-2-16-1887,3-1-1,0 0 1,12 59-1,16 36-108,86 310-1148,-101-402 972,-6-15-432,-1 1 0,7 34-1,-11-43-960,0 1 0,1-2 1,1 1-1,7 14 0,-9-19 101,1 0 252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5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53 490 2680,'-16'-50'937,"-14"-54"2997,24 55-2411,6 48-1558,1 0 0,0 0 1,-1 0-1,1 0 0,0 0 0,0 1 0,0-1 0,0 0 1,0 0-1,0 1 0,0-1 0,0 0 0,0 1 0,0-1 0,0 1 1,0-1-1,0 1 0,0 0 0,2-1 0,25-6-281,61-10 1168,-52 12-833,0-2 0,0-2 0,67-26 0,-91 27 492,-7 6 126,-5 17-416,-2-10-150,0-1-1,0 0 0,-1 0 1,1 0-1,-1 0 0,0 0 1,0 0-1,-1 0 0,1-1 1,-5 6-1,-8 12 17,12-15-64,-10 17 24,-11 25 0,21-40 22,0 0-1,0 1 1,1-1-1,0 1 1,1-1-1,0 1 1,0 9-1,1 37-430,0-54 322,0-1 0,0 1-1,0-1 1,0 0 0,0 1-1,0-1 1,0 1-1,0-1 1,1 1 0,-1-1-1,0 0 1,0 1 0,0-1-1,1 1 1,-1-1 0,0 0-1,1 1 1,-1-1-1,0 0 1,1 0 0,-1 1-1,0-1 1,1 0 0,-1 0-1,0 1 1,1-1-1,-1 0 1,1 0 0,17 2-567,17-10-34,-18 0 608,0 0 0,-1-1 0,-1-1 0,1 0 0,-2-1 0,1-1 0,-2 0 0,1-1 0,-2-1 0,0 0 0,0 0 0,-2-1 0,1-1 0,-2 0 0,0 0 0,7-19 0,-14 26 383,0 0-1,-1-1 0,0 1 0,0-1 0,-1 1 0,-1-14 0,1-2 1805,-1 24-2140,1 1 0,0-1 0,0 0 0,-1 0 0,1 1 0,0-1 0,-1 1 0,1-1 0,-1 0 0,1 1 0,-1-1 0,1 1 0,-1-1 0,1 1 0,-1-1 0,1 1 0,-1-1 0,0 1 0,1 0 0,-1-1 0,0 1-1,1 0 1,-1-1 0,0 1 0,0 0 0,1 0 0,-1 0 0,0 0 0,0 0 0,0 0 0,-29-2 24,26 2 110,3 0-153,1 1 0,-1-1-1,0 1 1,0-1 0,0 0 0,0 1 0,1 0 0,-1-1-1,0 1 1,0-1 0,1 1 0,-1 0 0,0-1 0,1 1 0,-1 0-1,1 0 1,-1 0 0,1 0 0,-1-1 0,1 1 0,0 0-1,-1 0 1,1 0 0,0 2 0,-8 31-148,6-23 172,0-3-109,1 0 1,1 0-1,-1-1 1,1 12-1,0-16-89,1 0-1,-1 0 1,0-1-1,1 1 1,-1 0-1,1 0 1,0 0 0,0 0-1,0-1 1,1 1-1,-1 0 1,1-1-1,2 5 1,-1-5 16,-1 1-1,0-1 1,1 1-1,0-1 1,0 0-1,0 0 1,0-1 0,0 1-1,0-1 1,0 1-1,0-1 1,1 0 0,-1 0-1,0 0 1,1-1-1,-1 1 1,1-1-1,4 0 1,2 0-216,0-1 1,-1 0-1,1 0 0,0-1 1,-1-1-1,0 0 0,1 0 1,-1-1-1,0 0 0,8-5 1,9-7-423,45-35 0,-53 37 987,0-1-1,-1-1 0,-1-1 0,-1-1 1,20-30-1,-31 42 130,-1-1 0,0 0 0,-1 0-1,0 0 1,0 0 0,0 0 0,-1-1 0,0 1 0,-1 0 0,0-8 0,-3 14 323,-7 2-537,1 0 1,0 1 0,0 0-1,0 1 1,0 0 0,1 0-1,-1 1 1,1 0 0,0 0-1,0 1 1,0 0 0,-7 7 0,-1 1-164,0 0 0,0 2 1,2 0-1,-19 24 1,29-34-93,1 1 0,-1-1 0,1 1 0,1 0 0,-1 0 0,1 0 0,0 1 0,0-1 0,1 0 0,0 1 0,0-1 0,0 1 0,1 0 0,0-1 1,1 9-1,-1-9-363,0-5 433,0 0 0,0 0 0,0-1 0,1 1 0,-1 0 0,0 0 1,0-1-1,1 1 0,-1 0 0,0-1 0,1 1 0,-1 0 0,0-1 0,1 1 0,-1 0 0,1-1 0,-1 1 0,1-1 0,-1 1 0,1-1 0,0 1 0,-1-1 0,1 1 0,0-1 1,-1 0-1,1 1 0,0-1 0,-1 0 0,1 0 0,0 1 0,1-1 0,-2 0 79,15 4-865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6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368 179 1940,'16'-36'1686,"-2"-1"0,10-44 0,-20 74-1219,1-11-56,-1 21-471,0 6 137,2 18 737,-1 1 0,1 45-1,2 6 179,20 135-888,32 188 2767,4-92-2215,33 189 538,-80-384-1004,-6 1-1,-5 159 1,-9-228-120,-2 0 1,-1-1-1,-19 67 1,18-88-13,-1-1 0,-2 0 0,0 0 0,-1-1 0,-2 0 0,0-1 0,-30 37 0,37-52-36,0 0 0,-1-1 0,1 0-1,-1-1 1,-1 1 0,1-1 0,-1-1-1,0 1 1,0-1 0,0-1 0,-1 1-1,1-1 1,-1-1 0,0 0 0,1 0-1,-1-1 1,0 0 0,0 0 0,0-1-1,0 0 1,0-1 0,0 0 0,0 0-1,0-1 1,0 0 0,1 0 0,-1-1-1,1-1 1,-1 1 0,1-1 0,-12-8-1,-3-4-184,1 0-1,1-1 0,0-1 1,2-1-1,0-1 1,1-1-1,1 0 0,1-2 1,1 1-1,1-2 0,-22-49 1,20 34-88,3 0 1,1 0-1,2-2 1,1 1-1,3-1 1,1 0-1,0-54 1,5 21-248,-2 0-619,4 0 0,20-136 0,-10 153 822,3 2 0,1 0 0,4 1 0,42-85 0,-46 109 161,2 1 0,1 0 0,1 2 0,2 0 0,0 1 0,2 2 0,1 0 0,1 1 0,32-21 0,6 6-711,2 2 0,107-41 0,-103 49 673,-1-4-1,90-56 0,-150 82 340,0 0 0,0-1 0,0-1 1,9-10-1,-15 15-141,-1 0 0,1-1 0,-1 1 1,0-1-1,0 0 0,0 1 0,0-1 1,-1 0-1,1 0 0,-1 0 0,0 0 0,0 0 1,-1 0-1,1-6 0,-1-1 37,1 1 90,-1 0 0,0 0 0,-1 0 0,0 1 0,0-1 0,-1 0-1,0 1 1,-1-1 0,0 1 0,0-1 0,-7-10 0,2 4 26,-2 2 1,0-1 0,-1 1-1,0 1 1,-1 0 0,-1 0 0,-24-18-1,31 26-150,0 1 0,0 1-1,0-1 1,0 1 0,0 0 0,-1 1-1,1-1 1,-1 1 0,1 0 0,-1 1 0,0 0-1,0 0 1,0 0 0,0 1 0,0 0-1,0 0 1,0 1 0,0 0 0,1 0-1,-1 1 1,0 0 0,-10 4 0,15-5-64,-46 23-662,44-22 759,1 0-1,-1 0 0,1 1 1,-1 0-1,1-1 1,0 1-1,0 0 0,0 1 1,1-1-1,-4 5 1,-15 34 164,17-36-434,1-1-1,0 2 0,0-1 1,1 0-1,0 0 0,0 1 1,0-1-1,1 1 0,0 0 1,-1 6-1,2 2-518,0 1 0,0-1 0,4 21-1,4-8-404,4-2-290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6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333 160 3176,'1'-4'458,"0"0"-1,0 1 0,0-1 0,0 0 1,-1 0-1,1 0 0,-1 0 1,0 1-1,-1-1 0,0-7 1,0-2 209,1 10-585,0-2 130,0 0 0,0 0 0,0-1 0,-1 1 0,-1-6 0,1 9-105,0 0 0,0 0 0,0 0 0,-1 0 1,1 0-1,0 0 0,-1 0 0,0 0 0,1 0 0,-1 1 0,0-1 0,0 1 1,-2-2-1,-7-5 793,9 6-838,0 0 0,-1 0 0,1 0 0,-1 0 0,1 0 1,-1 1-1,0-1 0,0 1 0,1 0 0,-1 0 0,0 0 0,0 0 0,0 0 1,0 1-1,0-1 0,0 1 0,-1 0 0,1 0 0,0 0 0,0 0 0,-3 1 1,-5 3-92,0-1 1,0 2-1,1-1 0,-1 2 1,1-1-1,0 1 1,1 1-1,-1 0 1,1 0-1,1 1 1,-1 0-1,1 0 1,-7 11-1,3-3 48,1 1 0,0 0 0,1 0 0,1 1 0,1 0 0,1 0 0,-6 23 0,9-23-29,1 1-1,1 0 0,1 0 0,1 30 1,1-19 48,-1-25-30,0-1 0,0 1 0,1 0 0,-1 0 0,1 0 0,1-1 0,-1 1 0,1-1 0,-1 1 0,1-1 0,0 1 0,1-1 0,-1 0 0,1 0 0,0 0 0,0 0 0,0-1 0,1 1 0,-1-1 0,1 0 0,0 0 0,-1 0 1,2 0-1,-1-1 0,6 3 0,-3-2-3,0 0 1,0-1 0,1 0 0,-1-1 0,0 1-1,1-2 1,-1 1 0,1-1 0,-1 0 0,1 0-1,-1-1 1,1 0 0,-1 0 0,0-1-1,13-4 1,-5 0 9,0-1-1,0 0 1,0-1-1,-1-1 1,0-1-1,-1 0 1,0 0-1,-1-1 0,13-14 1,-18 17 42,0-1 0,0 0 0,-1 0 0,0-1 0,-1 1 0,0-1 0,-1 0 1,0 0-1,0-1 0,-1 1 0,0-1 0,-1 0 0,0 0 0,0-18 0,-2 28-33,0-8-12,1 1-1,-1 0 0,-1-1 1,0 1-1,0 0 0,-1 0 1,1-1-1,-2 1 1,1 0-1,-7-13 0,-2-2 350,10 19-319,-1 0-1,0 0 0,0 0 0,0 0 1,0 1-1,-1-1 0,1 1 0,-4-4 0,-1 1-676,8 8 468,9 9 183,-4-5 33,0 1 0,0 1 0,-1-1 0,0 1-1,6 11 1,12 19-306,-18-30 272,1 0-1,-2 1 0,1-1 0,2 10 1,-4-15-560,-1-1 1,0 1 0,0-1-1,1 0 1,0 0 0,-1 0-1,1 0 1,0 0 0,0 0-1,0-1 1,0 1 0,0-1 0,0 0-1,0 0 1,1 0 0,5 0-1,2 1-1958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7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43 4920,'-7'5'9195,"7"-7"-9167,-1 0 1,0 0 0,1 0 0,-1 0-1,0 1 1,0-1 0,0 0-1,0 0 1,-1 0 0,1 1 0,0-1-1,-1 1 1,1-1 0,-1 1 0,0-1-1,-2-1 1,1 1-1,0 0 0,1 1 0,-1-1 0,0 0 0,0 1 1,0 0-1,0-1 0,-1 1 0,1 0 0,0 1 0,-6-2 0,6 3-38,1 0 0,-1 0 0,1 0 0,-1 0 0,1 0 0,-1 0 0,1 0-1,0 1 1,-1-1 0,1 1 0,0 0 0,0 0 0,0 0 0,0 0 0,1 0 0,-3 3 0,-26 38 68,30-42-57,-8 12 38,1 1 0,1-1-1,0 1 1,0 1 0,2-1 0,-4 19 0,4-6-129,0 1 1,2 41 0,2-61 87,0-1-1,0 1 1,1 0-1,0 0 1,1-1-1,3 12 1,-3-14 1,0-1 1,0 0 0,1 0-1,-1 0 1,1 0-1,0-1 1,0 1-1,1-1 1,-1 1-1,1-1 1,-1 0-1,6 3 1,-2-2 53,1 0 1,0 0-1,0-1 1,0 0-1,0 0 1,1-1-1,-1 0 1,1 0 0,-1-1-1,1 0 1,10-1-1,-5 0-162,1 0 0,0-2 0,-1 0 0,1 0 0,25-9 0,-39 11 121,0-1 1,0 1 0,0 0 0,0-1-1,0 1 1,0 0 0,0-1 0,0 0 0,0 1-1,0-1 1,0 1 0,0-1 0,0 0-1,0 0 1,-1 1 0,1-1 0,0 0-1,-1 0 1,1 0 0,0 0 0,-1 0-1,1 0 1,-1 0 0,1 0 0,-1 0-1,0 0 1,0 0 0,1 0 0,-1-1-1,0 1 1,0 0 0,0 0 0,0 0-1,0 0 1,0 0 0,-1-2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7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260 168 3636,'0'-14'849,"0"0"-1,-1 0 1,0 0-1,-1 1 1,-1-1-1,-4-14 0,6 25-772,-1-1 0,1 1-1,-1 0 1,0 0 0,0 0-1,0 0 1,0 0 0,0 0-1,0 1 1,-1-1 0,1 0-1,-1 1 1,0 0-1,0 0 1,0 0 0,0 0-1,0 0 1,0 1 0,-1-1-1,1 1 1,-1 0 0,1 0-1,0 0 1,-1 1 0,0-1-1,1 1 1,-1-1-1,-4 2 1,5-1-80,0 1 1,0 0-1,1-1 1,-1 1-1,0 1 0,1-1 1,-1 0-1,0 1 0,1-1 1,0 1-1,-1 0 1,1 0-1,0 0 0,0 0 1,-3 4-1,-30 40 738,29-36-403,4-7-220,0 0 1,0 0-1,0 1 0,1-1 1,0 1-1,-1-1 0,2 1 1,-2 4-1,-3 12 186,-15 21-226,16-34-145,0 1 1,0 0 0,0 0 0,1 0-1,1 1 1,-3 9 0,-2 38 100,2 81 0,5-134-8,0-1 0,0 0 1,1 1-1,-1-1 0,1 0 1,-1 0-1,1 1 0,0-1 1,0 0-1,0 0 0,0 0 1,1 0-1,-1 0 0,0 0 1,1 0-1,1 1 0,1 1-12,1-1-1,-1 1 0,1-1 0,-1 0 0,1 0 0,9 3 0,-4-1-301,1-2-1,-1 0 1,1 0 0,0-1-1,0 0 1,18 1-1,-19-3-187,0 0 0,0-1 0,0 1 0,0-2 0,0 0-1,-1 0 1,1-1 0,-1 0 0,1 0 0,-1-1 0,0 0-1,10-7 1,-3 1-1282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8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14 368 2184,'-2'6'294,"0"0"-1,0 0 1,0 1-1,1-1 0,-1 1 1,2 0-1,-1 12 1,1-6 413,-1-10-604,1 0-1,-1 0 1,1-1-1,0 1 1,0 0-1,0-1 0,1 1 1,-1 0-1,1-1 1,-1 1-1,1 0 1,0-1-1,0 1 0,0-1 1,0 1-1,1-1 1,-1 0-1,1 1 1,2 2-1,7 4-100,-8-5 36,1-1 0,0 1 0,0-1 0,0 0 0,0 0 0,0 0 0,1-1 0,-1 0 0,1 1 0,0-2 0,-1 1 0,1 0 0,0-1 0,0 0 0,0 0-1,10 0 1,-9-1-6,0-1 0,0 0 0,1 0 0,-1-1-1,0 1 1,-1-1 0,1 0 0,0-1 0,-1 0 0,1 0-1,-1 0 1,0 0 0,0-1 0,0 0 0,0 0-1,-1 0 1,1 0 0,-1-1 0,0 0 0,-1 0 0,1 0-1,3-8 1,0 1 65,-2 0-1,1 0 1,-2 0-1,1-1 1,-2 1 0,0-1-1,0 0 1,-1 0-1,0-23 1,-2-72 928,0 102-885,-1 1 1,-1-1 0,1 0 0,-1 0-1,0 1 1,0-1 0,0 1 0,-1 0-1,0 0 1,0 0 0,-6-8 0,-1-1 392,-2 1 1,-21-21 0,29 31-555,0 0-1,0 0 1,0 0 0,-1 0 0,1 1-1,-1-1 1,1 1 0,-1 1 0,0-1-1,0 0 1,0 1 0,0 0 0,0 1-1,-8-1 1,13 1 19,-1 0 0,0 0 0,1 1 0,-1-1 0,1 0 0,-1 1 0,1-1-1,-1 0 1,1 1 0,-1-1 0,1 1 0,-1-1 0,1 1 0,0-1 0,-1 1 0,1-1-1,0 1 1,-1-1 0,1 1 0,0 0 0,0-1 0,0 1 0,-1-1 0,1 1 0,0 0 0,0-1-1,0 1 1,0 0 0,0-1 0,0 2 0,0 22 35,0-20-18,0 52-163,0-55 150,1 0 0,-1 0 0,1 0 0,-1 0-1,1 0 1,-1 0 0,1 0 0,0-1 0,-1 1 0,1 0 0,0 0 0,0-1 0,0 1 0,-1 0 0,1-1 0,0 1 0,0-1-1,0 1 1,0-1 0,0 1 0,0-1 0,0 0 0,0 0 0,0 1 0,0-1 0,0 0 0,0 0 0,0 0 0,1 0-1,0 0 1,4 0 14,0 0-1,0 0 0,-1 0 1,11-2-1,-7-2-8,0 0 0,0 0 0,0-1 0,-1-1 0,0 1-1,0-1 1,13-13 0,-1 3-43,55-51 633,-66 58-147,-7 8-457,-1-1 0,0 1 0,0-1 0,0 1 0,1 0 0,-1-1 0,1 1 0,-1 0 0,1 0 0,-1 0 0,1 0 0,0 0 0,-1 1-1,1-1 1,0 0 0,0 1 0,0-1 0,0 1 0,-1 0 0,1 0 0,0-1 0,0 1 0,0 0 0,0 1 0,0-1 0,0 0 0,1 1 0,2 2 24,-1 1 1,-1-1-1,1 1 0,-1 0 1,1 1-1,-1-1 1,0 0-1,0 1 1,2 5-1,-3-5 36,6 11-27,-1 1 0,0 0 0,-2 0 0,0 1 0,-1-1 0,0 1 0,-2 0 0,0 0-1,-1 20 1,6 60-3561,-7-91 2519,0 1 0,1 0-1,3 13 1,1-2-1383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2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3764,'8'-64'3478,"-2"3"1679,-6 72-5854,0-8 726,1 0 0,-1 0-1,1 0 1,-1 0 0,1 0 0,0 0 0,2 4 0,-2-4 36,0 0 1,0 1-1,0-1 1,0 1-1,0 0 1,-1-1-1,1 5 0,0 1-38,0 0-1,0-1 1,1 1-1,0-1 1,1 0-1,-1 0 0,2 0 1,6 13-1,10 26 500,-11-20-170,-1 1 0,7 45 1,-9-26-128,14 55 1,-4-32-263,9 95 1,-5 73 56,-15-156-188,6 128 406,-1-31-2295,2-40-3110,-6-98 3022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8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131 208 1700,'3'4'304,"1"1"-1,-1 0 1,1 0-1,-1 0 1,-1 0 0,1 0-1,-1 1 1,0-1-1,0 1 1,2 10 0,-2 1 1290,-1 0 1,0 24-1,-2-19-995,1-20-579,-1 0 0,1 1 0,-1-1 1,0 0-1,0 1 0,0-1 0,-1 0 0,1 0 0,0 0 0,-1 0 0,1 0 0,-1 0 0,0 0 0,1-1 0,-1 1 0,0 0 0,0-1 0,0 0 0,-1 1 1,1-1-1,-3 1 0,-1 1 15,-1 1 1,0-1 0,0-1 0,0 0 0,0 0 0,-9 2-1,14-4 31,0 0-1,-1 1 0,1-1 1,0 0-1,-1 0 1,1 0-1,0 0 0,-1 0 1,1-1-1,-1 1 0,1-1 1,0 0-1,0 1 1,-1-1-1,1 0 0,0 0 1,0-1-1,0 1 0,0 0 1,0-1-1,0 1 1,1-1-1,-1 0 0,0 1 1,1-1-1,-1 0 0,1 0 1,0 0-1,-1 0 1,1 0-1,0 0 0,-1-5 1,-1-4-164,1 0 0,0 0 1,1-1-1,1 1 0,0-20 1,1 11-398,-1 12 385,2 0-1,-1 0 1,1 0-1,0 0 0,1 0 1,0 0-1,0 1 1,1-1-1,0 1 1,0 0-1,0 0 1,7-7-1,3-3 7,0 0-1,2 1 1,23-20-1,-28 27 72,1 1 0,1 0-1,0 0 1,0 1 0,0 1-1,1 0 1,0 1 0,0 1-1,22-5 1,0 4 297,1 1 1,59 1 1511,-96 2-1699,0 0 0,0 1 0,0-1 0,0 0 0,0 0 0,0 1 0,0-1 0,0 0 0,0 0 0,0 1 0,0-1 1,0 0-1,0 0 0,-1 1 0,1-1 0,0 0 0,-1 1 0,0-2 0,-4 2-57,-1 0 0,1 1-1,-1-1 1,1 1 0,0 1 0,-1-1 0,1 1 0,0 0 0,0 0-1,0 0 1,0 1 0,0-1 0,0 1 0,1 0 0,-1 1-1,-3 3 1,-7 7-38,0-1 0,1 2 0,-14 19 0,23-26 68,1 0-1,0 1 0,0-1 0,1 1 0,0 0 1,-4 18-1,3-10-774,3-11 591,0-1 1,0 1-1,1 0 1,1 10-1,-1-3 958,1-12-779,-1 0 0,1 0 0,-1 0 0,1 0 0,-1 0 0,1-1 0,0 1 0,-1 0-1,1 0 1,0-1 0,0 1 0,0 0 0,-1-1 0,1 1 0,0-1 0,0 1 0,0-1 0,0 1 0,0-1-1,2 1 1,27 8-356,-24-7 127,39 10 165,-22-6 30,-1 0-1,0 1 1,-1 2 0,29 14 0,-47-21 33,1 0 0,-1 1 1,1-1-1,-1 1 0,0 0 0,0 0 1,0 0-1,0 1 0,0-1 0,-1 1 1,0-1-1,1 1 0,-1 0 0,-1 0 1,1 0-1,1 4 0,-1 4 400,0 0-1,0 0 1,-1 1 0,-1 16-1,-1-27-448,1 0-1,-1 0 0,0 0 1,1 0-1,-1 0 0,0 0 1,0 0-1,-1 0 0,1 0 1,0-1-1,0 1 0,-1-1 0,1 1 1,-1-1-1,0 1 0,1-1 1,-1 0-1,0 1 0,0-1 1,-4 1-1,-42 19 197,35-17-365,-1-1 0,1 0 0,-1-1 0,0 0 1,0-1-1,0-1 0,0 0 0,-20-3 0,32 2-38,0 1-1,0-1 0,0 1 0,0-1 0,0 0 1,0 0-1,0 0 0,0 0 0,0 0 0,0 0 0,0 0 1,1-1-1,-1 1 0,1-1 0,-1 1 0,1-1 0,-1 0 1,1 1-1,0-1 0,-2-4 0,1 2-667,1-1 0,-1 0 0,1 0-1,0 0 1,1 0 0,-1 0 0,1-9-1,0-5-997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29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188 158 2720,'4'-5'317,"-1"-1"-1,1 0 0,-1-1 1,-1 1-1,1-1 1,-1 1-1,0-1 1,0 0-1,-1 1 0,0-1 1,0 0-1,-1 0 1,0-8-1,0-31 1162,0 46-1470,0-1 0,-1 0 0,1 0 0,0 1 0,-1-1 0,1 0 0,-1 1 0,1-1 0,-1 0 0,1 1 0,-1-1 0,1 1 0,-1-1 0,0 1 0,1-1 0,-1 1 0,0 0 0,1-1 0,-1 1 0,0 0 0,0-1 0,1 1-1,-1 0 1,0 0 0,0 0 0,0 0 0,1 0 0,-1 0 0,0 0 0,0 0 0,1 0 0,-1 0 0,0 0 0,-1 1 0,-1-1 80,0 0-1,0 0 1,0 1 0,0-1-1,0 1 1,0 0-1,0 0 1,-5 2 0,0 3-39,1 0 0,-1 1 0,1 0 0,0 0 1,-11 14-1,15-16-44,0-1 1,0 1-1,1 0 1,-1-1-1,1 1 1,0 1-1,0-1 1,0 0-1,1 0 1,0 1-1,-1 10 1,2 96 52,1-108-59,0-1 1,0 1-1,0-1 1,0 0-1,1 1 0,-1-1 1,1 0-1,0 0 1,0 0-1,0 0 0,1 0 1,-1-1-1,1 1 1,4 3-1,1 1-13,0 0 0,1-1 1,16 11-1,7-3 229,0-2 1,34 10-1,-51-18-194,-13-3 141,1 0 1,0 0-1,-1 0 0,1 0 1,-1 0-1,1 1 1,-1-1-1,0 1 1,1 0-1,-1-1 1,0 1-1,0 0 0,0 0 1,0 0-1,-1 1 1,1-1-1,-1 0 1,1 1-1,1 4 1,-1 0-11,0 0 0,0 0 1,-1 1-1,0-1 1,-1 1-1,0 11 0,0-18-101,-1 0 0,1 0 0,-1 0 0,1 0 0,-1 1 0,0-1 0,0 0 0,0 0 0,1 0 0,-1 0 0,0 0 0,0-1 0,0 1 0,0 0 0,-1 0 0,1-1 0,0 1 0,0-1 0,-2 2 0,-30 12-229,27-12 46,-18 7 110,0-2 0,0 0-1,-1-2 1,-41 5 0,40-9-2253,0 0 0,-32-4 0,31-1-215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5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45 375 1984,'-15'1'498,"-15"5"6350,44-6-6240,14-2-105,-1-1 0,1-1-1,29-9 1,5 0-490,573-112 1240,362-63-697,-875 172-612,192-2 1,-307 18 4,1 0 0,-1 1 0,1 0 0,9 2 0,-16-3 126,0 0 0,1 1 0,-1-1 0,0 0 1,0 1-1,1 0 0,-1-1 0,0 1 0,0 0 0,0-1 0,0 1 0,0 0 0,0 0 1,0 0-1,0 0 0,0 0 0,0 0 0,-1 0 0,1 0 0,0 0 0,-1 1 0,1-1 1,-1 0-1,1 0 0,-1 1 0,1-1 0,-1 0 0,0 1 0,0-1 0,0 2 278,-26-3-440,-1 1 1,1 1-1,-36 8 1,-189 54-5679,46-10 737,88-24 3020,56-16 1144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5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106 446 1780,'-34'-6'337,"20"4"1153,1-1 0,0 0 0,-18-7 0,31 10-1469,0 0 0,0 0-1,1 0 1,-1 0-1,0 0 1,0 0 0,0 0-1,0 0 1,0 0 0,0 0-1,1 0 1,-1 0-1,0 0 1,0 0 0,0 0-1,0 0 1,0 0-1,0 0 1,0-1 0,1 1-1,-1 0 1,0 0 0,0 0-1,0 0 1,0 0-1,0 0 1,0 0 0,0-1-1,0 1 1,0 0-1,0 0 1,0 0 0,0 0-1,0 0 1,0-1-1,0 1 1,0 0 0,0 0-1,0 0 1,0 0 0,0 0-1,0 0 1,0-1-1,0 1 1,0 0 0,0 0-1,0 0 1,0 0-1,0 0 1,0 0 0,0-1-1,0 1 1,-1 0 0,1 0-1,0 0 1,0 0-1,0 0 1,0 0 0,0 0-1,0 0 1,0 0-1,-1-1 1,12-1 401,133-10 4458,69-25-4333,-111 18-423,1483-295-556,-1567 310 518,135-23 809,-147 27 45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6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222 314 1256,'-3'-8'9585,"-23"7"-9597,22 1 18,-1 1 1,1 0-1,0 0 1,-1 0-1,1 1 1,0-1-1,0 1 1,-1 0-1,2 1 1,-1-1-1,0 1 1,0-1-1,1 1 1,-1 0-1,-3 5 0,-8 8 83,-25 34 0,29-35-133,4-6 37,0 2 1,1-1-1,0 0 0,0 1 1,1 0-1,1 1 1,0-1-1,0 1 0,1-1 1,1 1-1,0 0 1,1 0-1,0 1 1,1 13-1,0-25 8,0 1 1,0 0-1,0-1 1,0 1-1,1 0 1,-1-1-1,1 1 1,-1 0-1,1-1 1,0 1-1,-1-1 1,1 1-1,0-1 0,0 1 1,0-1-1,0 1 1,0-1-1,0 0 1,1 0-1,-1 0 1,2 2-1,0-1-2,1-1-1,-1 1 1,1 0-1,-1-1 1,1 0-1,0 0 1,0 0 0,-1 0-1,6 0 1,4 0-2,0-1 1,0 0 0,0-1-1,22-4 1,-13 0 130,0-1 0,0-1 0,-1-1 1,29-15-1,-39 18 134,0-1 0,-1-1 1,0 0-1,0 0 1,-1-1-1,0-1 0,0 1 1,-1-1-1,13-19 0,-19 24-225,0-1 0,0 1 0,0-1 0,-1 0 0,0 0 0,0 0 0,0 0 0,-1 0 0,1 0 0,-1 0 0,-1-8 0,1-2-17,-1 12-21,1 0 0,-1 0 0,0 0 1,0 0-1,0 1 0,0-1 0,0 0 0,-1 0 0,1 1 0,-1-1 0,0 1 0,1-1 0,-1 1 0,0-1 0,-1 1 0,1 0 0,0 0 0,-4-2 0,-8-6 38,0 1 0,-18-8 0,21 11-2,-27-13 59,24 12-609,-1 0 0,1-1 0,-19-14 0,31 21 287,1-1 0,-1 0 1,1 0-1,0 0 1,0-1-1,0 1 1,0 0-1,0 0 1,0-1-1,0 1 1,1 0-1,-1-3 1,-2-7-164,1 9 312,1-1 0,1 1 0,-1-1 0,0 0 0,1 1 0,0-1 0,-1 1 0,2-1 0,-1 0-1,0 1 1,1-1 0,-1 1 0,1-1 0,0 0 0,0 1 0,1 0 0,2-7 0,3 0 33,0-1 0,0 2 1,17-19-1,-17 22 221,-1-1-1,1 0 1,-2 0 0,1-1 0,-1 0-1,0 0 1,4-11 0,-8 6 277,-1 13-438,0-1 0,-1 1 1,1 0-1,0-1 0,0 1 0,0 0 1,0-1-1,0 1 0,0-1 1,0 1-1,0 0 0,0-1 0,0 1 1,0-1-1,0 1 0,0 0 0,0-1 1,0 1-1,1-1 0,-1 1 1,0 0-1,0-1 0,0 1 0,0 0 1,1-1-1,-1 1 0,0 0 1,0-1-1,1 1 0,-1 0 0,0 0 1,1-1-1,-1 1 0,0 0 1,1 0-1,-1 0 0,0-1 0,1 1 1,0 0-1,0 0-8,10 10 191,-1 3 420,0 1 0,0 0 0,-2 0-1,0 1 1,0 0 0,9 28 0,-5-5-265,12 67 1,-14-28-47,-4 0 0,-5 106 0,-1-98-161,-24 267 129,12-219-234,-17 504 84,29-609-130,1-1 0,1 1 0,2-1 1,0 0-1,2 0 0,1 0 0,2-1 1,0 0-1,21 40 0,-28-61 14,1-1 0,0 0 0,0 0-1,0 0 1,1 0 0,-1-1 0,1 1 0,7 4-1,-10-7-4,0 0-1,1 0 0,-1-1 0,1 1 1,-1 0-1,1-1 0,-1 1 0,1-1 1,0 0-1,-1 1 0,1-1 0,0 0 1,-1 0-1,1 0 0,0 0 0,-1 0 0,1-1 1,-1 1-1,1 0 0,0-1 0,-1 1 1,1-1-1,-1 0 0,1 1 0,-1-1 1,0 0-1,1 0 0,-1 0 0,3-2 1,7-7 14,-1-1 0,0-1 0,-1 1-1,0-1 1,11-20 0,31-71-33,-43 86-7,13-29 18,-2-2-1,-2 0 1,-3-1 0,17-97-1,-27 108 5,-1 1 0,-2 0 0,-1 0 0,-2-1 0,-2 1 0,-1 0 0,-15-52 0,8 49-13,-2 1-1,-2 0 1,-2 1-1,-39-63 1,40 75-20,-2 1 1,0 0-1,-2 1 1,-1 1-1,-1 2 1,-49-38-1,62 52-317,0 1 0,-1 0 0,-18-7 0,25 11-41,0 1 0,0 0 0,0 0 0,-1 0 0,1 0 0,-1 1-1,1-1 1,0 1 0,-1 0 0,1 1 0,-1-1 0,1 1-1,-6 1 1,-4 7-1827,3 3-212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7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57 155 2268,'-7'-16'1144,"1"1"-1,-8-31 1,-5-12 2849,15 49-3497,-1-1-277,3 78 2506,4-51-2536,0 1 1,1-1 0,0 0-1,2 0 1,6 16-1,3 14-127,1 7-217,0-4 346,12 75 1,-25-105-154,2 0 1,0 0 0,1-1-1,10 25 1,-11-33 7,11 26-47,-1 0 1,12 58 0,-26-94 22,3 17 202,1-1 1,0 1-1,12 32 1,17 29-120,18 40-1556,-52-138 1566,1 1 0,5-36 0,86-278-1240,-88 323 1157,11-28 98,-13 36-63,0-1 0,0 0-1,0 0 1,0 0 0,1 1 0,-1-1-1,0 0 1,1 1 0,-1-1-1,1 1 1,0 0 0,-1 0 0,1-1-1,3 0 1,-4 2-49,0-1 0,1 1-1,-1 0 1,1 0 0,-1 0 0,1-1 0,-1 2-1,1-1 1,-1 0 0,1 0 0,-1 0-1,1 1 1,-1-1 0,1 1 0,-1-1 0,1 1-1,-1 0 1,2 0 0,23 18-397,-16-10 399,3 1-109,-1 2 0,0 0-1,-1 0 1,-1 1 0,0 1-1,0 0 1,-1 0 0,-1 1-1,10 24 1,-13-24 277,-1 0 0,-1 0 0,0 0 0,0 1-1,-2-1 1,0 1 0,-2 28 0,1-16-396,0-24 255,-1 0 0,1 0 0,-1 0 0,1 1 0,-1-1-1,0 0 1,-1 0 0,1 0 0,-1-1 0,1 1 0,-1 0 0,0-1-1,-1 1 1,1-1 0,-5 5 0,3-3-33,-1-1-1,1 0 1,-1 0 0,0-1-1,-1 0 1,1 0 0,-1 0-1,1 0 1,-11 3 0,5-3-57,0-1 0,0 1 0,0-2 0,0 0 0,0 0 0,0-1 0,-1 0 0,1-1 1,0 0-1,0-1 0,-17-4 0,21 3-194,4 3 98,0-1-1,0 0 1,0 0-1,1-1 0,-1 1 1,0-1-1,0 1 1,1-1-1,-1 0 0,1 0 1,-5-4-1,-5-3-849,11 8 789,-1 0-1,1 0 1,0 0-1,-1 0 1,1 0-1,0 0 1,-1 0 0,1 0-1,0 0 1,0-1-1,0 1 1,0 0 0,0-1-1,1 1 1,-1-1-1,0 1 1,1-1 0,-1 0-1,1 1 1,-1-1-1,1 1 1,0-1-1,-1-2 1,1-14-2075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7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74 3592,'4'-10'4304,"-3"6"-3964,0 1 0,-1-1-1,1 0 1,-1 1-1,0-1 1,0 0 0,-1 1-1,1-1 1,-3-6-1,-8 3 474,10 6-681,0 1 1,0-1 0,0 1-1,-1-1 1,1 0 0,0 1-1,0-1 1,0 0 0,0 0-1,0 0 1,1 0 0,-1 0-1,-1-2 654,-3 4-620,-4 3-163,0 0-1,1 0 1,-1 1-1,1 0 1,0 0-1,0 1 1,1 0-1,0 0 0,0 1 1,0 0-1,1 0 1,-9 12-1,4-2-202,0 1-1,1 0 1,1 0-1,0 1 0,-6 22 1,12-29 263,1 1 1,0 0-1,1-1 1,0 1-1,1 20 1,1-9-126,-1-22 57,0 1-1,0-1 1,0 0 0,1 0 0,-1 1 0,1-1 0,0 0 0,-1 0 0,1 0 0,0 0 0,0 0 0,0 0 0,1 0 0,-1 0-1,0 0 1,1 0 0,-1-1 0,3 3 0,-1-2 19,1 1 0,-1-1 0,1 0 0,0 0 0,-1 0 0,1 0 0,0-1 0,0 0 0,6 2 0,-2-2-65,0 1 1,0-2-1,0 1 1,0-1-1,0 0 1,0-1-1,0 0 0,0 0 1,-1-1-1,12-3 1,-6 0 29,0-1 1,-1-1-1,1 0 0,-1 0 1,-1-2-1,1 1 0,-1-1 1,13-15-1,-17 16 21,0 0 1,-1-1-1,0 1 0,-1-2 0,0 1 1,0 0-1,-1-1 0,0 0 0,0 0 1,-1 0-1,2-19 0,-1-4 342,-2-46 0,-2 76-343,-1 0-1,0 0 1,0 0 0,0 1 0,0-1 0,-1 0 0,1 0 0,-1 1 0,0-1 0,1 1 0,-1-1 0,-1 1 0,1 0 0,0 0 0,0 0 0,-1 0 0,1 0-1,-1 0 1,-4-2 0,-14-12 1170,20 17-1161,0 0 0,0 1 0,0-1-1,0 0 1,1 1 0,-1-1 0,0 0 0,0 1 0,1-1-1,-1 3 1,0-2-240,-1 5 85,0 1 1,0-1-1,1 0 1,0 1-1,0-1 0,1 1 1,0-1-1,1 9 0,-1 6 82,1-16 112,0 0-1,0 0 1,1 0-1,-1 0 1,1 0-1,1 0 1,-1-1-1,1 1 1,4 6-1,34 48-283,20 1-1910,-59-60 1944,-1 1 0,1 0 0,0-1 0,0 1 0,0-1 0,0 0 0,0 1 0,0-1 1,0 0-1,1 0 0,-1 0 0,0-1 0,0 1 0,1-1 0,-1 1 0,0-1 0,1 0 0,-1 1 0,1-1 0,-1-1 1,0 1-1,5-1 0,4 1-1290,5 0-533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7.7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145 318 5797,'-2'-13'-2,"1"1"0,-1 0 0,-1 0 0,0 0 0,-1 0 0,0 1 1,-8-16-1,-4-13 988,6 13 430,-1 0-1,-1 1 1,-19-31-1,24 46-561,6 9-757,0 1 1,1-1-1,-1 0 0,0 1 0,-1-1 1,1 1-1,0 0 0,0-1 0,-3-1 1,4 3-90,0 0 0,0 0 0,-1 0 0,1-1 0,0 1 0,0 0 0,-1 0 0,1 0 0,0 0 0,0 0 0,-1 0 0,1 0 0,0-1 1,-1 1-1,1 0 0,0 0 0,0 0 0,-1 0 0,1 0 0,0 0 0,-1 0 0,1 1 0,0-1 0,0 0 0,-1 0 0,1 0 0,0 0 0,0 0 0,-1 0 1,1 0-1,0 1 0,0-1 0,-1 0 0,1 0 0,0 1 0,-4 11 290,3 26 49,2-29-392,-2 7 22,2 1-1,-1-1 1,2-1 0,0 1-1,7 24 1,34 121 532,1 5-344,-25-108-45,4 0-1,55 100 1,-62-123-1621,-14-29 1019,0-1 0,1 1 0,-1-1 0,1 0 0,0 0 0,1 0 0,4 5 0,9 10-1984,-2-6-623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8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136 181 4144,'-10'-21'359,"0"1"656,0 0-1,0 0 0,-2 1 1,-1 1-1,-23-28 1,35 45-897,-1-1 0,1 0 0,-1 1 0,0 0 0,1-1 1,-1 1-1,0 0 0,0 0 0,0 0 0,0 0 0,-3-2 0,4 3-58,1 1-1,0-1 0,-1 0 0,1 0 0,0 0 0,0 0 0,-1 0 0,1 0 1,0 1-1,-1-1 0,1 0 0,0 0 0,0 0 0,0 1 0,-1-1 1,1 0-1,0 0 0,0 1 0,0-1 0,-1 0 0,1 0 0,0 1 1,0-1-1,0 0 0,0 1 0,0-1 0,0 1 0,-2 18 1653,1 26-1308,0-22-300,1 1 0,0 0 0,2 0 0,9 39 0,184 603 589,-137-485-1852,-51-155-304,7 35 1,-9-37-9,-3 8-1521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9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1 558 2064,'0'0'72,"1"1"-1,-1 0 1,1-1-1,-1 1 1,1-1-1,0 1 0,-1-1 1,1 1-1,0-1 1,-1 1-1,1-1 1,0 0-1,0 1 1,-1-1-1,1 0 1,0 0-1,0 0 1,0 1-1,-1-1 1,1 0-1,1 0 1,21 2 852,-22-2-1017,40 3 611,1-1 1,-1-2-1,0-2 1,0-1-1,64-15 1,-78 12-218,39-16-1,-58 19-162,-1-1 0,1 0 0,-1 0 0,0 0 0,0-1 0,-1 0 0,1 0 0,-1-1 0,9-10 0,-12 12 3,-1 1 1,0-1 0,0 0 0,0 1 0,-1-1 0,1 0-1,-1 0 1,0 0 0,1-8 0,0-40-522,-2 44 347,0-6 166,1 8 106,-1 0 1,0 0 0,-1 0-1,1 0 1,-1 0 0,-2-7-1,2 10-166,-1 1-1,1-1 1,-1 1-1,1-1 1,-1 1-1,0 0 0,1 0 1,-1 0-1,-1 0 1,1 0-1,0 0 0,0 0 1,-1 1-1,1-1 1,-1 1-1,-3-2 1,3 1-71,-1 1 0,1 0 1,-1 0-1,0 0 0,0 0 1,1 1-1,-1-1 1,0 1-1,0 0 0,0 0 1,1 1-1,-1-1 0,0 1 1,0-1-1,1 1 0,-1 0 1,1 1-1,-1-1 1,1 1-1,-1-1 0,1 1 1,0 0-1,-1 0 0,-4 5 1,-1 1 0,1 0 0,0 0 0,0 0 0,1 1 0,0 0 0,0 1 0,-5 10 0,9-13-13,0 1 1,0-1-1,0 1 1,1 0-1,0-1 0,1 1 1,-1 8-1,0 58 74,2-53-73,1-16-11,0 0 0,0-1 1,0 0-1,1 1 0,-1-1 1,1 0-1,0 0 0,1 0 0,-1 0 1,1 0-1,0 0 0,0-1 0,0 1 1,0-1-1,0 0 0,1 0 1,-1 0-1,6 3 0,4 3 132,1 0 0,0 0 0,30 12 0,-26-16-83,0 0 0,0 0 0,0-2 0,0 0 1,1-2-1,-1 0 0,1 0 0,0-2 0,-1-1 1,1 0-1,-1-1 0,0-1 0,0 0 0,0-2 1,0 0-1,-1-1 0,0-1 0,-1 0 0,27-18 1,-37 22-48,-1-1 1,0 0 0,0 1 0,0-1 0,-1-1 0,1 1 0,-1-1-1,0 0 1,-1 0 0,0 0 0,0 0 0,0-1 0,0 1 0,-1-1-1,0 1 1,-1-1 0,0 0 0,0 0 0,0 0 0,-1 0-1,0-9 1,0 10 18,0 0-1,-1 0 0,0 0 1,0 1-1,0-1 1,-1 0-1,0 0 0,0 1 1,0-1-1,-1 1 0,1 0 1,-1 0-1,-1 0 0,1 0 1,-1 0-1,0 1 1,-6-7-1,-3-3 190,-1 1 0,-1 0 0,0 1 0,0 1 0,-1 0 0,-1 1-1,-34-15 1,42 21-79,7 3-218,0-1-1,-1 1 0,1 0 1,0 1-1,0-1 0,-1 0 0,1 1 1,0-1-1,-5 1 0,9 15 69,2-13 53,-1-1-1,1 1 1,0-1-1,-1 1 1,1-1 0,0 0-1,0 0 1,0-1 0,0 1-1,0-1 1,0 0-1,0 0 1,0 0 0,0-1-1,0 1 1,0-1 0,0 0-1,0 0 1,-1 0-1,1-1 1,4-2 0,11-4-80,0-2 0,29-18 0,-10 1 60,-27 18 81,1 0-1,1 1 1,-1 0-1,1 1 1,16-6-1,-28 13-72,-1 0-1,1-1 0,0 1 1,0 0-1,0 0 0,0 0 1,0 0-1,-1 0 0,1 0 1,0 0-1,0 0 0,0 0 0,0 0 1,0 0-1,-1 1 0,1-1 1,0 0-1,0 1 0,0-1 1,-1 0-1,1 1 0,0-1 1,0 1-1,-1-1 0,1 1 1,0 0-1,-1-1 0,1 1 1,-1 0-1,1-1 0,-1 1 0,1 0 1,-1 0-1,1-1 0,-1 1 1,0 0-1,1 0 0,-1 0 1,0 0-1,0 0 0,9 15-325,-5-12 251,-1 1 0,0 0 0,0-1-1,0 1 1,-1 0 0,1 1-1,-1-1 1,-1 0 0,1 1 0,1 7-1,-1 7 210,1 33 0,0 0 56,-1-32 322,-2-16-482,0 0 0,1 1-1,0-1 1,0 0 0,2 8-1,2 0-313,-3-7 221,0-1 0,1 1 0,-1 0 0,1-1 0,0 1 0,5 5 0,-7-10 83,0 0 1,0 1 0,1-1 0,-1 0 0,0 0 0,1 0 0,-1 0 0,1 0 0,-1-1 0,1 1-1,0 0 1,-1-1 0,1 1 0,0-1 0,-1 0 0,1 1 0,0-1 0,0 0 0,-1 0 0,1 0-1,0 0 1,0 0 0,-1-1 0,1 1 0,0 0 0,-1-1 0,4-1 0,3-1-63,0-1 0,0 0 0,0-1 0,0 1 0,-1-2 0,0 1 0,8-8 0,-3 1-21,0-1 1,18-24 0,-27 33 72,0-1 1,-1 1-1,0-1 1,0 1-1,0-1 0,-1 0 1,0 0-1,1 0 0,-2 1 1,1-1-1,-1 0 1,1 0-1,-1 0 0,-1-9 1,1 11 60,0 3-15,0 17-908,-9 24-784,9-39 1558,0-1-1,0 0 1,0 0-1,0 1 1,0-1-1,1 0 1,-1 0 0,1 1-1,-1-1 1,1 0-1,-1 0 1,1 0-1,0 0 1,-1 0-1,1 0 1,0 0 0,0 0-1,0 0 1,0 0-1,0 0 1,0-1-1,0 1 1,1 1-1,2-1-35,-1 1-1,1-1 0,-1 0 0,1 0 0,-1 0 0,1 0 0,0 0 1,4-1-1,4 1 13,0-2 1,-1 1 0,1-2-1,20-4 1,-18 2 106,0 0 1,-1-1-1,1-1 0,-1 0 0,0-1 1,-1 0-1,0-1 0,0 0 0,0-1 1,-1-1-1,-1 1 0,0-2 0,0 0 1,-1 0-1,16-24 0,-21 28 47,-1 0-1,0-1 1,-1 1-1,1 0 1,-1-1-1,-1 1 1,2-12-1,-1-56 3318,-2 52-1338,0-12-1980,0 33-362,0 21 438,2 33 504,3-1-1,14 61 1,1 0-231,46 276 724,-16-114-531,-36-192-482,39 267 719,-29 2-234,-24-286-527,-4 152 287,1-174-208,-2 0 0,-22 84 1,18-97-32,0 0 1,-2 0 0,-24 45 0,31-69-90,0 1 0,0 0 0,0-1-1,-1 0 1,0 0 0,0 0 0,-1 0 0,0-1 0,0 0 0,0 0 0,0-1-1,-1 1 1,0-2 0,1 1 0,-2-1 0,1 0 0,0 0 0,-1-1 0,1 0-1,-10 2 1,3-4-22,0 0 0,0-1 0,0 0 0,0-1 0,0 0 0,1-1-1,-1-1 1,1-1 0,0 1 0,0-2 0,0 0 0,1 0 0,-19-14-1,3 0-26,0-1-1,1-2 0,2-1 0,-31-36 1,31 30 1,2-1 0,1-1 1,1-1-1,2-1 1,2 0-1,-24-66 0,26 52-153,2 0-1,3-1 1,1 0-1,-3-89 1,12 60-128,4 1-1,3 0 1,3 0 0,4 1 0,3 0-1,48-132 1,-36 133 46,4 1 0,3 2 0,4 1 0,2 2 0,3 2 0,87-99 0,-82 113 141,2 2-1,2 2 1,3 2 0,1 3-1,3 2 1,1 4 0,100-47 0,-136 73 97,46-13 0,-62 22-6,0 1 0,-1 0 1,1 1-1,0 0 0,0 0 0,0 1 0,0 0 1,14 3-1,-20-2 17,1 1 0,-1 0 0,0-1 0,0 2 0,0-1 0,0 0 0,0 1 0,0 0 0,-1 0 0,0 0 0,1 0 0,-1 0 0,0 1 0,0 0 0,-1-1 0,1 1 0,-1 0 0,0 0 0,3 7 0,-1-2 22,-1 1-1,1 0 0,-1 0 0,-1 1 0,0-1 0,0 0 0,-1 16 0,2 47-119,-1 2-3068,-2-61 1237,0-1-775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3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91 2640,'-7'-76'1500,"8"61"-1239,2 18 99,11 15-49,5-3 15,-1 1 1,-1 1 0,0 1-1,-2 0 1,0 1-1,-1 1 1,21 37 0,-32-47-249,0-1 1,-1 1 0,0 1-1,0-1 1,-1 0-1,-1 0 1,1 1 0,-3 18-1,1 4 333,0-30-368,1 0 0,-1 0-1,0 0 1,0-1 0,0 1-1,0 0 1,0 0 0,-1-1-1,1 1 1,-1-1 0,0 1-1,0-1 1,0 0 0,0 0-1,0 0 1,0 0 0,0 0-1,-1 0 1,1 0 0,-1-1-1,1 0 1,-1 1 0,-4 0-1,0 2 58,-1-1 0,1 0-1,-1-1 1,0 0 0,0 0 0,0-1-1,-14 1 1,-25-5-120,45 3 22,-1-1 0,1 1-1,0-1 1,-1 0 0,1 0-1,0 0 1,-1 0 0,1 0-1,0 0 1,0-1 0,0 1 0,0-1-1,0 1 1,0-1 0,-2-3-1,-21-22-510,22 24 250,0 0 0,0 1-1,0-1 1,1 0 0,-1-1 0,1 1-1,-1 0 1,1-1 0,0 1 0,0-1-1,1 0 1,-1 0 0,1 0-1,0 1 1,0-1 0,0-1 0,0 1-1,1-4 1,0-16-1535,0-1 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40:3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21 9801,'-33'18'1225,"31"-17"-957,0-1 1,0 1-1,0 0 0,0-1 0,0 1 1,0-1-1,0 1 0,-1-1 0,1 0 1,0 0-1,0 0 0,0 0 1,-1-1-1,-1 1 0,-11-14 1466,15 13-1720,0 1 1,0-1-1,0 0 1,0 1-1,-1-1 1,1 1-1,0-1 1,-1 0-1,1 1 1,0-1-1,-1 1 1,1-1-1,-1 1 1,1-1-1,0 1 1,-1 0 0,1-1-1,-1 1 1,1-1-1,-1 1 1,0 0-1,0-1 1,0 1-67,0-1 1,1 1 0,-1-1 0,0 1-1,1 0 1,-1-1 0,0 0 0,1 1-1,-1-1 1,1 1 0,-1-1 0,1 0-1,-1 1 1,1-1 0,-1 0 0,1 0-1,0 1 1,-1-1 0,1 0-1,0 0 1,0 1 0,-1-1 0,1-1-1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4:53:12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04:53:12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4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43 1900,'-1'0'-4,"0"0"-1,-1 0 1,1 0 0,0 0-1,0 0 1,-1 0 0,1 0-1,0 0 1,0-1 0,0 1-1,-1-1 1,1 1 0,0-1-1,0 1 1,0-1 0,0 1-1,0-1 1,0 0 0,0 0-1,0 0 1,0 0 0,-1-1-1,1 0 140,0-1 1,0 1-1,1-1 0,-1 0 0,0 1 1,1-1-1,0 1 0,-1-1 0,1 0 0,1-3 241,-1 9-484,0-3 268,0 10-2972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3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87 1900,'11'5'245,"-1"1"-1,0-1 1,0 1 0,-1 1-1,0 0 1,0 0-1,-1 1 1,0 0 0,10 13-1,-5-4 333,-1 0-1,-1 1 1,0 0-1,9 24 1,-15-26-390,-1-1 1,0 1 0,-1 0-1,-1 0 1,0 1 0,-1-1-1,-3 27 1,2-14 876,0-27-959,0-1 1,-1 1-1,1-1 1,0 0 0,-1 1-1,1-1 1,-1 0-1,1 1 1,-1-1 0,0 0-1,0 0 1,1 0-1,-1 1 1,0-1-1,0 0 1,0 0 0,0 0-1,0 0 1,0-1-1,-1 1 1,1 0 0,0 0-1,0-1 1,-1 1-1,1-1 1,0 1 0,-1-1-1,1 1 1,-3-1-1,-4 2 425,1-1 0,-1 0 0,-15 0 0,16-2-519,1 0 1,0 0 0,0-1 0,0 0-1,0 0 1,0-1 0,0 1-1,0-1 1,1-1 0,-1 1-1,1-1 1,0 0 0,0 0 0,1 0-1,-1-1 1,1 1 0,-5-8-1,1-4-83,-10-17-244,14 27 346,0 1-1,1-1 1,0 0-1,0 0 1,0 0-1,1-1 1,0 1-1,0 0 1,1-1-1,-2-8 1,2-6-311,1-41 1,1 21 329,-1 39-70,1-1 0,-1 0 0,1 0-1,0 0 1,0 0 0,0 1 0,0-1 0,0 1 0,1-1-1,-1 1 1,1-1 0,0 1 0,0 0 0,-1-1 0,1 1-1,1 0 1,2-2 0,8-6-590,0 1 0,15-9-1,-9 7-207,6-3-206,1 1 0,1 1 0,0 1 1,1 2-1,-1 1 0,2 1 0,39-5 1,-33 6-156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3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89 359 3176,'-56'-229'4026,"53"217"-3429,1 0 1,0 0-1,1 0 1,0 0-1,1-12 0,0 22-560,-1 0-1,1 1 0,0-1 0,0 1 0,-1-1 1,1 0-1,-1 1 0,0-1 0,1 1 1,-1-1-1,0 1 0,-1-2 0,1 2-24,1 0 0,-1 0 0,0-1 0,1 1 0,-1 0 0,1-1 0,-1 1 0,1 0 0,-1-1 0,1 1-1,0-3 1,-2-2-635,-1 7 427,-1 13 189,14 412-60,8-84 386,-13-261-933,6 156-1511,-11-183 263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4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1216 1416,'3'-13'224,"-3"10"-171,1 1 1,-1-1-1,1 1 0,-1-1 1,1 0-1,0 1 0,0-1 1,0 1-1,0 0 0,1-1 0,-1 1 1,1 0-1,-1 0 0,1 0 1,0 0-1,0 0 0,0 0 1,3-2-1,3-1-129,1 1 0,-1-1 0,1 2 1,0-1-1,0 1 0,1 1 0,-1 0 0,0 0 0,18-1 0,-9 1 462,31-8-1,-44 9-225,0-1-1,0 0 1,0 0 0,0-1 0,0 0-1,0 1 1,-1-2 0,1 1 0,-1 0 0,5-6-1,-6 5 152,0 0 0,0 0 0,-1-1 0,1 1 0,-1-1 0,0 0 0,0 0 0,0 0 0,-1 0 0,0 0 0,2-10 0,-1-8 399,-1-32 1,-1 37-544,-1 16-164,0 1 0,0-1 0,1 0-1,-1 1 1,0-1 0,0 0 0,-1 1 0,1-1-1,0 1 1,0 0 0,-1-1 0,1 1 0,-1 0-1,1 0 1,-1 0 0,0 0 0,1 0 0,-1 0-1,0 0 1,0 0 0,-3 0 0,0-1 416,4 1 47,-1 2-485,1 0 0,0-1 0,0 1-1,-1 0 1,1 0 0,0-1 0,-1 1 0,1-1 0,-1 0 0,1 1 0,-3-1-1,-5 3-58,6-1 33,-1 0 1,1 0-1,0 0 0,0 1 1,0 0-1,0-1 1,1 1-1,-1 0 0,1 0 1,-3 5-1,-13 13-22,10-12 64,0 1-1,0-1 1,1 1 0,0 0-1,1 1 1,0-1 0,1 1 0,0 0-1,1 1 1,0-1 0,1 1-1,0 0 1,0 0 0,2 0-1,-1 0 1,2 19 0,0 73 491,0-101-426,1 0 1,0 0-1,0-1 1,0 1-1,0 0 0,0 0 1,1 0-1,-1-1 1,1 1-1,0-1 1,0 1-1,0-1 0,0 0 1,0 0-1,0 0 1,1 0-1,-1 0 0,1 0 1,-1-1-1,1 1 1,-1-1-1,1 1 1,3 0-1,2 1-87,0 1 1,1-1-1,-1-1 0,0 0 1,1 0-1,-1 0 0,13-1 1,-10-2-58,0 0 1,0-1-1,0 0 0,-1-1 1,1 0-1,-1-1 1,1 0-1,-1-1 1,0 0-1,-1-1 0,1 0 1,-1 0-1,-1-1 1,15-13-1,8-11 92,-2-1-1,34-45 1,-49 52 243,-13 22-264,0 0-1,0 0 1,1 1 0,-1-1-1,1 1 1,0-1-1,0 1 1,3-3 0,-5 15-111,0-6 137,0-1-1,0 1 0,0 0 0,1-1 0,-1 1 0,3 5 0,6 4-1,8 15 22,-3-7-32,-12-18 73,0-1 0,0 1 0,0-1-1,0 1 1,-1 0 0,1 0-1,-1-1 1,0 1 0,0 0 0,0 0-1,1 4 1,-2-6-86,0 0 0,1 0 0,-1 0 0,0-1 0,1 1 0,-1 0 0,0 0 0,1-1 0,-1 1 0,1 0 0,-1-1 0,1 1 0,0-1 0,-1 1 0,1-1 0,-1 1 0,1-1 0,0 1 0,0-1 0,-1 1 0,1-1-1,0 0 1,0 1 0,-1-1 0,1 0 0,0 0 0,0 0 0,0 0 0,0 0 0,-1 0 0,1 0 0,0 0 0,0 0 0,1 0 0,0 0-62,1 0 1,0 0-1,-1 0 0,1-1 1,0 1-1,-1-1 0,1 0 1,-1 0-1,1 0 0,3-1 1,0-3 62,-1 0 0,1 0 0,-1 0 0,0-1 0,-1 1 0,1-1 0,-1 0 0,0-1 0,4-9 0,-7 13 24,14-11-90,-13 13 50,-1 0 0,1 0 0,-1 0-1,1-1 1,-1 1 0,0 0-1,1-1 1,-1 1 0,0-1-1,0 1 1,0-1 0,0 1 0,0-1-1,0-2 1,-1 4 27,1 0 0,-1 0 0,1 0 0,-1 0 0,1-1 0,-1 1 0,1 0 0,-1 0 0,1 0 0,-1 0 1,1 0-1,0 0 0,-1 1 0,1-1 0,-1 0 0,1 0 0,-1 0 0,0 0 0,1 1 0,-1-1 0,1 0 0,-1 0 0,1 1 0,-1-1 0,1 0 0,-1 1 0,1-1 0,14 9-237,30 24 129,66 41 1043,-105-72-954,-1 0 0,1-1 1,1 0-1,-1-1 1,0 1-1,0-1 0,0 0 1,0-1-1,0 0 0,0 0 1,0 0-1,0 0 1,0-1-1,9-4 0,2-3 26,-1 0 0,0-1 0,-1-1 0,0-1 0,-1 0 0,0 0 0,-1-2 0,0 0 0,-1 0 0,-1-1 0,0-1 0,13-24 0,-7 5 17,-2 0 0,-1 0 1,-2-2-1,-1 1 1,7-47-1,-12 33 612,-2 1-1,-4-81 1,-1 55-878,2-3-673,1 24 720,-8-75 0,5 111 168,-1 0 0,-1 0 0,-1 1 0,-1-1 0,0 1 0,-1 0 0,-1 0 0,0 1 0,-13-21 0,19 36 22,1 0 1,-1 0-1,1 0 1,-1 1-1,1-1 1,-1 0-1,0 1 1,1-1-1,-1 0 1,0 1-1,1-1 1,-1 1-1,0-1 1,0 1-1,0-1 1,0 1-1,1 0 1,-1-1-1,0 1 1,0 0-1,-1-1 1,1 2 5,0-1 1,0 0-1,1 0 1,-1 1-1,0-1 1,0 0-1,1 1 1,-1-1-1,0 1 1,0-1-1,1 1 1,-1-1-1,1 1 1,-1 0-1,1-1 1,-1 1-1,1 0 1,-1-1-1,0 2 1,-3 6-8,1-1 0,0 1 0,-5 16 0,6-16-104,-10 38 64,2 1 1,2 0-1,-3 53 1,6 148 777,5-227-615,0-11-113,-1 47-37,3 0 0,12 69 0,-2-42 41,-9-54 1,1 1 0,2-1-1,10 30 1,14 28-297,-2-5 126,39 80 1,-57-127 630,-11-65-389,-1 1 0,-8-35 0,2 22-443,6 20 343,1-1 1,2-27 0,0 10 490,-1 33-494,1-1-1,0 0 1,0 0 0,1 0-1,0 0 1,0 1 0,6-12-1,6-24-814,-12 36 723,1 0 0,-1 1 0,1-1-1,0 0 1,0 1 0,1 0 0,-1 0-1,1 0 1,0 0 0,1 0 0,-1 1 0,1 0-1,9-7 1,-6 6 60,0 0-1,0 0 1,0 0-1,1 1 1,-1 0-1,1 1 1,0 0 0,17-3-1,-18 4 70,10 1 236,-17 1-204,0 1 0,-1-1 0,1 0 0,-1 1 1,1-1-1,-1 0 0,1 1 0,-1-1 0,0 1 0,1-1 1,-1 1-1,0-1 0,1 1 0,-1-1 0,0 1 1,1-1-1,-1 1 0,0 0 0,0-1 0,0 1 0,0-1 1,1 1-1,-1 0 0,0-1 0,0 1 0,0-1 0,0 1 1,0 0-1,-1 0 0,9 28 811,-2 40 1923,1 20-2369,-5-47-329,8 55-1,-3-47-99,-4-19-320,2-1 1,11 39-1,-15-62-82,1-1 0,-1 1 0,0 0 0,-1 8 0,4 19-2719,5-15 740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5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76 181 2348,'-9'-31'502,"-17"-37"-1,18 42 681,8 22-1059,-1 1-1,0 0 1,0 0 0,0 0 0,0 0-1,0 0 1,-1 0 0,1 0 0,-4-4 0,0-2-44,4 9-146,1-1 0,0 0 0,-1 0 0,1 0 0,-1 1 0,1-1 1,-1 0-1,1 1 0,-1-1 0,1 0 0,-1 1 0,0-1 1,0 1-1,1-1 0,-1 1 0,0-1 0,-1 0 0,1 30 415,1 175-2294,0-154 1124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5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2053 3848,'5'-3'411,"0"-2"0,0 1 0,0 0 1,-1-1-1,1 0 0,-1 0 0,0 0 0,-1 0 0,6-10 0,0 3 533,-8 11-905,0 0 1,0 0-1,0 0 1,0 0 0,0 0-1,0 0 1,0 0-1,-1-1 1,1 1-1,0 0 1,-1 0 0,1-1-1,-1 1 1,1-1-1,-1 1 1,0 0-1,1-3 1,3-8 141,-1 11-123,-1 7-75,-3 0 46,0 0 0,0 0 0,-1-1 0,0 1 0,0 0-1,0-1 1,-1 1 0,1-1 0,-1 0 0,-1 0 0,-4 6 0,4-4-37,-1-1 1,1 1-1,0 0 1,1 0-1,0 1 1,-3 9-1,1 32 189,-4-28-62,7-17-160,0 0 0,0 0 1,1 0-1,-1 0 0,1 0 0,0 0 0,0 0 1,1 0-1,-1 6 0,1 62-788,0-72 824,0 1 1,0-1-1,0 0 1,0 1-1,0-1 1,0 0-1,0 0 1,0 1-1,0-1 1,0 0 0,0 0-1,0 1 1,1-1-1,-1 0 1,0 0-1,0 0 1,0 1-1,0-1 1,0 0-1,1 0 1,-1 0 0,0 1-1,0-1 1,1 0-1,-1 0 1,0 0-1,0 0 1,0 0-1,1 0 1,-1 1-1,0-1 1,0 0 0,1 0-1,-1 0 1,0 0-1,1 0 1,-1 0-1,0 0 1,0 0-1,1 0 1,-1 0 0,1 0-1,6-3-142,-1 0 132,0-2 0,0 1 1,-1-1-1,0 0 0,0 0 1,0 0-1,5-8 0,3-3-13,36-41 490,47-74 0,-81 103 33,-14 25-538,0 0 0,0 0-1,0 0 1,1 0-1,-1 0 1,1 0 0,0 0-1,0 1 1,0-1 0,0 1-1,0 0 1,0-1-1,1 1 1,-1 0 0,1 0-1,5-2 1,-6 3-76,-1 16 373,9 19-471,0 10 278,3 0 1,2-1 0,34 70 0,-35-83 226,-13-26-295,1 1 0,0-1 0,0 1 0,1-1 0,-1 0 0,1 0 0,0 0 0,0 0 0,0 0 0,5 4 0,1-1 20,0 0 0,0-1 1,0 0-1,1 0 0,-1-1 0,2 0 1,18 5-1,-24-8 175,1-1-1,0 0 1,0-1-1,0 0 1,-1 1-1,1-2 1,0 1-1,0-1 1,0 0-1,-1 0 1,1 0-1,-1-1 1,1 0-1,-1 0 1,1-1-1,6-3 1,3-4 61,-1 0 1,1-1 0,-2-1 0,0 0-1,0-1 1,20-26 0,-5 1-368,30-58 0,-20 23 344,-4-1 0,-2-2 1,39-150-1,19-251-721,-70 193 1132,-17 213-592,2-51-288,-13-126 0,4 199 233,-3 0-1,-2 0 1,-2 0-1,-2 2 1,-27-65-1,36 101-12,-1 1 1,0 0-1,-1 0 0,0 0 1,0 1-1,-1 0 0,0 0 0,-9-7 1,13 13 35,0 1 1,1 0 0,-1 0-1,0 0 1,0 1 0,-1-1-1,1 0 1,0 1 0,-1 0-1,1 0 1,0 0 0,-1 0-1,1 1 1,-1-1 0,1 1-1,-1 0 1,0 0 0,1 0-1,-1 1 1,1-1 0,-1 1-1,1 0 1,0 0-1,-1 0 1,1 0 0,0 0-1,-1 1 1,1 0 0,-4 2-1,-9 7-9,0 1-1,1 0 0,1 1 0,0 1 0,0 0 0,2 1 0,-12 17 1,-70 121-57,69-105 151,1 1 0,2 1 0,3 1 0,2 1-1,2 0 1,3 1 0,2 1 0,2 0 0,-1 87 0,9 188 186,1-288-359,3 1 0,1-1 0,2 0 0,19 64 0,71 153-1414,-72-203 195,1 0 1,3-2-1,3-1 0,1-2 1,3-1-1,73 77 1,-75-94-749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6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25 1940,'-10'0'403,"1"0"1,0-1-1,0 0 0,-1 0 1,1-1-1,0 0 0,0-1 1,1 0-1,-11-5 0,2 4 1837,11 4-1778,7 3 523,11 1-726,1 1 0,-1-2 0,1 0-1,0 0 1,20 1 0,-16-2 176,130 10 1149,172-7 1,-200-6-1541,442-9-2,-48 0-234,3008 58 272,-3384-42-93,342 8 86,-478-14-77,0 0 0,0 0 0,0 0 0,0 0 0,0 0 0,0 0 0,-1-1 0,1 1-1,0 0 1,0 0 0,0-1 0,0 1 0,0-1 0,-1 1 0,2-1 0,-2 1 4,0-1-1,1 1 1,-1 0-1,0 0 1,0-1-1,0 1 1,0 0-1,0 0 1,0-1-1,0 1 0,0 0 1,0-1-1,0 1 1,0 0-1,0 0 1,0-1-1,0 1 1,0 0-1,0-1 1,0 1-1,0 0 1,0 0-1,0-1 1,0 1-1,0 0 1,-1 0-1,1-1 0,0 1 1,0-1-1,-2 0-19,1-1 0,-1 0 0,0 1 0,1-1-1,-1 1 1,0 0 0,0-1 0,0 1-1,0 0 1,-3-1 0,-37-12-2210,-2 2 0,-55-9 0,26 9 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6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62 146 2064,'-3'0'33,"0"0"0,0-1-1,0 1 1,0 0 0,0-1-1,0 0 1,0 0 0,-4-1 0,6 1 33,0 1 0,0-1 0,0 0 0,0 1 1,0-1-1,0 0 0,0 1 0,1-1 1,-1 0-1,0 0 0,0 0 0,1 0 0,-1 0 1,1 0-1,-1 0 0,1 0 0,-1 0 1,1 0-1,-1 0 0,1 0 0,0 0 0,0-1 1,-1 1-1,1 0 0,0-1 0,0 0 16,0 0 0,0 1-1,0-1 1,-1 0 0,1 1-1,-1-1 1,1 0-1,-1 1 1,0-1 0,1 1-1,-2-2 1,1 1 18,0 1 0,0-1 0,1 1 0,-1-1 0,0 1 0,1-1 0,-1 0-1,1 1 1,0-1 0,-1 0 0,1-1 0,0-69 9190,-1 79-11312,1-7 2071,0 1-1,0 0 1,0-1-1,0 1 1,0-1-1,0 1 1,0 0-1,0-1 1,0 1-1,0 0 1,0-1-1,1 1 1,-1-1-1,0 1 1,0 0-1,1-1 1,-1 1-1,0-1 1,1 1-1,-1-1 1,0 1-1,1-1 1,-1 1-1,1-1 1,0 1-1,23 7 223,1-2 0,0-1 0,43 4 0,-36-5-384,720 44 1412,-638-44-1291,2975 213 1128,-1164-4-690,-1702-200-96,-214-13-309,0-1 0,0 0 0,0-1 0,0 0 0,0-1 0,0 0 0,-1 0 0,13-6 0,-1-2-176,0-1 0,20-17 0,-39 29-175,0-1-1,0 0 1,0 0 0,0 0 0,0 0 0,0 0-1,0 0 1,0 0 0,-1 0 0,1 0 0,0 0-1,-1-1 1,1 1 0,-1 0 0,0 0 0,1-1 0,-1 1-1,0 0 1,0-1 0,1-1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6:56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18 624,'-25'-10'-20,"7"3"-120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0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203 130 6149,'0'-97'5324,"0"95"-5279,-1 1 0,0 0 0,1-1-1,-1 1 1,0 0 0,0-1 0,0 1 0,0 0 0,0 0 0,0 0-1,0 0 1,0 0 0,0 0 0,0 0 0,0 0 0,-1 0 0,1 1-1,0-1 1,-1 1 0,1-1 0,-1 1 0,-1-1 0,-3-1-155,1 0 0,-1 0 0,1 1-1,-1 0 1,-8 0 0,11 1 106,-1 1 0,0 0 0,0 0 0,0 0 0,1 1 0,-1 0 0,1-1 0,-1 1 0,1 0 0,0 0-1,-6 6 1,-33 31-418,37-33 405,0 0 0,0 1 0,1-1 0,0 1 0,0 0 0,0 1 0,1-1 0,-3 12 0,4-15-37,2-1 0,-1 1-1,0-1 1,1 1 0,0 0 0,-1-1 0,1 1-1,1-1 1,-1 1 0,0 0 0,1-1-1,0 1 1,0-1 0,0 1 0,0-1 0,1 0-1,-1 1 1,1-1 0,0 0 0,4 6 0,3 0 37,0 1 1,1-2 0,0 1 0,1-1 0,0-1 0,0 0-1,14 7 1,12 2 73,39 12 1,2 1-4,-34-12 66,50 24 669,-85-36-670,0 0-1,0 1 0,-1 0 1,1 1-1,-1 0 0,-1 0 1,11 13-1,-16-18 71,-1 1 0,1 0 1,-1-1-1,0 1 0,0 0 0,0 0 0,0 0 1,0 0-1,-1 0 0,1 0 0,-1 3 0,-1 39 1369,0-20-1178,1-13-158,1-9-195,-1 0-1,0 0 1,0 0-1,0 0 1,0 1-1,0-1 1,0 0-1,-1 0 1,0 0-1,0 0 1,0 0-1,0 0 1,0 0-1,0 0 1,-1-1-1,1 1 1,-1 0 0,0-1-1,-3 4 1,-11 8-60,0-2-1,-1 0 1,-1-1 0,0 0 0,-1-2 0,0 0 0,0-1 0,-40 11 0,41-15-843,0 0 0,0-2-1,0 0 1,0-1 0,0 0 0,-23-3-1,13-5-1720,2-4-252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2308,'7'-8'48,"1"0"48,1 1 48,1 0-44,-1 2 24,2-1-52,1 1-40,3 1 8,2 1-48,4-1-12,-1-1-24,6 0-88,-1-1-328,7 1-164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11 106 8333,'0'-102'7420,"0"102"-7401,0-1 0,0 1 0,0 0-1,-1 0 1,1 0 0,0-1 0,0 1-1,0 0 1,-1 0 0,1 0 0,0 0-1,0 0 1,0-1 0,-1 1 0,1 0-1,0 0 1,0 0 0,0 0-1,-1 0 1,1 0 0,0 0 0,0 0-1,-1 0 1,1 0 0,0 0 0,0 0-1,-1 0 1,1 0 0,0 0 0,0 0-1,-1 0 1,1 0 0,0 0 0,0 0-1,-1 0 1,1 1 0,0-1-1,0 0 1,0 0 0,-1 0 0,1 0-1,0 0 1,0 1 0,0-1 0,0 0-1,-1 0 1,1 0 0,0 1 0,0-1-1,0 0 1,0 0 0,0 1 0,0-1-1,0 0 1,0 0 0,0 0-1,-1 1 1,14 469-290,-11-272-4098,-3-108-512,1-58 2502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1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45 5224,'0'-2'445,"-1"0"0,1 0-1,0 0 1,-1 0-1,0 1 1,1-1-1,-1 0 1,0 0 0,0 0-1,0 1 1,0-1-1,0 0 1,0 1-1,0-1 1,-1 1 0,1-1-1,-1 1 1,1 0-1,-4-3 1,-11-4 375,15 7-668,3 34 872,7-9-1036,20 36 0,-8-21 174,4 11-34,2-2 1,40 54-1,-45-71-402,3-2 0,0-1 0,2-1 0,33 27 0,-47-44-562,-1-1-1,2 0 1,-1 0-1,1-2 0,0 1 1,1-2-1,0 0 1,0-1-1,17 4 0,-4-8-1434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1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188 296 5048,'4'-25'1208,"-1"0"0,-1 0-1,-1 0 1,-1-1 0,-1 1-1,-2 0 1,-9-42-1,-4 36-712,15 29-487,0 1 0,0-1 1,-1 1-1,1-1 0,0 1 0,-1-1 0,1 1 0,0 0 1,-1-1-1,0 1 0,1 0 0,-1 0 0,0 0 0,1 0 1,-4-1-1,4 3 21,0-1 0,0 1 0,0 0 0,0-1 0,0 1 0,0 0 0,0-1-1,0 1 1,1 0 0,-1 0 0,0 0 0,1 0 0,-1 0 0,0 0 0,1 0 0,-1 0 0,1 0 0,0 0 0,-1 0 0,1 2 0,-10 30 409,8-27-386,-82 344 93,80-328-251,-1 42 0,0 7-2101,-10-20-763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2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47 1416,'0'-28'848,"0"10"3086,-1 18-3865,1 0 0,-1 0 0,1 0 0,-1 0 0,1-1 0,-1 1 0,0 1 1,1-1-1,-1 0 0,1 0 0,-1 0 0,1 0 0,-1 0 0,1 0 0,-1 1 0,1-1 0,-1 0 0,1 0 1,-1 1-1,1-1 0,-1 0 0,1 1 0,0-1 0,-1 0 0,0 1 0,-14 9 16,2 3-89,1-1 0,0 2 0,1 0-1,-17 28 1,8-8 306,-16 41 1,25-53-416,2 1 1,1 0 0,0 0-1,2 1 1,1-1 0,0 2-1,-1 38 1,6-57 146,0 1-1,1-1 1,-1 0 0,1 1-1,0-1 1,1 0-1,0 1 1,3 8 0,-3-12-13,0 1 0,0-1 1,0 0-1,1 0 0,-1 0 0,1-1 1,0 1-1,0-1 0,0 1 1,0-1-1,0 0 0,0 0 1,0 0-1,1-1 0,6 3 0,-3-2-17,0 0-1,0-1 0,0 0 0,0-1 0,0 1 0,0-1 1,0-1-1,-1 1 0,1-1 0,0-1 0,0 1 0,0-1 0,0 0 1,-1-1-1,1 1 0,-1-1 0,0 0 0,11-8 0,-15 9 83,1-1 0,0 1-1,-1-1 1,1 0-1,-1 1 1,0-1 0,0 0-1,0-1 1,-1 1-1,1 0 1,-1 0-1,1-1 1,-1 1 0,0-1-1,0 1 1,-1-1-1,1 1 1,-1-1 0,0 0-1,0 1 1,0-7-1,-1 9-74,1 0-1,0 0 1,0 0-1,0-1 1,-1 1 0,1 0-1,-1 0 1,1 0-1,-1 0 1,1 0-1,-1 0 1,1 0-1,-1 0 1,0 0 0,0 0-1,1 1 1,-1-1-1,0 0 1,0 0-1,0 1 1,0-1-1,0 0 1,0 1-1,-2-1 1,-8-8 508,7 6-529,1 0 0,-1 0 0,0 0 0,0 1-1,0 0 1,-1-1 0,1 1 0,0 1 0,-1-1 0,1 1 0,-1 0 0,0 0-1,-7-1 1,-11 0-2478,-33-1 0,46 3 453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2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31 208 4232,'0'0'1131,"-29"-7"3464,28 7-4418,1 4-181,0 0 64,0-1 1,0 1-1,1 0 0,0 0 1,0 0-1,0 0 0,0 0 0,0 0 1,1-1-1,-1 1 0,1 0 0,0-1 1,0 0-1,1 1 0,-1-1 0,4 4 1,12 19 295,-17-23-326,1 0 1,0 0 0,-1 0 0,1-1 0,0 1-1,1 0 1,-1-1 0,0 1 0,5 2 0,27 21-1069,1-2 0,74 38 0,-98-57 732,0 0 0,0 0 0,1-1 0,-1-1 1,1 0-1,0-1 0,0 0 0,0-1 0,0 0 0,0-1 1,0 0-1,1-1 0,-1 0 0,0-1 0,14-5 0,-17 4 393,0 0 0,-1-1-1,1 0 1,-1-1-1,0 1 1,0-2-1,-1 1 1,0-1 0,1 0-1,-2-1 1,1 0-1,-1 0 1,0 0-1,-1 0 1,0-1 0,0 0-1,0-1 1,-1 1-1,-1 0 1,1-1-1,-1 0 1,-1 0 0,1 0-1,-2 0 1,1-1-1,-1-10 1,-1-241 7437,0 260-7340,0 29-1224,-9 109 2367,8-121-1618,-1-1 1,0 1 0,-1-1 0,-1 0-1,-6 16 1,-6 22-1643,9-18-488,-3 46 1,4-44 607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7:42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26 820,'-12'-3'0,"-4"1"-32,3-1 4,3-2 48,-3 1 68,2 3 0,-1-1 12,3-1-88,2 3-12,0 0 20,2 0-60,5-2 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37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14 192,'0'0'1460,"1"0"-1451,-1-1 1,0 0-1,0 1 0,0-1 1,0 0-1,0 1 0,0-1 1,0 0-1,0 1 0,0-1 1,0 1-1,0-1 0,-1 0 1,1 1-1,0-1 0,0 1 1,-1-1-1,0-1 1,-1 2 226,2 0-259,0 0 0,0 0 1,-1 0-1,1 0 0,0 0 1,-1 0-1,1 0 0,0 0 1,0 0-1,-1 0 0,1 0 1,0 0-1,-1 0 0,1 0 0,0 0 1,0 0-1,-1 0 0,1 0 1,0 0-1,0 1 0,-1-1 1,1 0-1,0 0 0,0 0 1,-1 0-1,1 1 0,0-1 1,0 0-1,0 0 0,-1 1 1,1-1-1,0 0 0,0 0 0,0 1 1,0-1-1,0 0 0,0 0 1,0 1-1,-1-1 0,1 0 1,0 0-1,0 1 0,0-1 1,0 0-1,0 1 0,0-1 1,0 0-1,0 1 0,1-1 0,-1 0 1,0 0-1,0 1 0,0-1 1,0 1 426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4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29 584,'-5'-4'5664,"4"2"-6104,1 1 417,0-2 49,0 3-15,0 0 0,0-1 0,1 1 1,-1 0-1,0-1 0,0 1 0,0 0 1,0 0-1,0-1 0,0 1 0,0 0 1,0-1-1,0 1 0,0 0 0,0-1 1,-1 1-1,1 0 0,0-1 0,0 1 1,0 0-1,0 0 0,0-1 0,-1 1 1,1 0-1,0 0 0,0-1 1,0 1-1,-1 0 0,1 0 0,0 0 1,0-1-1,-1 1 0,1 0 0,0 0 1,0 0-1,-1 0 0,1 0 0,0-1 1,-1 1-1,1 0 0,0 0 0,-1 0 1,1 0-1,0 0 0,0 0 0,-1 0 1,1 0-1,0 0 0,-1 0 0,1 0 1,-1 1-1,1-4 769,0-3-808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49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 2432,'0'0'288,"-6"0"620,6-5-672,-2 0-60,2 1-92,0 0-40,0 0 1593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50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1660,'0'0'2689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51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 6373,'-13'8'191,"-1"1"-44,4-7 3376,68-5-4269,66-11-1,-53 4-1427,-29 5 367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5:46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59 148 8149,'-13'-14'173,"11"12"21,-1 0 0,1-1-1,0 1 1,-1-1-1,1 0 1,0 1 0,1-1-1,-1 0 1,0 0-1,1 0 1,0-1 0,-1 1-1,1 0 1,-1-6-1,2 8-30,0-1-1,0 1 1,0 0-1,0-1 1,-1 1-1,1-1 1,-1 1-1,1 0 0,-1 0 1,1-1-1,-1 1 1,0 0-1,1 0 1,-1 0-1,-1-2 1,1 2-67,0 0 0,0 0-1,0-1 1,0 1 0,0-1 0,1 1 0,-1 0 0,1-1 0,-1 1 0,1-1 0,-1 0 0,1 1 0,0-1 0,0 1 0,-1-3 0,2 3-101,-1 1 1,0-1-1,1 1 1,-1-1-1,0 0 1,1 1-1,-1-1 1,1 1 0,-1-1-1,1 1 1,-1-1-1,1 1 1,-1 0-1,1-1 1,-1 1-1,1-1 1,0 1-1,-1 0 1,1 0-1,0-1 1,-1 1-1,1 0 1,0 0 0,-1 0-1,1 0 1,0 0-1,27-4-27,-19 3 21,330-21-610,-111 20-3372,-205 2 3314,74 0-2696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51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43 130 6417,'-42'32'1065,"51"-45"-1303,21-5 340,1 2 0,0 1 0,39-13 0,-42 17-297,76-30-1279,-52 21-65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51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90 2804,'-23'0'28,"2"0"-8,3-5 696,5-6-664,-2 1-44,3-1 24,0 2-728,4 0 748,-2 0-52,1 1-20,3-2-60,0 2-460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57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1 660,'0'0'4147,"-7"6"-4086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1:0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32 348,'0'0'39,"0"-22"362,0 12-350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07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2680,'0'17'11981,"12"-17"-11482,4 1-506,1 0 1,-1 2-1,0 0 0,0 1 1,0 0-1,26 12 0,-5 1-178,59 36-1,-67-33 206,-1 0 0,-1 2 0,-1 1 0,-1 1 0,-1 1 0,-1 2 0,-1 0 0,-1 1 0,-2 1 0,-1 1 0,-1 0 0,-2 2 0,-1 0 0,-1 0 0,-2 1 0,-1 1 0,-2 0-1,-1 0 1,-2 0 0,-2 1 0,0 38 0,-2-5 117,1-32-239,-1 0 1,-3-1-1,0 1 1,-14 60 0,2-45 130,-47 153 38,43-152-8,-46 91 0,50-123-248,-3 6-686,17-26 863,0 2-284,0-1 1,-1 1 0,1-1 0,-1 1 0,0-1 0,1 1 0,-1-1-1,0 0 1,0 0 0,0 1 0,0-1 0,0 0 0,0 0-1,0 0 1,-2 2 0,-4-3-2638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08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0 2596,'0'16'14202,"-11"-6"-14272,0 0 0,-14 16 0,-35 48 120,4 3 1,-51 88-1,89-132-63,1 1 0,1 1-1,2 0 1,2 1-1,1 0 1,2 1-1,1 0 1,-3 45-1,9 108 129,2-110-102,1-61-13,1 0 0,1-1 0,0 1 0,1-1 0,1 0 0,1 0 0,1 0 0,0-1 0,1 0 0,1 0 0,16 23 0,-9-18-16,1 0 0,1-1 0,0-1 0,2-1 0,0-1 0,1-1 0,32 21 0,-24-22 7,0 0-1,1-2 0,1-2 1,0 0-1,1-2 1,0-2-1,1 0 1,0-3-1,0 0 0,62-1 1,-92-4-179,0 0-1,1-1 1,-1 1 0,0-1 0,0 1-1,0-1 1,0 0 0,0-1 0,0 1 0,0 0-1,-1-1 1,1 0 0,3-2 0,16-16-6265,-16 12 3872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0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1 300 2884,'0'5'2323,"0"-4"-2214,0 0 0,0 0 0,-1 1 0,1-1-1,0 0 1,0 1 0,0-1 0,1 0 0,-1 0 0,0 1-1,0-1 1,1 0 0,-1 0 0,0 0 0,1 1 0,0-1 0,-1 0-1,1 0 1,-1 0 0,1 0 0,0 0 0,0 0 0,0 0-1,0 0 1,0 0 0,0-1 0,1 2 0,33 10 44,1-2 1,1-1-1,-1-2 1,50 4-1,153-6 180,-177-5-136,640-29-32,-563 21-24,2315-144 279,-927 36 567,-1190 83-1577,326-18 616,-181 49 622,-301 3-1328,397 29 580,-502-24 129,-15 0 197,61 2-103,-115-8-134,0-1 0,0-1 0,1 1 0,-1-1 0,8-4 0,27-6 182,-23 7 391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0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8 311 1660,'0'1'142,"0"-1"-75,0 0 1,0 1 0,0-1-1,0 0 1,0 1-1,0-1 1,0 0 0,1 1-1,-1-1 1,0 0 0,0 0-1,0 1 1,0-1-1,-1 0 1,1 1 0,0-1-1,0 0 1,0 0 0,0 1-1,0-1 1,0 0-1,0 1 1,0-1 0,-1 0-1,1 0 1,0 1 0,0-1-1,0 0 1,-1 0-1,1 0 1,0 1 0,0-1-1,-1 0 1,1 0 0,0 0-1,0 0 1,-1 1-1,1-1 1,0 0 0,0 0-1,-1 0 1,1 0 0,0 0-1,-1 0 1,1 0-1,-2 30 1616,3-29-1595,-1 0 0,0 0 0,1 1 0,-1-1 1,1 0-1,-1 0 0,1 0 0,-1 0 0,1 0 0,0 0 1,-1 0-1,1 0 0,0 0 0,0 0 0,0 0 1,0 0-1,0-1 0,0 1 0,0 0 0,0-1 1,0 1-1,0 0 0,0-1 0,1 0 0,-1 1 0,2-1 1,40 10 605,-35-9-362,67 8 106,0-4 0,110-6 1,-157 1-403,780-37 2069,-233 7-2105,2836-44 1103,-3388 74-1076,789-29 747,-777 26-467,0-1 0,0-2 0,-1-1 0,46-16 1,-78 22-304,-1 0 0,1 1 0,-1-1 0,1 0 1,-1 0-1,1 0 0,-1 0 0,0 0 1,0 0-1,1 0 0,-1-1 0,0 1 0,0 0 1,0-1-1,0 1 0,-1-1 0,2-2 1,21 4-133,-22 0 136,34 0 18,69-5-24,130-23 0,-214 25-21,276-53-24,-269 50-29,-15 4 69,0 0-1,-1-1 1,0-1-1,14-6 1,-14 7-5,0 1-1,0 0 1,0 0 0,0 1-1,0 0 1,0 1 0,15 1-1,-1 0 90,107-2-83,134 2-258,-265-2-126,1 1 1,-1-1-1,0 1 0,1-1 1,-1 1-1,0-1 1,1 0-1,-1 0 0,0 0 1,0 0-1,0 0 1,0 0-1,1-1 0,13-9-3393,-3-1 1712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1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67 2640,'-4'-7'917,"3"7"-858,1 0 0,-1-1-1,1 1 1,-1-1 0,1 1 0,-1 0-1,1-1 1,0 1 0,-1-1 0,1 1-1,0-1 1,-1 1 0,1-1 0,0 1-1,0-1 1,-1 0 0,1 1 0,0-1-1,0 1 1,0-1 0,0 1 0,0-1-1,0 0 1,0 1 0,0-2-1,0-44 4056,6 48-4489,0 0 276,0 0 1,0 0-1,0 0 0,0 1 0,0 0 0,-1 0 1,0 1-1,0 0 0,7 5 0,4 2 69,12 11 384,-1 0 0,-1 1 0,-1 2-1,-1 1 1,-1 0 0,-1 2 0,20 34-1,-12-12 87,-2 2 0,-3 1 0,29 82-1,-39-82 213,-1-1-1,-3 2 0,7 89 1,-10 165-633,-8-258 57,-3-11-28,-1 0 0,-2 0 0,-2 0-1,-15 43 1,19-67-70,-8 26 409,-23 55-1,28-80-284,0-1 0,-2-1 0,0 1 0,0-1 0,-1-1 0,-18 18 0,-15 12 11,-1-2 0,-61 42 0,11-28-1753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18T08:00:11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107 141 5224,'-21'-7'697,"5"1"115,-1 0 236,9-3 132,8 3-888,-11-5 112,11 4-212,-12-1-84,12 2 132,0-4-140,-11 2-40,11-1-84,0 2 24,0-2 72,0 2-1064,-10 0-444,10-2-452,0 0-709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2C4EA-203D-4090-AE73-3B3A2066370F}" type="datetimeFigureOut">
              <a:rPr lang="en-IN" smtClean="0"/>
              <a:t>18-07-2025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3FA4-D558-4E0A-B1C4-E63FAF12E55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5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2A80D08-FB52-6117-B029-49ED2B62AE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07BFC4-9ABA-4DAA-9BDC-D2CC32C31841}" type="slidenum">
              <a:rPr kumimoji="0" lang="sv-S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05B6774-3E1B-0BC7-420F-C98EF9770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11EA2FDF-079C-5C19-E98E-4C57000E2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0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B3FA4-D558-4E0A-B1C4-E63FAF12E554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53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A4654-192D-4390-BC0C-D56650A35427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1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454A-B50B-99CF-5F2C-9914471B2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906C5-4742-264F-78E1-18B014E03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4A67-BCE4-0B38-9F85-49846340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D755-B304-415C-BF83-4211965A8CDC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1F8AC-443C-1ECA-AB44-6EBF6FD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DF0F3-AEC5-C9B9-7171-1B6A033D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0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3F6F-8F6C-7195-27A7-50671BA4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E7027-CB64-2D79-C450-A50A1A1A5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577A-646B-877F-ACC8-447532FE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BA6D9-4ADB-E95F-6717-B7292C01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99BD-94AB-4D8E-9C1E-CFC5E0DA6DBB}" type="datetime1">
              <a:rPr lang="en-IN" smtClean="0"/>
              <a:t>18-07-2025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0814B-405F-B37D-4F5F-B70E8488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74CF4-2834-8D90-41B2-3FFB1D4B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0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2A8B3-3C5F-769E-BE44-7FCB772A8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E24B-7910-B2E8-C9C8-E2F93AFB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1D4F-E585-8CF2-AC0F-F3EA4F0C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DBA1-FC40-4576-9521-399351E6DCA7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96A0-30C4-BF0C-B817-DF0BA33B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19994-D6D6-8277-D64E-72F4CB9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7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3606C-9B53-79F1-02DD-16BC50BEB5CE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7FF37-7309-52C1-8095-3F729737C2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8388E-C341-A5AF-55B7-4442EC1A9B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6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5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43DA-CBC5-58B5-65B8-9D38B353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5CF5-59AF-DD83-C89A-DF31B519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E04A-0F9D-BFA3-1170-4193E83A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6409-0996-46F8-B5B3-CE802B1ACD08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9B7-C73D-98DA-3AF0-70E1DF6A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C7C3-2C9F-8A2C-CC92-9224B93D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33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116C-C79E-55DD-9F00-FFDBCF6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E630C-B948-FAC9-6274-CA2DCE44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3E107-FDF9-7A65-56F5-E97F0661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02B0-D37B-4F25-B0A3-3D982057CC18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5382A-4979-C9DC-A38D-71EEC2F2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B501-66BB-E071-2D45-786A5032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777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DFD8-0D14-BAF4-B9E1-9E8435A7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4BAE9-DB1F-171F-6D48-3F467841F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CAD39-A292-B30E-5E61-53E6C13EC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A39-F187-8FE8-5DEB-F7100659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979C1-CE4F-4B04-811A-9106332EF049}" type="datetime1">
              <a:rPr lang="en-IN" smtClean="0"/>
              <a:t>18-07-2025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0DC70-1010-1A04-FE7B-7DB3E671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68834-3EFD-4C90-DC78-7AB1AA3B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62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3B6E-AAAA-C190-F84C-C7A9E54B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E850B-3436-7B73-9CAF-6857749D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0929-494D-74D0-7921-2D938A3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974FE-72C9-137E-0265-73F50D8D7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57EA2-CA11-4B56-861E-239081BE5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161D1-E209-E17B-7F43-1EA7214E3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C190-C030-453C-923F-70991EA519CF}" type="datetime1">
              <a:rPr lang="en-IN" smtClean="0"/>
              <a:t>18-07-2025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D1B75-14EF-E88A-5B4F-ECF203D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406F7-C76D-E3CE-11A0-2DF7C79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12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6511-9AF4-26A2-B0E0-2904E16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C37283-2B3B-38B3-2541-367195BB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BF7C-2CBB-41A1-9FB6-FF10C3EAC7B3}" type="datetime1">
              <a:rPr lang="en-IN" smtClean="0"/>
              <a:t>18-07-2025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109F2-D873-FF79-0EAD-7BB606B3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DAC8C-10EC-B45D-546A-403F5F41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37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1B28-282D-9541-5396-99E0DEE5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FACF6-3696-BA79-A674-7B2FB7D6C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AE520-B0BD-9957-B156-89F4DEFC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CE80-0D0B-42AE-BD5A-4323DD78E050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5B5D-0A2A-D9E7-19E8-E963CF0D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85D3D-8D58-9A45-B29D-22587F40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02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56CC-275B-5F05-BC12-BB1376D4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288E-644D-4EFB-94DD-E28FC021F910}" type="datetime1">
              <a:rPr lang="en-IN" smtClean="0"/>
              <a:t>18-07-2025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A5A5C-6A14-6463-9263-E1C97FDE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8AB0B-4F9E-B3E8-F5BE-48D1A7FC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08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790F-A78E-F728-A554-7D4A7AF1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0024-81A1-24AC-3552-CA9CEA7E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8CF34-E943-6E55-F9DC-69271DB3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B6FBF-46A8-C3B9-7C32-FF6F9D37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862B-A5E1-4749-9753-3720A7268775}" type="datetime1">
              <a:rPr lang="en-IN" smtClean="0"/>
              <a:t>18-07-2025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4E712-4476-5F97-67B0-BBB596A0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A3B25-9720-6577-0395-9103E77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254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BC712-3CD6-D18D-1483-CAFF2130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7F309-DEC2-2A35-6A1B-36732AEA3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BC8F-5AA1-6A5F-813E-EC818CB3A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F60EF-FF77-48F4-92E1-EB233E652145}" type="datetime1">
              <a:rPr lang="en-IN" smtClean="0"/>
              <a:t>18-07-2025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0EE63-802B-29AB-6E8E-2336CA6B4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85C65-30CE-BE4C-6597-F76452533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5F464-475C-44AD-B39D-86A1D68B524E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00DB2-1B79-F076-988B-189E25D268A4}"/>
              </a:ext>
            </a:extLst>
          </p:cNvPr>
          <p:cNvSpPr/>
          <p:nvPr userDrawn="1"/>
        </p:nvSpPr>
        <p:spPr>
          <a:xfrm>
            <a:off x="2078655" y="431018"/>
            <a:ext cx="8107244" cy="46502"/>
          </a:xfrm>
          <a:prstGeom prst="rect">
            <a:avLst/>
          </a:prstGeom>
          <a:solidFill>
            <a:srgbClr val="F47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6FB77-67DC-C0AD-16FE-6E68AF2B887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355072" y="178307"/>
            <a:ext cx="1547520" cy="418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ED9CD6-CADD-7BD4-3F8E-872DFDE3128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8281" y="178308"/>
            <a:ext cx="1581202" cy="505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18C861-1BD5-B856-A0FD-4B28D1D8BE11}"/>
              </a:ext>
            </a:extLst>
          </p:cNvPr>
          <p:cNvSpPr/>
          <p:nvPr userDrawn="1"/>
        </p:nvSpPr>
        <p:spPr>
          <a:xfrm>
            <a:off x="1" y="6778868"/>
            <a:ext cx="12191997" cy="79131"/>
          </a:xfrm>
          <a:prstGeom prst="rect">
            <a:avLst/>
          </a:prstGeom>
          <a:solidFill>
            <a:srgbClr val="ED77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36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customXml" Target="../ink/ink197.xml"/><Relationship Id="rId4" Type="http://schemas.openxmlformats.org/officeDocument/2006/relationships/image" Target="../media/image208.jp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.png"/><Relationship Id="rId299" Type="http://schemas.openxmlformats.org/officeDocument/2006/relationships/customXml" Target="../ink/ink347.xml"/><Relationship Id="rId21" Type="http://schemas.openxmlformats.org/officeDocument/2006/relationships/image" Target="../media/image219.png"/><Relationship Id="rId63" Type="http://schemas.openxmlformats.org/officeDocument/2006/relationships/image" Target="../media/image240.png"/><Relationship Id="rId159" Type="http://schemas.openxmlformats.org/officeDocument/2006/relationships/image" Target="../media/image288.png"/><Relationship Id="rId324" Type="http://schemas.openxmlformats.org/officeDocument/2006/relationships/image" Target="../media/image370.png"/><Relationship Id="rId366" Type="http://schemas.openxmlformats.org/officeDocument/2006/relationships/image" Target="../media/image391.png"/><Relationship Id="rId170" Type="http://schemas.openxmlformats.org/officeDocument/2006/relationships/customXml" Target="../ink/ink282.xml"/><Relationship Id="rId226" Type="http://schemas.openxmlformats.org/officeDocument/2006/relationships/customXml" Target="../ink/ink310.xml"/><Relationship Id="rId433" Type="http://schemas.openxmlformats.org/officeDocument/2006/relationships/customXml" Target="../ink/ink414.xml"/><Relationship Id="rId268" Type="http://schemas.openxmlformats.org/officeDocument/2006/relationships/customXml" Target="../ink/ink331.xml"/><Relationship Id="rId475" Type="http://schemas.openxmlformats.org/officeDocument/2006/relationships/customXml" Target="../ink/ink435.xml"/><Relationship Id="rId32" Type="http://schemas.openxmlformats.org/officeDocument/2006/relationships/customXml" Target="../ink/ink213.xml"/><Relationship Id="rId74" Type="http://schemas.openxmlformats.org/officeDocument/2006/relationships/customXml" Target="../ink/ink234.xml"/><Relationship Id="rId128" Type="http://schemas.openxmlformats.org/officeDocument/2006/relationships/customXml" Target="../ink/ink261.xml"/><Relationship Id="rId335" Type="http://schemas.openxmlformats.org/officeDocument/2006/relationships/customXml" Target="../ink/ink365.xml"/><Relationship Id="rId377" Type="http://schemas.openxmlformats.org/officeDocument/2006/relationships/customXml" Target="../ink/ink386.xml"/><Relationship Id="rId500" Type="http://schemas.openxmlformats.org/officeDocument/2006/relationships/image" Target="../media/image458.png"/><Relationship Id="rId5" Type="http://schemas.openxmlformats.org/officeDocument/2006/relationships/image" Target="../media/image211.png"/><Relationship Id="rId181" Type="http://schemas.openxmlformats.org/officeDocument/2006/relationships/image" Target="../media/image299.png"/><Relationship Id="rId237" Type="http://schemas.openxmlformats.org/officeDocument/2006/relationships/image" Target="../media/image327.png"/><Relationship Id="rId402" Type="http://schemas.openxmlformats.org/officeDocument/2006/relationships/image" Target="../media/image409.png"/><Relationship Id="rId279" Type="http://schemas.openxmlformats.org/officeDocument/2006/relationships/customXml" Target="../ink/ink337.xml"/><Relationship Id="rId444" Type="http://schemas.openxmlformats.org/officeDocument/2006/relationships/image" Target="../media/image430.png"/><Relationship Id="rId486" Type="http://schemas.openxmlformats.org/officeDocument/2006/relationships/image" Target="../media/image451.png"/><Relationship Id="rId43" Type="http://schemas.openxmlformats.org/officeDocument/2006/relationships/image" Target="../media/image230.png"/><Relationship Id="rId139" Type="http://schemas.openxmlformats.org/officeDocument/2006/relationships/image" Target="../media/image278.png"/><Relationship Id="rId290" Type="http://schemas.openxmlformats.org/officeDocument/2006/relationships/image" Target="../media/image353.png"/><Relationship Id="rId304" Type="http://schemas.openxmlformats.org/officeDocument/2006/relationships/image" Target="../media/image360.png"/><Relationship Id="rId346" Type="http://schemas.openxmlformats.org/officeDocument/2006/relationships/image" Target="../media/image381.png"/><Relationship Id="rId388" Type="http://schemas.openxmlformats.org/officeDocument/2006/relationships/image" Target="../media/image402.png"/><Relationship Id="rId85" Type="http://schemas.openxmlformats.org/officeDocument/2006/relationships/image" Target="../media/image251.png"/><Relationship Id="rId150" Type="http://schemas.openxmlformats.org/officeDocument/2006/relationships/customXml" Target="../ink/ink272.xml"/><Relationship Id="rId192" Type="http://schemas.openxmlformats.org/officeDocument/2006/relationships/customXml" Target="../ink/ink293.xml"/><Relationship Id="rId206" Type="http://schemas.openxmlformats.org/officeDocument/2006/relationships/customXml" Target="../ink/ink300.xml"/><Relationship Id="rId413" Type="http://schemas.openxmlformats.org/officeDocument/2006/relationships/customXml" Target="../ink/ink404.xml"/><Relationship Id="rId248" Type="http://schemas.openxmlformats.org/officeDocument/2006/relationships/customXml" Target="../ink/ink321.xml"/><Relationship Id="rId455" Type="http://schemas.openxmlformats.org/officeDocument/2006/relationships/customXml" Target="../ink/ink425.xml"/><Relationship Id="rId497" Type="http://schemas.openxmlformats.org/officeDocument/2006/relationships/customXml" Target="../ink/ink446.xml"/><Relationship Id="rId12" Type="http://schemas.openxmlformats.org/officeDocument/2006/relationships/customXml" Target="../ink/ink203.xml"/><Relationship Id="rId108" Type="http://schemas.openxmlformats.org/officeDocument/2006/relationships/customXml" Target="../ink/ink251.xml"/><Relationship Id="rId315" Type="http://schemas.openxmlformats.org/officeDocument/2006/relationships/customXml" Target="../ink/ink355.xml"/><Relationship Id="rId357" Type="http://schemas.openxmlformats.org/officeDocument/2006/relationships/customXml" Target="../ink/ink376.xml"/><Relationship Id="rId54" Type="http://schemas.openxmlformats.org/officeDocument/2006/relationships/customXml" Target="../ink/ink224.xml"/><Relationship Id="rId96" Type="http://schemas.openxmlformats.org/officeDocument/2006/relationships/customXml" Target="../ink/ink245.xml"/><Relationship Id="rId161" Type="http://schemas.openxmlformats.org/officeDocument/2006/relationships/image" Target="../media/image289.png"/><Relationship Id="rId217" Type="http://schemas.openxmlformats.org/officeDocument/2006/relationships/image" Target="../media/image317.png"/><Relationship Id="rId399" Type="http://schemas.openxmlformats.org/officeDocument/2006/relationships/customXml" Target="../ink/ink397.xml"/><Relationship Id="rId259" Type="http://schemas.openxmlformats.org/officeDocument/2006/relationships/image" Target="../media/image338.png"/><Relationship Id="rId424" Type="http://schemas.openxmlformats.org/officeDocument/2006/relationships/image" Target="../media/image420.png"/><Relationship Id="rId466" Type="http://schemas.openxmlformats.org/officeDocument/2006/relationships/image" Target="../media/image441.png"/><Relationship Id="rId23" Type="http://schemas.openxmlformats.org/officeDocument/2006/relationships/image" Target="../media/image220.png"/><Relationship Id="rId119" Type="http://schemas.openxmlformats.org/officeDocument/2006/relationships/image" Target="../media/image268.png"/><Relationship Id="rId270" Type="http://schemas.openxmlformats.org/officeDocument/2006/relationships/customXml" Target="../ink/ink332.xml"/><Relationship Id="rId326" Type="http://schemas.openxmlformats.org/officeDocument/2006/relationships/image" Target="../media/image371.png"/><Relationship Id="rId65" Type="http://schemas.openxmlformats.org/officeDocument/2006/relationships/image" Target="../media/image241.png"/><Relationship Id="rId130" Type="http://schemas.openxmlformats.org/officeDocument/2006/relationships/customXml" Target="../ink/ink262.xml"/><Relationship Id="rId368" Type="http://schemas.openxmlformats.org/officeDocument/2006/relationships/image" Target="../media/image392.png"/><Relationship Id="rId172" Type="http://schemas.openxmlformats.org/officeDocument/2006/relationships/customXml" Target="../ink/ink283.xml"/><Relationship Id="rId228" Type="http://schemas.openxmlformats.org/officeDocument/2006/relationships/customXml" Target="../ink/ink311.xml"/><Relationship Id="rId435" Type="http://schemas.openxmlformats.org/officeDocument/2006/relationships/customXml" Target="../ink/ink415.xml"/><Relationship Id="rId477" Type="http://schemas.openxmlformats.org/officeDocument/2006/relationships/customXml" Target="../ink/ink436.xml"/><Relationship Id="rId281" Type="http://schemas.openxmlformats.org/officeDocument/2006/relationships/customXml" Target="../ink/ink338.xml"/><Relationship Id="rId337" Type="http://schemas.openxmlformats.org/officeDocument/2006/relationships/customXml" Target="../ink/ink366.xml"/><Relationship Id="rId502" Type="http://schemas.openxmlformats.org/officeDocument/2006/relationships/image" Target="../media/image459.png"/><Relationship Id="rId34" Type="http://schemas.openxmlformats.org/officeDocument/2006/relationships/customXml" Target="../ink/ink214.xml"/><Relationship Id="rId76" Type="http://schemas.openxmlformats.org/officeDocument/2006/relationships/customXml" Target="../ink/ink235.xml"/><Relationship Id="rId141" Type="http://schemas.openxmlformats.org/officeDocument/2006/relationships/image" Target="../media/image279.png"/><Relationship Id="rId379" Type="http://schemas.openxmlformats.org/officeDocument/2006/relationships/customXml" Target="../ink/ink387.xml"/><Relationship Id="rId7" Type="http://schemas.openxmlformats.org/officeDocument/2006/relationships/image" Target="../media/image212.png"/><Relationship Id="rId183" Type="http://schemas.openxmlformats.org/officeDocument/2006/relationships/image" Target="../media/image300.png"/><Relationship Id="rId239" Type="http://schemas.openxmlformats.org/officeDocument/2006/relationships/image" Target="../media/image328.png"/><Relationship Id="rId390" Type="http://schemas.openxmlformats.org/officeDocument/2006/relationships/image" Target="../media/image403.png"/><Relationship Id="rId404" Type="http://schemas.openxmlformats.org/officeDocument/2006/relationships/image" Target="../media/image410.png"/><Relationship Id="rId446" Type="http://schemas.openxmlformats.org/officeDocument/2006/relationships/image" Target="../media/image431.png"/><Relationship Id="rId250" Type="http://schemas.openxmlformats.org/officeDocument/2006/relationships/customXml" Target="../ink/ink322.xml"/><Relationship Id="rId292" Type="http://schemas.openxmlformats.org/officeDocument/2006/relationships/image" Target="../media/image354.png"/><Relationship Id="rId306" Type="http://schemas.openxmlformats.org/officeDocument/2006/relationships/image" Target="../media/image361.png"/><Relationship Id="rId488" Type="http://schemas.openxmlformats.org/officeDocument/2006/relationships/image" Target="../media/image452.png"/><Relationship Id="rId45" Type="http://schemas.openxmlformats.org/officeDocument/2006/relationships/image" Target="../media/image231.png"/><Relationship Id="rId87" Type="http://schemas.openxmlformats.org/officeDocument/2006/relationships/image" Target="../media/image252.png"/><Relationship Id="rId110" Type="http://schemas.openxmlformats.org/officeDocument/2006/relationships/customXml" Target="../ink/ink252.xml"/><Relationship Id="rId348" Type="http://schemas.openxmlformats.org/officeDocument/2006/relationships/image" Target="../media/image382.png"/><Relationship Id="rId152" Type="http://schemas.openxmlformats.org/officeDocument/2006/relationships/customXml" Target="../ink/ink273.xml"/><Relationship Id="rId194" Type="http://schemas.openxmlformats.org/officeDocument/2006/relationships/customXml" Target="../ink/ink294.xml"/><Relationship Id="rId208" Type="http://schemas.openxmlformats.org/officeDocument/2006/relationships/customXml" Target="../ink/ink301.xml"/><Relationship Id="rId415" Type="http://schemas.openxmlformats.org/officeDocument/2006/relationships/customXml" Target="../ink/ink405.xml"/><Relationship Id="rId457" Type="http://schemas.openxmlformats.org/officeDocument/2006/relationships/customXml" Target="../ink/ink426.xml"/><Relationship Id="rId261" Type="http://schemas.openxmlformats.org/officeDocument/2006/relationships/image" Target="../media/image339.png"/><Relationship Id="rId499" Type="http://schemas.openxmlformats.org/officeDocument/2006/relationships/customXml" Target="../ink/ink447.xml"/><Relationship Id="rId14" Type="http://schemas.openxmlformats.org/officeDocument/2006/relationships/customXml" Target="../ink/ink204.xml"/><Relationship Id="rId56" Type="http://schemas.openxmlformats.org/officeDocument/2006/relationships/customXml" Target="../ink/ink225.xml"/><Relationship Id="rId317" Type="http://schemas.openxmlformats.org/officeDocument/2006/relationships/customXml" Target="../ink/ink356.xml"/><Relationship Id="rId359" Type="http://schemas.openxmlformats.org/officeDocument/2006/relationships/customXml" Target="../ink/ink377.xml"/><Relationship Id="rId98" Type="http://schemas.openxmlformats.org/officeDocument/2006/relationships/customXml" Target="../ink/ink246.xml"/><Relationship Id="rId121" Type="http://schemas.openxmlformats.org/officeDocument/2006/relationships/image" Target="../media/image269.png"/><Relationship Id="rId163" Type="http://schemas.openxmlformats.org/officeDocument/2006/relationships/image" Target="../media/image290.png"/><Relationship Id="rId219" Type="http://schemas.openxmlformats.org/officeDocument/2006/relationships/image" Target="../media/image318.png"/><Relationship Id="rId370" Type="http://schemas.openxmlformats.org/officeDocument/2006/relationships/image" Target="../media/image393.png"/><Relationship Id="rId426" Type="http://schemas.openxmlformats.org/officeDocument/2006/relationships/image" Target="../media/image421.png"/><Relationship Id="rId230" Type="http://schemas.openxmlformats.org/officeDocument/2006/relationships/customXml" Target="../ink/ink312.xml"/><Relationship Id="rId468" Type="http://schemas.openxmlformats.org/officeDocument/2006/relationships/image" Target="../media/image442.png"/><Relationship Id="rId25" Type="http://schemas.openxmlformats.org/officeDocument/2006/relationships/image" Target="../media/image221.png"/><Relationship Id="rId67" Type="http://schemas.openxmlformats.org/officeDocument/2006/relationships/image" Target="../media/image242.png"/><Relationship Id="rId272" Type="http://schemas.openxmlformats.org/officeDocument/2006/relationships/image" Target="../media/image344.png"/><Relationship Id="rId328" Type="http://schemas.openxmlformats.org/officeDocument/2006/relationships/image" Target="../media/image372.png"/><Relationship Id="rId132" Type="http://schemas.openxmlformats.org/officeDocument/2006/relationships/customXml" Target="../ink/ink263.xml"/><Relationship Id="rId174" Type="http://schemas.openxmlformats.org/officeDocument/2006/relationships/customXml" Target="../ink/ink284.xml"/><Relationship Id="rId381" Type="http://schemas.openxmlformats.org/officeDocument/2006/relationships/customXml" Target="../ink/ink388.xml"/><Relationship Id="rId241" Type="http://schemas.openxmlformats.org/officeDocument/2006/relationships/image" Target="../media/image329.png"/><Relationship Id="rId437" Type="http://schemas.openxmlformats.org/officeDocument/2006/relationships/customXml" Target="../ink/ink416.xml"/><Relationship Id="rId479" Type="http://schemas.openxmlformats.org/officeDocument/2006/relationships/customXml" Target="../ink/ink437.xml"/><Relationship Id="rId36" Type="http://schemas.openxmlformats.org/officeDocument/2006/relationships/customXml" Target="../ink/ink215.xml"/><Relationship Id="rId283" Type="http://schemas.openxmlformats.org/officeDocument/2006/relationships/customXml" Target="../ink/ink339.xml"/><Relationship Id="rId339" Type="http://schemas.openxmlformats.org/officeDocument/2006/relationships/customXml" Target="../ink/ink367.xml"/><Relationship Id="rId490" Type="http://schemas.openxmlformats.org/officeDocument/2006/relationships/image" Target="../media/image453.png"/><Relationship Id="rId504" Type="http://schemas.openxmlformats.org/officeDocument/2006/relationships/image" Target="../media/image460.png"/><Relationship Id="rId78" Type="http://schemas.openxmlformats.org/officeDocument/2006/relationships/customXml" Target="../ink/ink236.xml"/><Relationship Id="rId101" Type="http://schemas.openxmlformats.org/officeDocument/2006/relationships/image" Target="../media/image259.png"/><Relationship Id="rId143" Type="http://schemas.openxmlformats.org/officeDocument/2006/relationships/image" Target="../media/image280.png"/><Relationship Id="rId185" Type="http://schemas.openxmlformats.org/officeDocument/2006/relationships/image" Target="../media/image301.png"/><Relationship Id="rId350" Type="http://schemas.openxmlformats.org/officeDocument/2006/relationships/image" Target="../media/image383.png"/><Relationship Id="rId406" Type="http://schemas.openxmlformats.org/officeDocument/2006/relationships/image" Target="../media/image411.png"/><Relationship Id="rId9" Type="http://schemas.openxmlformats.org/officeDocument/2006/relationships/image" Target="../media/image213.png"/><Relationship Id="rId210" Type="http://schemas.openxmlformats.org/officeDocument/2006/relationships/customXml" Target="../ink/ink302.xml"/><Relationship Id="rId392" Type="http://schemas.openxmlformats.org/officeDocument/2006/relationships/image" Target="../media/image404.png"/><Relationship Id="rId448" Type="http://schemas.openxmlformats.org/officeDocument/2006/relationships/image" Target="../media/image432.png"/><Relationship Id="rId252" Type="http://schemas.openxmlformats.org/officeDocument/2006/relationships/customXml" Target="../ink/ink323.xml"/><Relationship Id="rId294" Type="http://schemas.openxmlformats.org/officeDocument/2006/relationships/image" Target="../media/image355.png"/><Relationship Id="rId308" Type="http://schemas.openxmlformats.org/officeDocument/2006/relationships/image" Target="../media/image362.png"/><Relationship Id="rId47" Type="http://schemas.openxmlformats.org/officeDocument/2006/relationships/image" Target="../media/image232.png"/><Relationship Id="rId89" Type="http://schemas.openxmlformats.org/officeDocument/2006/relationships/image" Target="../media/image253.png"/><Relationship Id="rId112" Type="http://schemas.openxmlformats.org/officeDocument/2006/relationships/customXml" Target="../ink/ink253.xml"/><Relationship Id="rId154" Type="http://schemas.openxmlformats.org/officeDocument/2006/relationships/customXml" Target="../ink/ink274.xml"/><Relationship Id="rId361" Type="http://schemas.openxmlformats.org/officeDocument/2006/relationships/customXml" Target="../ink/ink378.xml"/><Relationship Id="rId196" Type="http://schemas.openxmlformats.org/officeDocument/2006/relationships/customXml" Target="../ink/ink295.xml"/><Relationship Id="rId417" Type="http://schemas.openxmlformats.org/officeDocument/2006/relationships/customXml" Target="../ink/ink406.xml"/><Relationship Id="rId459" Type="http://schemas.openxmlformats.org/officeDocument/2006/relationships/customXml" Target="../ink/ink427.xml"/><Relationship Id="rId16" Type="http://schemas.openxmlformats.org/officeDocument/2006/relationships/customXml" Target="../ink/ink205.xml"/><Relationship Id="rId221" Type="http://schemas.openxmlformats.org/officeDocument/2006/relationships/image" Target="../media/image319.png"/><Relationship Id="rId263" Type="http://schemas.openxmlformats.org/officeDocument/2006/relationships/image" Target="../media/image340.png"/><Relationship Id="rId319" Type="http://schemas.openxmlformats.org/officeDocument/2006/relationships/customXml" Target="../ink/ink357.xml"/><Relationship Id="rId470" Type="http://schemas.openxmlformats.org/officeDocument/2006/relationships/image" Target="../media/image443.png"/><Relationship Id="rId58" Type="http://schemas.openxmlformats.org/officeDocument/2006/relationships/customXml" Target="../ink/ink226.xml"/><Relationship Id="rId123" Type="http://schemas.openxmlformats.org/officeDocument/2006/relationships/image" Target="../media/image270.png"/><Relationship Id="rId330" Type="http://schemas.openxmlformats.org/officeDocument/2006/relationships/image" Target="../media/image373.png"/><Relationship Id="rId165" Type="http://schemas.openxmlformats.org/officeDocument/2006/relationships/image" Target="../media/image291.png"/><Relationship Id="rId372" Type="http://schemas.openxmlformats.org/officeDocument/2006/relationships/image" Target="../media/image394.png"/><Relationship Id="rId428" Type="http://schemas.openxmlformats.org/officeDocument/2006/relationships/image" Target="../media/image422.png"/><Relationship Id="rId232" Type="http://schemas.openxmlformats.org/officeDocument/2006/relationships/customXml" Target="../ink/ink313.xml"/><Relationship Id="rId274" Type="http://schemas.openxmlformats.org/officeDocument/2006/relationships/image" Target="../media/image345.png"/><Relationship Id="rId481" Type="http://schemas.openxmlformats.org/officeDocument/2006/relationships/customXml" Target="../ink/ink438.xml"/><Relationship Id="rId27" Type="http://schemas.openxmlformats.org/officeDocument/2006/relationships/image" Target="../media/image222.png"/><Relationship Id="rId69" Type="http://schemas.openxmlformats.org/officeDocument/2006/relationships/image" Target="../media/image243.png"/><Relationship Id="rId134" Type="http://schemas.openxmlformats.org/officeDocument/2006/relationships/customXml" Target="../ink/ink264.xml"/><Relationship Id="rId80" Type="http://schemas.openxmlformats.org/officeDocument/2006/relationships/customXml" Target="../ink/ink237.xml"/><Relationship Id="rId176" Type="http://schemas.openxmlformats.org/officeDocument/2006/relationships/customXml" Target="../ink/ink285.xml"/><Relationship Id="rId341" Type="http://schemas.openxmlformats.org/officeDocument/2006/relationships/customXml" Target="../ink/ink368.xml"/><Relationship Id="rId383" Type="http://schemas.openxmlformats.org/officeDocument/2006/relationships/customXml" Target="../ink/ink389.xml"/><Relationship Id="rId439" Type="http://schemas.openxmlformats.org/officeDocument/2006/relationships/customXml" Target="../ink/ink417.xml"/><Relationship Id="rId201" Type="http://schemas.openxmlformats.org/officeDocument/2006/relationships/image" Target="../media/image309.png"/><Relationship Id="rId243" Type="http://schemas.openxmlformats.org/officeDocument/2006/relationships/image" Target="../media/image330.png"/><Relationship Id="rId285" Type="http://schemas.openxmlformats.org/officeDocument/2006/relationships/customXml" Target="../ink/ink340.xml"/><Relationship Id="rId450" Type="http://schemas.openxmlformats.org/officeDocument/2006/relationships/image" Target="../media/image433.png"/><Relationship Id="rId38" Type="http://schemas.openxmlformats.org/officeDocument/2006/relationships/customXml" Target="../ink/ink216.xml"/><Relationship Id="rId103" Type="http://schemas.openxmlformats.org/officeDocument/2006/relationships/image" Target="../media/image260.png"/><Relationship Id="rId310" Type="http://schemas.openxmlformats.org/officeDocument/2006/relationships/image" Target="../media/image363.png"/><Relationship Id="rId492" Type="http://schemas.openxmlformats.org/officeDocument/2006/relationships/image" Target="../media/image454.png"/><Relationship Id="rId91" Type="http://schemas.openxmlformats.org/officeDocument/2006/relationships/image" Target="../media/image254.png"/><Relationship Id="rId145" Type="http://schemas.openxmlformats.org/officeDocument/2006/relationships/image" Target="../media/image281.png"/><Relationship Id="rId187" Type="http://schemas.openxmlformats.org/officeDocument/2006/relationships/image" Target="../media/image302.png"/><Relationship Id="rId352" Type="http://schemas.openxmlformats.org/officeDocument/2006/relationships/image" Target="../media/image384.png"/><Relationship Id="rId394" Type="http://schemas.openxmlformats.org/officeDocument/2006/relationships/image" Target="../media/image405.png"/><Relationship Id="rId408" Type="http://schemas.openxmlformats.org/officeDocument/2006/relationships/image" Target="../media/image412.png"/><Relationship Id="rId212" Type="http://schemas.openxmlformats.org/officeDocument/2006/relationships/customXml" Target="../ink/ink303.xml"/><Relationship Id="rId254" Type="http://schemas.openxmlformats.org/officeDocument/2006/relationships/customXml" Target="../ink/ink324.xml"/><Relationship Id="rId49" Type="http://schemas.openxmlformats.org/officeDocument/2006/relationships/image" Target="../media/image233.png"/><Relationship Id="rId114" Type="http://schemas.openxmlformats.org/officeDocument/2006/relationships/customXml" Target="../ink/ink254.xml"/><Relationship Id="rId296" Type="http://schemas.openxmlformats.org/officeDocument/2006/relationships/image" Target="../media/image356.png"/><Relationship Id="rId461" Type="http://schemas.openxmlformats.org/officeDocument/2006/relationships/customXml" Target="../ink/ink428.xml"/><Relationship Id="rId60" Type="http://schemas.openxmlformats.org/officeDocument/2006/relationships/customXml" Target="../ink/ink227.xml"/><Relationship Id="rId156" Type="http://schemas.openxmlformats.org/officeDocument/2006/relationships/customXml" Target="../ink/ink275.xml"/><Relationship Id="rId198" Type="http://schemas.openxmlformats.org/officeDocument/2006/relationships/customXml" Target="../ink/ink296.xml"/><Relationship Id="rId321" Type="http://schemas.openxmlformats.org/officeDocument/2006/relationships/customXml" Target="../ink/ink358.xml"/><Relationship Id="rId363" Type="http://schemas.openxmlformats.org/officeDocument/2006/relationships/customXml" Target="../ink/ink379.xml"/><Relationship Id="rId419" Type="http://schemas.openxmlformats.org/officeDocument/2006/relationships/customXml" Target="../ink/ink407.xml"/><Relationship Id="rId223" Type="http://schemas.openxmlformats.org/officeDocument/2006/relationships/image" Target="../media/image320.png"/><Relationship Id="rId430" Type="http://schemas.openxmlformats.org/officeDocument/2006/relationships/image" Target="../media/image423.png"/><Relationship Id="rId18" Type="http://schemas.openxmlformats.org/officeDocument/2006/relationships/customXml" Target="../ink/ink206.xml"/><Relationship Id="rId265" Type="http://schemas.openxmlformats.org/officeDocument/2006/relationships/image" Target="../media/image341.png"/><Relationship Id="rId472" Type="http://schemas.openxmlformats.org/officeDocument/2006/relationships/image" Target="../media/image444.png"/><Relationship Id="rId125" Type="http://schemas.openxmlformats.org/officeDocument/2006/relationships/image" Target="../media/image271.png"/><Relationship Id="rId167" Type="http://schemas.openxmlformats.org/officeDocument/2006/relationships/image" Target="../media/image292.png"/><Relationship Id="rId332" Type="http://schemas.openxmlformats.org/officeDocument/2006/relationships/image" Target="../media/image374.png"/><Relationship Id="rId374" Type="http://schemas.openxmlformats.org/officeDocument/2006/relationships/image" Target="../media/image395.png"/><Relationship Id="rId71" Type="http://schemas.openxmlformats.org/officeDocument/2006/relationships/image" Target="../media/image244.png"/><Relationship Id="rId234" Type="http://schemas.openxmlformats.org/officeDocument/2006/relationships/customXml" Target="../ink/ink314.xml"/><Relationship Id="rId2" Type="http://schemas.openxmlformats.org/officeDocument/2006/relationships/customXml" Target="../ink/ink198.xml"/><Relationship Id="rId29" Type="http://schemas.openxmlformats.org/officeDocument/2006/relationships/image" Target="../media/image223.png"/><Relationship Id="rId276" Type="http://schemas.openxmlformats.org/officeDocument/2006/relationships/image" Target="../media/image346.png"/><Relationship Id="rId441" Type="http://schemas.openxmlformats.org/officeDocument/2006/relationships/customXml" Target="../ink/ink418.xml"/><Relationship Id="rId483" Type="http://schemas.openxmlformats.org/officeDocument/2006/relationships/customXml" Target="../ink/ink439.xml"/><Relationship Id="rId40" Type="http://schemas.openxmlformats.org/officeDocument/2006/relationships/customXml" Target="../ink/ink217.xml"/><Relationship Id="rId136" Type="http://schemas.openxmlformats.org/officeDocument/2006/relationships/customXml" Target="../ink/ink265.xml"/><Relationship Id="rId178" Type="http://schemas.openxmlformats.org/officeDocument/2006/relationships/customXml" Target="../ink/ink286.xml"/><Relationship Id="rId301" Type="http://schemas.openxmlformats.org/officeDocument/2006/relationships/customXml" Target="../ink/ink348.xml"/><Relationship Id="rId343" Type="http://schemas.openxmlformats.org/officeDocument/2006/relationships/customXml" Target="../ink/ink369.xml"/><Relationship Id="rId82" Type="http://schemas.openxmlformats.org/officeDocument/2006/relationships/customXml" Target="../ink/ink238.xml"/><Relationship Id="rId203" Type="http://schemas.openxmlformats.org/officeDocument/2006/relationships/image" Target="../media/image310.png"/><Relationship Id="rId385" Type="http://schemas.openxmlformats.org/officeDocument/2006/relationships/customXml" Target="../ink/ink390.xml"/><Relationship Id="rId245" Type="http://schemas.openxmlformats.org/officeDocument/2006/relationships/image" Target="../media/image331.png"/><Relationship Id="rId287" Type="http://schemas.openxmlformats.org/officeDocument/2006/relationships/customXml" Target="../ink/ink341.xml"/><Relationship Id="rId410" Type="http://schemas.openxmlformats.org/officeDocument/2006/relationships/image" Target="../media/image413.png"/><Relationship Id="rId452" Type="http://schemas.openxmlformats.org/officeDocument/2006/relationships/image" Target="../media/image434.png"/><Relationship Id="rId494" Type="http://schemas.openxmlformats.org/officeDocument/2006/relationships/image" Target="../media/image455.png"/><Relationship Id="rId105" Type="http://schemas.openxmlformats.org/officeDocument/2006/relationships/image" Target="../media/image261.png"/><Relationship Id="rId147" Type="http://schemas.openxmlformats.org/officeDocument/2006/relationships/image" Target="../media/image282.png"/><Relationship Id="rId312" Type="http://schemas.openxmlformats.org/officeDocument/2006/relationships/image" Target="../media/image364.png"/><Relationship Id="rId354" Type="http://schemas.openxmlformats.org/officeDocument/2006/relationships/image" Target="../media/image385.png"/><Relationship Id="rId51" Type="http://schemas.openxmlformats.org/officeDocument/2006/relationships/image" Target="../media/image234.png"/><Relationship Id="rId93" Type="http://schemas.openxmlformats.org/officeDocument/2006/relationships/image" Target="../media/image255.png"/><Relationship Id="rId189" Type="http://schemas.openxmlformats.org/officeDocument/2006/relationships/image" Target="../media/image303.png"/><Relationship Id="rId396" Type="http://schemas.openxmlformats.org/officeDocument/2006/relationships/image" Target="../media/image406.png"/><Relationship Id="rId214" Type="http://schemas.openxmlformats.org/officeDocument/2006/relationships/customXml" Target="../ink/ink304.xml"/><Relationship Id="rId256" Type="http://schemas.openxmlformats.org/officeDocument/2006/relationships/customXml" Target="../ink/ink325.xml"/><Relationship Id="rId298" Type="http://schemas.openxmlformats.org/officeDocument/2006/relationships/image" Target="../media/image357.png"/><Relationship Id="rId421" Type="http://schemas.openxmlformats.org/officeDocument/2006/relationships/customXml" Target="../ink/ink408.xml"/><Relationship Id="rId463" Type="http://schemas.openxmlformats.org/officeDocument/2006/relationships/customXml" Target="../ink/ink429.xml"/><Relationship Id="rId116" Type="http://schemas.openxmlformats.org/officeDocument/2006/relationships/customXml" Target="../ink/ink255.xml"/><Relationship Id="rId158" Type="http://schemas.openxmlformats.org/officeDocument/2006/relationships/customXml" Target="../ink/ink276.xml"/><Relationship Id="rId323" Type="http://schemas.openxmlformats.org/officeDocument/2006/relationships/customXml" Target="../ink/ink359.xml"/><Relationship Id="rId20" Type="http://schemas.openxmlformats.org/officeDocument/2006/relationships/customXml" Target="../ink/ink207.xml"/><Relationship Id="rId62" Type="http://schemas.openxmlformats.org/officeDocument/2006/relationships/customXml" Target="../ink/ink228.xml"/><Relationship Id="rId365" Type="http://schemas.openxmlformats.org/officeDocument/2006/relationships/customXml" Target="../ink/ink380.xml"/><Relationship Id="rId225" Type="http://schemas.openxmlformats.org/officeDocument/2006/relationships/image" Target="../media/image321.png"/><Relationship Id="rId267" Type="http://schemas.openxmlformats.org/officeDocument/2006/relationships/image" Target="../media/image342.png"/><Relationship Id="rId432" Type="http://schemas.openxmlformats.org/officeDocument/2006/relationships/image" Target="../media/image424.png"/><Relationship Id="rId474" Type="http://schemas.openxmlformats.org/officeDocument/2006/relationships/image" Target="../media/image445.png"/><Relationship Id="rId127" Type="http://schemas.openxmlformats.org/officeDocument/2006/relationships/image" Target="../media/image272.png"/><Relationship Id="rId10" Type="http://schemas.openxmlformats.org/officeDocument/2006/relationships/customXml" Target="../ink/ink202.xml"/><Relationship Id="rId31" Type="http://schemas.openxmlformats.org/officeDocument/2006/relationships/image" Target="../media/image224.png"/><Relationship Id="rId52" Type="http://schemas.openxmlformats.org/officeDocument/2006/relationships/customXml" Target="../ink/ink223.xml"/><Relationship Id="rId73" Type="http://schemas.openxmlformats.org/officeDocument/2006/relationships/image" Target="../media/image245.png"/><Relationship Id="rId94" Type="http://schemas.openxmlformats.org/officeDocument/2006/relationships/customXml" Target="../ink/ink244.xml"/><Relationship Id="rId148" Type="http://schemas.openxmlformats.org/officeDocument/2006/relationships/customXml" Target="../ink/ink271.xml"/><Relationship Id="rId169" Type="http://schemas.openxmlformats.org/officeDocument/2006/relationships/image" Target="../media/image293.png"/><Relationship Id="rId334" Type="http://schemas.openxmlformats.org/officeDocument/2006/relationships/image" Target="../media/image375.png"/><Relationship Id="rId355" Type="http://schemas.openxmlformats.org/officeDocument/2006/relationships/customXml" Target="../ink/ink375.xml"/><Relationship Id="rId376" Type="http://schemas.openxmlformats.org/officeDocument/2006/relationships/image" Target="../media/image396.png"/><Relationship Id="rId397" Type="http://schemas.openxmlformats.org/officeDocument/2006/relationships/customXml" Target="../ink/ink396.xml"/><Relationship Id="rId4" Type="http://schemas.openxmlformats.org/officeDocument/2006/relationships/customXml" Target="../ink/ink199.xml"/><Relationship Id="rId180" Type="http://schemas.openxmlformats.org/officeDocument/2006/relationships/customXml" Target="../ink/ink287.xml"/><Relationship Id="rId215" Type="http://schemas.openxmlformats.org/officeDocument/2006/relationships/image" Target="../media/image316.png"/><Relationship Id="rId236" Type="http://schemas.openxmlformats.org/officeDocument/2006/relationships/customXml" Target="../ink/ink315.xml"/><Relationship Id="rId257" Type="http://schemas.openxmlformats.org/officeDocument/2006/relationships/image" Target="../media/image337.png"/><Relationship Id="rId278" Type="http://schemas.openxmlformats.org/officeDocument/2006/relationships/image" Target="../media/image347.png"/><Relationship Id="rId401" Type="http://schemas.openxmlformats.org/officeDocument/2006/relationships/customXml" Target="../ink/ink398.xml"/><Relationship Id="rId422" Type="http://schemas.openxmlformats.org/officeDocument/2006/relationships/image" Target="../media/image419.png"/><Relationship Id="rId443" Type="http://schemas.openxmlformats.org/officeDocument/2006/relationships/customXml" Target="../ink/ink419.xml"/><Relationship Id="rId464" Type="http://schemas.openxmlformats.org/officeDocument/2006/relationships/image" Target="../media/image440.png"/><Relationship Id="rId303" Type="http://schemas.openxmlformats.org/officeDocument/2006/relationships/customXml" Target="../ink/ink349.xml"/><Relationship Id="rId485" Type="http://schemas.openxmlformats.org/officeDocument/2006/relationships/customXml" Target="../ink/ink440.xml"/><Relationship Id="rId42" Type="http://schemas.openxmlformats.org/officeDocument/2006/relationships/customXml" Target="../ink/ink218.xml"/><Relationship Id="rId84" Type="http://schemas.openxmlformats.org/officeDocument/2006/relationships/customXml" Target="../ink/ink239.xml"/><Relationship Id="rId138" Type="http://schemas.openxmlformats.org/officeDocument/2006/relationships/customXml" Target="../ink/ink266.xml"/><Relationship Id="rId345" Type="http://schemas.openxmlformats.org/officeDocument/2006/relationships/customXml" Target="../ink/ink370.xml"/><Relationship Id="rId387" Type="http://schemas.openxmlformats.org/officeDocument/2006/relationships/customXml" Target="../ink/ink391.xml"/><Relationship Id="rId191" Type="http://schemas.openxmlformats.org/officeDocument/2006/relationships/image" Target="../media/image304.png"/><Relationship Id="rId205" Type="http://schemas.openxmlformats.org/officeDocument/2006/relationships/image" Target="../media/image311.png"/><Relationship Id="rId247" Type="http://schemas.openxmlformats.org/officeDocument/2006/relationships/image" Target="../media/image332.png"/><Relationship Id="rId412" Type="http://schemas.openxmlformats.org/officeDocument/2006/relationships/image" Target="../media/image414.png"/><Relationship Id="rId107" Type="http://schemas.openxmlformats.org/officeDocument/2006/relationships/image" Target="../media/image262.png"/><Relationship Id="rId289" Type="http://schemas.openxmlformats.org/officeDocument/2006/relationships/customXml" Target="../ink/ink342.xml"/><Relationship Id="rId454" Type="http://schemas.openxmlformats.org/officeDocument/2006/relationships/image" Target="../media/image435.png"/><Relationship Id="rId496" Type="http://schemas.openxmlformats.org/officeDocument/2006/relationships/image" Target="../media/image456.png"/><Relationship Id="rId11" Type="http://schemas.openxmlformats.org/officeDocument/2006/relationships/image" Target="../media/image214.png"/><Relationship Id="rId53" Type="http://schemas.openxmlformats.org/officeDocument/2006/relationships/image" Target="../media/image235.png"/><Relationship Id="rId149" Type="http://schemas.openxmlformats.org/officeDocument/2006/relationships/image" Target="../media/image283.png"/><Relationship Id="rId314" Type="http://schemas.openxmlformats.org/officeDocument/2006/relationships/image" Target="../media/image365.png"/><Relationship Id="rId356" Type="http://schemas.openxmlformats.org/officeDocument/2006/relationships/image" Target="../media/image386.png"/><Relationship Id="rId398" Type="http://schemas.openxmlformats.org/officeDocument/2006/relationships/image" Target="../media/image407.png"/><Relationship Id="rId95" Type="http://schemas.openxmlformats.org/officeDocument/2006/relationships/image" Target="../media/image256.png"/><Relationship Id="rId160" Type="http://schemas.openxmlformats.org/officeDocument/2006/relationships/customXml" Target="../ink/ink277.xml"/><Relationship Id="rId216" Type="http://schemas.openxmlformats.org/officeDocument/2006/relationships/customXml" Target="../ink/ink305.xml"/><Relationship Id="rId423" Type="http://schemas.openxmlformats.org/officeDocument/2006/relationships/customXml" Target="../ink/ink409.xml"/><Relationship Id="rId258" Type="http://schemas.openxmlformats.org/officeDocument/2006/relationships/customXml" Target="../ink/ink326.xml"/><Relationship Id="rId465" Type="http://schemas.openxmlformats.org/officeDocument/2006/relationships/customXml" Target="../ink/ink430.xml"/><Relationship Id="rId22" Type="http://schemas.openxmlformats.org/officeDocument/2006/relationships/customXml" Target="../ink/ink208.xml"/><Relationship Id="rId64" Type="http://schemas.openxmlformats.org/officeDocument/2006/relationships/customXml" Target="../ink/ink229.xml"/><Relationship Id="rId118" Type="http://schemas.openxmlformats.org/officeDocument/2006/relationships/customXml" Target="../ink/ink256.xml"/><Relationship Id="rId325" Type="http://schemas.openxmlformats.org/officeDocument/2006/relationships/customXml" Target="../ink/ink360.xml"/><Relationship Id="rId367" Type="http://schemas.openxmlformats.org/officeDocument/2006/relationships/customXml" Target="../ink/ink381.xml"/><Relationship Id="rId171" Type="http://schemas.openxmlformats.org/officeDocument/2006/relationships/image" Target="../media/image294.png"/><Relationship Id="rId227" Type="http://schemas.openxmlformats.org/officeDocument/2006/relationships/image" Target="../media/image322.png"/><Relationship Id="rId269" Type="http://schemas.openxmlformats.org/officeDocument/2006/relationships/image" Target="../media/image343.png"/><Relationship Id="rId434" Type="http://schemas.openxmlformats.org/officeDocument/2006/relationships/image" Target="../media/image425.png"/><Relationship Id="rId476" Type="http://schemas.openxmlformats.org/officeDocument/2006/relationships/image" Target="../media/image446.png"/><Relationship Id="rId33" Type="http://schemas.openxmlformats.org/officeDocument/2006/relationships/image" Target="../media/image225.png"/><Relationship Id="rId129" Type="http://schemas.openxmlformats.org/officeDocument/2006/relationships/image" Target="../media/image273.png"/><Relationship Id="rId280" Type="http://schemas.openxmlformats.org/officeDocument/2006/relationships/image" Target="../media/image348.png"/><Relationship Id="rId336" Type="http://schemas.openxmlformats.org/officeDocument/2006/relationships/image" Target="../media/image376.png"/><Relationship Id="rId501" Type="http://schemas.openxmlformats.org/officeDocument/2006/relationships/customXml" Target="../ink/ink448.xml"/><Relationship Id="rId75" Type="http://schemas.openxmlformats.org/officeDocument/2006/relationships/image" Target="../media/image246.png"/><Relationship Id="rId140" Type="http://schemas.openxmlformats.org/officeDocument/2006/relationships/customXml" Target="../ink/ink267.xml"/><Relationship Id="rId182" Type="http://schemas.openxmlformats.org/officeDocument/2006/relationships/customXml" Target="../ink/ink288.xml"/><Relationship Id="rId378" Type="http://schemas.openxmlformats.org/officeDocument/2006/relationships/image" Target="../media/image397.png"/><Relationship Id="rId403" Type="http://schemas.openxmlformats.org/officeDocument/2006/relationships/customXml" Target="../ink/ink399.xml"/><Relationship Id="rId6" Type="http://schemas.openxmlformats.org/officeDocument/2006/relationships/customXml" Target="../ink/ink200.xml"/><Relationship Id="rId238" Type="http://schemas.openxmlformats.org/officeDocument/2006/relationships/customXml" Target="../ink/ink316.xml"/><Relationship Id="rId445" Type="http://schemas.openxmlformats.org/officeDocument/2006/relationships/customXml" Target="../ink/ink420.xml"/><Relationship Id="rId487" Type="http://schemas.openxmlformats.org/officeDocument/2006/relationships/customXml" Target="../ink/ink441.xml"/><Relationship Id="rId291" Type="http://schemas.openxmlformats.org/officeDocument/2006/relationships/customXml" Target="../ink/ink343.xml"/><Relationship Id="rId305" Type="http://schemas.openxmlformats.org/officeDocument/2006/relationships/customXml" Target="../ink/ink350.xml"/><Relationship Id="rId347" Type="http://schemas.openxmlformats.org/officeDocument/2006/relationships/customXml" Target="../ink/ink371.xml"/><Relationship Id="rId44" Type="http://schemas.openxmlformats.org/officeDocument/2006/relationships/customXml" Target="../ink/ink219.xml"/><Relationship Id="rId86" Type="http://schemas.openxmlformats.org/officeDocument/2006/relationships/customXml" Target="../ink/ink240.xml"/><Relationship Id="rId151" Type="http://schemas.openxmlformats.org/officeDocument/2006/relationships/image" Target="../media/image284.png"/><Relationship Id="rId389" Type="http://schemas.openxmlformats.org/officeDocument/2006/relationships/customXml" Target="../ink/ink392.xml"/><Relationship Id="rId193" Type="http://schemas.openxmlformats.org/officeDocument/2006/relationships/image" Target="../media/image305.png"/><Relationship Id="rId207" Type="http://schemas.openxmlformats.org/officeDocument/2006/relationships/image" Target="../media/image312.png"/><Relationship Id="rId249" Type="http://schemas.openxmlformats.org/officeDocument/2006/relationships/image" Target="../media/image333.png"/><Relationship Id="rId414" Type="http://schemas.openxmlformats.org/officeDocument/2006/relationships/image" Target="../media/image415.png"/><Relationship Id="rId456" Type="http://schemas.openxmlformats.org/officeDocument/2006/relationships/image" Target="../media/image436.png"/><Relationship Id="rId498" Type="http://schemas.openxmlformats.org/officeDocument/2006/relationships/image" Target="../media/image457.png"/><Relationship Id="rId13" Type="http://schemas.openxmlformats.org/officeDocument/2006/relationships/image" Target="../media/image215.png"/><Relationship Id="rId109" Type="http://schemas.openxmlformats.org/officeDocument/2006/relationships/image" Target="../media/image263.png"/><Relationship Id="rId260" Type="http://schemas.openxmlformats.org/officeDocument/2006/relationships/customXml" Target="../ink/ink327.xml"/><Relationship Id="rId316" Type="http://schemas.openxmlformats.org/officeDocument/2006/relationships/image" Target="../media/image366.png"/><Relationship Id="rId55" Type="http://schemas.openxmlformats.org/officeDocument/2006/relationships/image" Target="../media/image236.png"/><Relationship Id="rId97" Type="http://schemas.openxmlformats.org/officeDocument/2006/relationships/image" Target="../media/image257.png"/><Relationship Id="rId120" Type="http://schemas.openxmlformats.org/officeDocument/2006/relationships/customXml" Target="../ink/ink257.xml"/><Relationship Id="rId358" Type="http://schemas.openxmlformats.org/officeDocument/2006/relationships/image" Target="../media/image387.png"/><Relationship Id="rId162" Type="http://schemas.openxmlformats.org/officeDocument/2006/relationships/customXml" Target="../ink/ink278.xml"/><Relationship Id="rId218" Type="http://schemas.openxmlformats.org/officeDocument/2006/relationships/customXml" Target="../ink/ink306.xml"/><Relationship Id="rId425" Type="http://schemas.openxmlformats.org/officeDocument/2006/relationships/customXml" Target="../ink/ink410.xml"/><Relationship Id="rId467" Type="http://schemas.openxmlformats.org/officeDocument/2006/relationships/customXml" Target="../ink/ink431.xml"/><Relationship Id="rId271" Type="http://schemas.openxmlformats.org/officeDocument/2006/relationships/customXml" Target="../ink/ink333.xml"/><Relationship Id="rId24" Type="http://schemas.openxmlformats.org/officeDocument/2006/relationships/customXml" Target="../ink/ink209.xml"/><Relationship Id="rId66" Type="http://schemas.openxmlformats.org/officeDocument/2006/relationships/customXml" Target="../ink/ink230.xml"/><Relationship Id="rId131" Type="http://schemas.openxmlformats.org/officeDocument/2006/relationships/image" Target="../media/image274.png"/><Relationship Id="rId327" Type="http://schemas.openxmlformats.org/officeDocument/2006/relationships/customXml" Target="../ink/ink361.xml"/><Relationship Id="rId369" Type="http://schemas.openxmlformats.org/officeDocument/2006/relationships/customXml" Target="../ink/ink382.xml"/><Relationship Id="rId173" Type="http://schemas.openxmlformats.org/officeDocument/2006/relationships/image" Target="../media/image295.png"/><Relationship Id="rId229" Type="http://schemas.openxmlformats.org/officeDocument/2006/relationships/image" Target="../media/image323.png"/><Relationship Id="rId380" Type="http://schemas.openxmlformats.org/officeDocument/2006/relationships/image" Target="../media/image398.png"/><Relationship Id="rId436" Type="http://schemas.openxmlformats.org/officeDocument/2006/relationships/image" Target="../media/image426.png"/><Relationship Id="rId240" Type="http://schemas.openxmlformats.org/officeDocument/2006/relationships/customXml" Target="../ink/ink317.xml"/><Relationship Id="rId478" Type="http://schemas.openxmlformats.org/officeDocument/2006/relationships/image" Target="../media/image447.png"/><Relationship Id="rId35" Type="http://schemas.openxmlformats.org/officeDocument/2006/relationships/image" Target="../media/image226.png"/><Relationship Id="rId77" Type="http://schemas.openxmlformats.org/officeDocument/2006/relationships/image" Target="../media/image247.png"/><Relationship Id="rId100" Type="http://schemas.openxmlformats.org/officeDocument/2006/relationships/customXml" Target="../ink/ink247.xml"/><Relationship Id="rId282" Type="http://schemas.openxmlformats.org/officeDocument/2006/relationships/image" Target="../media/image349.png"/><Relationship Id="rId338" Type="http://schemas.openxmlformats.org/officeDocument/2006/relationships/image" Target="../media/image377.png"/><Relationship Id="rId503" Type="http://schemas.openxmlformats.org/officeDocument/2006/relationships/customXml" Target="../ink/ink449.xml"/><Relationship Id="rId8" Type="http://schemas.openxmlformats.org/officeDocument/2006/relationships/customXml" Target="../ink/ink201.xml"/><Relationship Id="rId142" Type="http://schemas.openxmlformats.org/officeDocument/2006/relationships/customXml" Target="../ink/ink268.xml"/><Relationship Id="rId184" Type="http://schemas.openxmlformats.org/officeDocument/2006/relationships/customXml" Target="../ink/ink289.xml"/><Relationship Id="rId391" Type="http://schemas.openxmlformats.org/officeDocument/2006/relationships/customXml" Target="../ink/ink393.xml"/><Relationship Id="rId405" Type="http://schemas.openxmlformats.org/officeDocument/2006/relationships/customXml" Target="../ink/ink400.xml"/><Relationship Id="rId447" Type="http://schemas.openxmlformats.org/officeDocument/2006/relationships/customXml" Target="../ink/ink421.xml"/><Relationship Id="rId251" Type="http://schemas.openxmlformats.org/officeDocument/2006/relationships/image" Target="../media/image334.png"/><Relationship Id="rId489" Type="http://schemas.openxmlformats.org/officeDocument/2006/relationships/customXml" Target="../ink/ink442.xml"/><Relationship Id="rId46" Type="http://schemas.openxmlformats.org/officeDocument/2006/relationships/customXml" Target="../ink/ink220.xml"/><Relationship Id="rId293" Type="http://schemas.openxmlformats.org/officeDocument/2006/relationships/customXml" Target="../ink/ink344.xml"/><Relationship Id="rId307" Type="http://schemas.openxmlformats.org/officeDocument/2006/relationships/customXml" Target="../ink/ink351.xml"/><Relationship Id="rId349" Type="http://schemas.openxmlformats.org/officeDocument/2006/relationships/customXml" Target="../ink/ink372.xml"/><Relationship Id="rId88" Type="http://schemas.openxmlformats.org/officeDocument/2006/relationships/customXml" Target="../ink/ink241.xml"/><Relationship Id="rId111" Type="http://schemas.openxmlformats.org/officeDocument/2006/relationships/image" Target="../media/image264.png"/><Relationship Id="rId153" Type="http://schemas.openxmlformats.org/officeDocument/2006/relationships/image" Target="../media/image285.png"/><Relationship Id="rId195" Type="http://schemas.openxmlformats.org/officeDocument/2006/relationships/image" Target="../media/image306.png"/><Relationship Id="rId209" Type="http://schemas.openxmlformats.org/officeDocument/2006/relationships/image" Target="../media/image313.png"/><Relationship Id="rId360" Type="http://schemas.openxmlformats.org/officeDocument/2006/relationships/image" Target="../media/image388.png"/><Relationship Id="rId416" Type="http://schemas.openxmlformats.org/officeDocument/2006/relationships/image" Target="../media/image416.png"/><Relationship Id="rId220" Type="http://schemas.openxmlformats.org/officeDocument/2006/relationships/customXml" Target="../ink/ink307.xml"/><Relationship Id="rId458" Type="http://schemas.openxmlformats.org/officeDocument/2006/relationships/image" Target="../media/image437.png"/><Relationship Id="rId15" Type="http://schemas.openxmlformats.org/officeDocument/2006/relationships/image" Target="../media/image216.png"/><Relationship Id="rId57" Type="http://schemas.openxmlformats.org/officeDocument/2006/relationships/image" Target="../media/image237.png"/><Relationship Id="rId262" Type="http://schemas.openxmlformats.org/officeDocument/2006/relationships/customXml" Target="../ink/ink328.xml"/><Relationship Id="rId318" Type="http://schemas.openxmlformats.org/officeDocument/2006/relationships/image" Target="../media/image367.png"/><Relationship Id="rId99" Type="http://schemas.openxmlformats.org/officeDocument/2006/relationships/image" Target="../media/image258.png"/><Relationship Id="rId122" Type="http://schemas.openxmlformats.org/officeDocument/2006/relationships/customXml" Target="../ink/ink258.xml"/><Relationship Id="rId164" Type="http://schemas.openxmlformats.org/officeDocument/2006/relationships/customXml" Target="../ink/ink279.xml"/><Relationship Id="rId371" Type="http://schemas.openxmlformats.org/officeDocument/2006/relationships/customXml" Target="../ink/ink383.xml"/><Relationship Id="rId427" Type="http://schemas.openxmlformats.org/officeDocument/2006/relationships/customXml" Target="../ink/ink411.xml"/><Relationship Id="rId469" Type="http://schemas.openxmlformats.org/officeDocument/2006/relationships/customXml" Target="../ink/ink432.xml"/><Relationship Id="rId26" Type="http://schemas.openxmlformats.org/officeDocument/2006/relationships/customXml" Target="../ink/ink210.xml"/><Relationship Id="rId231" Type="http://schemas.openxmlformats.org/officeDocument/2006/relationships/image" Target="../media/image324.png"/><Relationship Id="rId273" Type="http://schemas.openxmlformats.org/officeDocument/2006/relationships/customXml" Target="../ink/ink334.xml"/><Relationship Id="rId329" Type="http://schemas.openxmlformats.org/officeDocument/2006/relationships/customXml" Target="../ink/ink362.xml"/><Relationship Id="rId480" Type="http://schemas.openxmlformats.org/officeDocument/2006/relationships/image" Target="../media/image448.png"/><Relationship Id="rId68" Type="http://schemas.openxmlformats.org/officeDocument/2006/relationships/customXml" Target="../ink/ink231.xml"/><Relationship Id="rId133" Type="http://schemas.openxmlformats.org/officeDocument/2006/relationships/image" Target="../media/image275.png"/><Relationship Id="rId175" Type="http://schemas.openxmlformats.org/officeDocument/2006/relationships/image" Target="../media/image296.png"/><Relationship Id="rId340" Type="http://schemas.openxmlformats.org/officeDocument/2006/relationships/image" Target="../media/image378.png"/><Relationship Id="rId200" Type="http://schemas.openxmlformats.org/officeDocument/2006/relationships/customXml" Target="../ink/ink297.xml"/><Relationship Id="rId382" Type="http://schemas.openxmlformats.org/officeDocument/2006/relationships/image" Target="../media/image399.png"/><Relationship Id="rId438" Type="http://schemas.openxmlformats.org/officeDocument/2006/relationships/image" Target="../media/image427.png"/><Relationship Id="rId242" Type="http://schemas.openxmlformats.org/officeDocument/2006/relationships/customXml" Target="../ink/ink318.xml"/><Relationship Id="rId284" Type="http://schemas.openxmlformats.org/officeDocument/2006/relationships/image" Target="../media/image350.png"/><Relationship Id="rId491" Type="http://schemas.openxmlformats.org/officeDocument/2006/relationships/customXml" Target="../ink/ink443.xml"/><Relationship Id="rId37" Type="http://schemas.openxmlformats.org/officeDocument/2006/relationships/image" Target="../media/image227.png"/><Relationship Id="rId79" Type="http://schemas.openxmlformats.org/officeDocument/2006/relationships/image" Target="../media/image248.png"/><Relationship Id="rId102" Type="http://schemas.openxmlformats.org/officeDocument/2006/relationships/customXml" Target="../ink/ink248.xml"/><Relationship Id="rId144" Type="http://schemas.openxmlformats.org/officeDocument/2006/relationships/customXml" Target="../ink/ink269.xml"/><Relationship Id="rId90" Type="http://schemas.openxmlformats.org/officeDocument/2006/relationships/customXml" Target="../ink/ink242.xml"/><Relationship Id="rId186" Type="http://schemas.openxmlformats.org/officeDocument/2006/relationships/customXml" Target="../ink/ink290.xml"/><Relationship Id="rId351" Type="http://schemas.openxmlformats.org/officeDocument/2006/relationships/customXml" Target="../ink/ink373.xml"/><Relationship Id="rId393" Type="http://schemas.openxmlformats.org/officeDocument/2006/relationships/customXml" Target="../ink/ink394.xml"/><Relationship Id="rId407" Type="http://schemas.openxmlformats.org/officeDocument/2006/relationships/customXml" Target="../ink/ink401.xml"/><Relationship Id="rId449" Type="http://schemas.openxmlformats.org/officeDocument/2006/relationships/customXml" Target="../ink/ink422.xml"/><Relationship Id="rId211" Type="http://schemas.openxmlformats.org/officeDocument/2006/relationships/image" Target="../media/image314.png"/><Relationship Id="rId253" Type="http://schemas.openxmlformats.org/officeDocument/2006/relationships/image" Target="../media/image335.png"/><Relationship Id="rId295" Type="http://schemas.openxmlformats.org/officeDocument/2006/relationships/customXml" Target="../ink/ink345.xml"/><Relationship Id="rId309" Type="http://schemas.openxmlformats.org/officeDocument/2006/relationships/customXml" Target="../ink/ink352.xml"/><Relationship Id="rId460" Type="http://schemas.openxmlformats.org/officeDocument/2006/relationships/image" Target="../media/image438.png"/><Relationship Id="rId48" Type="http://schemas.openxmlformats.org/officeDocument/2006/relationships/customXml" Target="../ink/ink221.xml"/><Relationship Id="rId113" Type="http://schemas.openxmlformats.org/officeDocument/2006/relationships/image" Target="../media/image265.png"/><Relationship Id="rId320" Type="http://schemas.openxmlformats.org/officeDocument/2006/relationships/image" Target="../media/image368.png"/><Relationship Id="rId155" Type="http://schemas.openxmlformats.org/officeDocument/2006/relationships/image" Target="../media/image286.png"/><Relationship Id="rId197" Type="http://schemas.openxmlformats.org/officeDocument/2006/relationships/image" Target="../media/image307.png"/><Relationship Id="rId362" Type="http://schemas.openxmlformats.org/officeDocument/2006/relationships/image" Target="../media/image389.png"/><Relationship Id="rId418" Type="http://schemas.openxmlformats.org/officeDocument/2006/relationships/image" Target="../media/image417.png"/><Relationship Id="rId222" Type="http://schemas.openxmlformats.org/officeDocument/2006/relationships/customXml" Target="../ink/ink308.xml"/><Relationship Id="rId264" Type="http://schemas.openxmlformats.org/officeDocument/2006/relationships/customXml" Target="../ink/ink329.xml"/><Relationship Id="rId471" Type="http://schemas.openxmlformats.org/officeDocument/2006/relationships/customXml" Target="../ink/ink433.xml"/><Relationship Id="rId17" Type="http://schemas.openxmlformats.org/officeDocument/2006/relationships/image" Target="../media/image217.png"/><Relationship Id="rId59" Type="http://schemas.openxmlformats.org/officeDocument/2006/relationships/image" Target="../media/image238.png"/><Relationship Id="rId124" Type="http://schemas.openxmlformats.org/officeDocument/2006/relationships/customXml" Target="../ink/ink259.xml"/><Relationship Id="rId70" Type="http://schemas.openxmlformats.org/officeDocument/2006/relationships/customXml" Target="../ink/ink232.xml"/><Relationship Id="rId166" Type="http://schemas.openxmlformats.org/officeDocument/2006/relationships/customXml" Target="../ink/ink280.xml"/><Relationship Id="rId331" Type="http://schemas.openxmlformats.org/officeDocument/2006/relationships/customXml" Target="../ink/ink363.xml"/><Relationship Id="rId373" Type="http://schemas.openxmlformats.org/officeDocument/2006/relationships/customXml" Target="../ink/ink384.xml"/><Relationship Id="rId429" Type="http://schemas.openxmlformats.org/officeDocument/2006/relationships/customXml" Target="../ink/ink412.xml"/><Relationship Id="rId1" Type="http://schemas.openxmlformats.org/officeDocument/2006/relationships/slideLayout" Target="../slideLayouts/slideLayout8.xml"/><Relationship Id="rId233" Type="http://schemas.openxmlformats.org/officeDocument/2006/relationships/image" Target="../media/image325.png"/><Relationship Id="rId440" Type="http://schemas.openxmlformats.org/officeDocument/2006/relationships/image" Target="../media/image428.png"/><Relationship Id="rId28" Type="http://schemas.openxmlformats.org/officeDocument/2006/relationships/customXml" Target="../ink/ink211.xml"/><Relationship Id="rId275" Type="http://schemas.openxmlformats.org/officeDocument/2006/relationships/customXml" Target="../ink/ink335.xml"/><Relationship Id="rId300" Type="http://schemas.openxmlformats.org/officeDocument/2006/relationships/image" Target="../media/image358.png"/><Relationship Id="rId482" Type="http://schemas.openxmlformats.org/officeDocument/2006/relationships/image" Target="../media/image449.png"/><Relationship Id="rId81" Type="http://schemas.openxmlformats.org/officeDocument/2006/relationships/image" Target="../media/image249.png"/><Relationship Id="rId135" Type="http://schemas.openxmlformats.org/officeDocument/2006/relationships/image" Target="../media/image276.png"/><Relationship Id="rId177" Type="http://schemas.openxmlformats.org/officeDocument/2006/relationships/image" Target="../media/image297.png"/><Relationship Id="rId342" Type="http://schemas.openxmlformats.org/officeDocument/2006/relationships/image" Target="../media/image379.png"/><Relationship Id="rId384" Type="http://schemas.openxmlformats.org/officeDocument/2006/relationships/image" Target="../media/image400.png"/><Relationship Id="rId202" Type="http://schemas.openxmlformats.org/officeDocument/2006/relationships/customXml" Target="../ink/ink298.xml"/><Relationship Id="rId244" Type="http://schemas.openxmlformats.org/officeDocument/2006/relationships/customXml" Target="../ink/ink319.xml"/><Relationship Id="rId39" Type="http://schemas.openxmlformats.org/officeDocument/2006/relationships/image" Target="../media/image228.png"/><Relationship Id="rId286" Type="http://schemas.openxmlformats.org/officeDocument/2006/relationships/image" Target="../media/image351.png"/><Relationship Id="rId451" Type="http://schemas.openxmlformats.org/officeDocument/2006/relationships/customXml" Target="../ink/ink423.xml"/><Relationship Id="rId493" Type="http://schemas.openxmlformats.org/officeDocument/2006/relationships/customXml" Target="../ink/ink444.xml"/><Relationship Id="rId50" Type="http://schemas.openxmlformats.org/officeDocument/2006/relationships/customXml" Target="../ink/ink222.xml"/><Relationship Id="rId104" Type="http://schemas.openxmlformats.org/officeDocument/2006/relationships/customXml" Target="../ink/ink249.xml"/><Relationship Id="rId146" Type="http://schemas.openxmlformats.org/officeDocument/2006/relationships/customXml" Target="../ink/ink270.xml"/><Relationship Id="rId188" Type="http://schemas.openxmlformats.org/officeDocument/2006/relationships/customXml" Target="../ink/ink291.xml"/><Relationship Id="rId311" Type="http://schemas.openxmlformats.org/officeDocument/2006/relationships/customXml" Target="../ink/ink353.xml"/><Relationship Id="rId353" Type="http://schemas.openxmlformats.org/officeDocument/2006/relationships/customXml" Target="../ink/ink374.xml"/><Relationship Id="rId395" Type="http://schemas.openxmlformats.org/officeDocument/2006/relationships/customXml" Target="../ink/ink395.xml"/><Relationship Id="rId409" Type="http://schemas.openxmlformats.org/officeDocument/2006/relationships/customXml" Target="../ink/ink402.xml"/><Relationship Id="rId92" Type="http://schemas.openxmlformats.org/officeDocument/2006/relationships/customXml" Target="../ink/ink243.xml"/><Relationship Id="rId213" Type="http://schemas.openxmlformats.org/officeDocument/2006/relationships/image" Target="../media/image315.png"/><Relationship Id="rId420" Type="http://schemas.openxmlformats.org/officeDocument/2006/relationships/image" Target="../media/image418.png"/><Relationship Id="rId255" Type="http://schemas.openxmlformats.org/officeDocument/2006/relationships/image" Target="../media/image336.png"/><Relationship Id="rId297" Type="http://schemas.openxmlformats.org/officeDocument/2006/relationships/customXml" Target="../ink/ink346.xml"/><Relationship Id="rId462" Type="http://schemas.openxmlformats.org/officeDocument/2006/relationships/image" Target="../media/image439.png"/><Relationship Id="rId115" Type="http://schemas.openxmlformats.org/officeDocument/2006/relationships/image" Target="../media/image266.png"/><Relationship Id="rId157" Type="http://schemas.openxmlformats.org/officeDocument/2006/relationships/image" Target="../media/image287.png"/><Relationship Id="rId322" Type="http://schemas.openxmlformats.org/officeDocument/2006/relationships/image" Target="../media/image369.png"/><Relationship Id="rId364" Type="http://schemas.openxmlformats.org/officeDocument/2006/relationships/image" Target="../media/image390.png"/><Relationship Id="rId61" Type="http://schemas.openxmlformats.org/officeDocument/2006/relationships/image" Target="../media/image239.png"/><Relationship Id="rId199" Type="http://schemas.openxmlformats.org/officeDocument/2006/relationships/image" Target="../media/image308.png"/><Relationship Id="rId19" Type="http://schemas.openxmlformats.org/officeDocument/2006/relationships/image" Target="../media/image218.png"/><Relationship Id="rId224" Type="http://schemas.openxmlformats.org/officeDocument/2006/relationships/customXml" Target="../ink/ink309.xml"/><Relationship Id="rId266" Type="http://schemas.openxmlformats.org/officeDocument/2006/relationships/customXml" Target="../ink/ink330.xml"/><Relationship Id="rId431" Type="http://schemas.openxmlformats.org/officeDocument/2006/relationships/customXml" Target="../ink/ink413.xml"/><Relationship Id="rId473" Type="http://schemas.openxmlformats.org/officeDocument/2006/relationships/customXml" Target="../ink/ink434.xml"/><Relationship Id="rId30" Type="http://schemas.openxmlformats.org/officeDocument/2006/relationships/customXml" Target="../ink/ink212.xml"/><Relationship Id="rId126" Type="http://schemas.openxmlformats.org/officeDocument/2006/relationships/customXml" Target="../ink/ink260.xml"/><Relationship Id="rId168" Type="http://schemas.openxmlformats.org/officeDocument/2006/relationships/customXml" Target="../ink/ink281.xml"/><Relationship Id="rId333" Type="http://schemas.openxmlformats.org/officeDocument/2006/relationships/customXml" Target="../ink/ink364.xml"/><Relationship Id="rId72" Type="http://schemas.openxmlformats.org/officeDocument/2006/relationships/customXml" Target="../ink/ink233.xml"/><Relationship Id="rId375" Type="http://schemas.openxmlformats.org/officeDocument/2006/relationships/customXml" Target="../ink/ink385.xml"/><Relationship Id="rId3" Type="http://schemas.openxmlformats.org/officeDocument/2006/relationships/image" Target="../media/image210.png"/><Relationship Id="rId235" Type="http://schemas.openxmlformats.org/officeDocument/2006/relationships/image" Target="../media/image326.png"/><Relationship Id="rId277" Type="http://schemas.openxmlformats.org/officeDocument/2006/relationships/customXml" Target="../ink/ink336.xml"/><Relationship Id="rId400" Type="http://schemas.openxmlformats.org/officeDocument/2006/relationships/image" Target="../media/image408.png"/><Relationship Id="rId442" Type="http://schemas.openxmlformats.org/officeDocument/2006/relationships/image" Target="../media/image429.png"/><Relationship Id="rId484" Type="http://schemas.openxmlformats.org/officeDocument/2006/relationships/image" Target="../media/image450.png"/><Relationship Id="rId137" Type="http://schemas.openxmlformats.org/officeDocument/2006/relationships/image" Target="../media/image277.png"/><Relationship Id="rId302" Type="http://schemas.openxmlformats.org/officeDocument/2006/relationships/image" Target="../media/image359.png"/><Relationship Id="rId344" Type="http://schemas.openxmlformats.org/officeDocument/2006/relationships/image" Target="../media/image380.png"/><Relationship Id="rId41" Type="http://schemas.openxmlformats.org/officeDocument/2006/relationships/image" Target="../media/image229.png"/><Relationship Id="rId83" Type="http://schemas.openxmlformats.org/officeDocument/2006/relationships/image" Target="../media/image250.png"/><Relationship Id="rId179" Type="http://schemas.openxmlformats.org/officeDocument/2006/relationships/image" Target="../media/image298.png"/><Relationship Id="rId386" Type="http://schemas.openxmlformats.org/officeDocument/2006/relationships/image" Target="../media/image401.png"/><Relationship Id="rId190" Type="http://schemas.openxmlformats.org/officeDocument/2006/relationships/customXml" Target="../ink/ink292.xml"/><Relationship Id="rId204" Type="http://schemas.openxmlformats.org/officeDocument/2006/relationships/customXml" Target="../ink/ink299.xml"/><Relationship Id="rId246" Type="http://schemas.openxmlformats.org/officeDocument/2006/relationships/customXml" Target="../ink/ink320.xml"/><Relationship Id="rId288" Type="http://schemas.openxmlformats.org/officeDocument/2006/relationships/image" Target="../media/image352.png"/><Relationship Id="rId411" Type="http://schemas.openxmlformats.org/officeDocument/2006/relationships/customXml" Target="../ink/ink403.xml"/><Relationship Id="rId453" Type="http://schemas.openxmlformats.org/officeDocument/2006/relationships/customXml" Target="../ink/ink424.xml"/><Relationship Id="rId106" Type="http://schemas.openxmlformats.org/officeDocument/2006/relationships/customXml" Target="../ink/ink250.xml"/><Relationship Id="rId313" Type="http://schemas.openxmlformats.org/officeDocument/2006/relationships/customXml" Target="../ink/ink354.xml"/><Relationship Id="rId495" Type="http://schemas.openxmlformats.org/officeDocument/2006/relationships/customXml" Target="../ink/ink445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8.png"/><Relationship Id="rId299" Type="http://schemas.openxmlformats.org/officeDocument/2006/relationships/image" Target="../media/image608.png"/><Relationship Id="rId21" Type="http://schemas.openxmlformats.org/officeDocument/2006/relationships/image" Target="../media/image470.png"/><Relationship Id="rId63" Type="http://schemas.openxmlformats.org/officeDocument/2006/relationships/image" Target="../media/image491.png"/><Relationship Id="rId159" Type="http://schemas.openxmlformats.org/officeDocument/2006/relationships/image" Target="../media/image539.png"/><Relationship Id="rId324" Type="http://schemas.openxmlformats.org/officeDocument/2006/relationships/customXml" Target="../ink/ink611.xml"/><Relationship Id="rId366" Type="http://schemas.openxmlformats.org/officeDocument/2006/relationships/customXml" Target="../ink/ink632.xml"/><Relationship Id="rId170" Type="http://schemas.openxmlformats.org/officeDocument/2006/relationships/customXml" Target="../ink/ink534.xml"/><Relationship Id="rId226" Type="http://schemas.openxmlformats.org/officeDocument/2006/relationships/customXml" Target="../ink/ink562.xml"/><Relationship Id="rId433" Type="http://schemas.openxmlformats.org/officeDocument/2006/relationships/image" Target="../media/image675.png"/><Relationship Id="rId268" Type="http://schemas.openxmlformats.org/officeDocument/2006/relationships/customXml" Target="../ink/ink583.xml"/><Relationship Id="rId475" Type="http://schemas.openxmlformats.org/officeDocument/2006/relationships/image" Target="../media/image696.png"/><Relationship Id="rId32" Type="http://schemas.openxmlformats.org/officeDocument/2006/relationships/customXml" Target="../ink/ink465.xml"/><Relationship Id="rId74" Type="http://schemas.openxmlformats.org/officeDocument/2006/relationships/customXml" Target="../ink/ink486.xml"/><Relationship Id="rId128" Type="http://schemas.openxmlformats.org/officeDocument/2006/relationships/customXml" Target="../ink/ink513.xml"/><Relationship Id="rId335" Type="http://schemas.openxmlformats.org/officeDocument/2006/relationships/image" Target="../media/image626.png"/><Relationship Id="rId377" Type="http://schemas.openxmlformats.org/officeDocument/2006/relationships/image" Target="../media/image647.png"/><Relationship Id="rId5" Type="http://schemas.openxmlformats.org/officeDocument/2006/relationships/image" Target="../media/image462.png"/><Relationship Id="rId181" Type="http://schemas.openxmlformats.org/officeDocument/2006/relationships/image" Target="../media/image224.png"/><Relationship Id="rId237" Type="http://schemas.openxmlformats.org/officeDocument/2006/relationships/image" Target="../media/image577.png"/><Relationship Id="rId402" Type="http://schemas.openxmlformats.org/officeDocument/2006/relationships/customXml" Target="../ink/ink650.xml"/><Relationship Id="rId279" Type="http://schemas.openxmlformats.org/officeDocument/2006/relationships/image" Target="../media/image598.png"/><Relationship Id="rId444" Type="http://schemas.openxmlformats.org/officeDocument/2006/relationships/customXml" Target="../ink/ink671.xml"/><Relationship Id="rId43" Type="http://schemas.openxmlformats.org/officeDocument/2006/relationships/image" Target="../media/image481.png"/><Relationship Id="rId139" Type="http://schemas.openxmlformats.org/officeDocument/2006/relationships/image" Target="../media/image529.png"/><Relationship Id="rId290" Type="http://schemas.openxmlformats.org/officeDocument/2006/relationships/customXml" Target="../ink/ink594.xml"/><Relationship Id="rId304" Type="http://schemas.openxmlformats.org/officeDocument/2006/relationships/customXml" Target="../ink/ink601.xml"/><Relationship Id="rId346" Type="http://schemas.openxmlformats.org/officeDocument/2006/relationships/customXml" Target="../ink/ink622.xml"/><Relationship Id="rId388" Type="http://schemas.openxmlformats.org/officeDocument/2006/relationships/customXml" Target="../ink/ink643.xml"/><Relationship Id="rId85" Type="http://schemas.openxmlformats.org/officeDocument/2006/relationships/image" Target="../media/image502.png"/><Relationship Id="rId150" Type="http://schemas.openxmlformats.org/officeDocument/2006/relationships/customXml" Target="../ink/ink524.xml"/><Relationship Id="rId192" Type="http://schemas.openxmlformats.org/officeDocument/2006/relationships/customXml" Target="../ink/ink545.xml"/><Relationship Id="rId206" Type="http://schemas.openxmlformats.org/officeDocument/2006/relationships/customXml" Target="../ink/ink552.xml"/><Relationship Id="rId413" Type="http://schemas.openxmlformats.org/officeDocument/2006/relationships/image" Target="../media/image665.png"/><Relationship Id="rId248" Type="http://schemas.openxmlformats.org/officeDocument/2006/relationships/customXml" Target="../ink/ink573.xml"/><Relationship Id="rId455" Type="http://schemas.openxmlformats.org/officeDocument/2006/relationships/image" Target="../media/image686.png"/><Relationship Id="rId12" Type="http://schemas.openxmlformats.org/officeDocument/2006/relationships/customXml" Target="../ink/ink455.xml"/><Relationship Id="rId108" Type="http://schemas.openxmlformats.org/officeDocument/2006/relationships/customXml" Target="../ink/ink503.xml"/><Relationship Id="rId315" Type="http://schemas.openxmlformats.org/officeDocument/2006/relationships/image" Target="../media/image616.png"/><Relationship Id="rId357" Type="http://schemas.openxmlformats.org/officeDocument/2006/relationships/image" Target="../media/image637.png"/><Relationship Id="rId54" Type="http://schemas.openxmlformats.org/officeDocument/2006/relationships/customXml" Target="../ink/ink476.xml"/><Relationship Id="rId96" Type="http://schemas.openxmlformats.org/officeDocument/2006/relationships/customXml" Target="../ink/ink497.xml"/><Relationship Id="rId161" Type="http://schemas.openxmlformats.org/officeDocument/2006/relationships/image" Target="../media/image540.png"/><Relationship Id="rId217" Type="http://schemas.openxmlformats.org/officeDocument/2006/relationships/image" Target="../media/image567.png"/><Relationship Id="rId399" Type="http://schemas.openxmlformats.org/officeDocument/2006/relationships/image" Target="../media/image658.png"/><Relationship Id="rId259" Type="http://schemas.openxmlformats.org/officeDocument/2006/relationships/image" Target="../media/image588.png"/><Relationship Id="rId424" Type="http://schemas.openxmlformats.org/officeDocument/2006/relationships/customXml" Target="../ink/ink661.xml"/><Relationship Id="rId466" Type="http://schemas.openxmlformats.org/officeDocument/2006/relationships/customXml" Target="../ink/ink682.xml"/><Relationship Id="rId23" Type="http://schemas.openxmlformats.org/officeDocument/2006/relationships/image" Target="../media/image471.png"/><Relationship Id="rId119" Type="http://schemas.openxmlformats.org/officeDocument/2006/relationships/image" Target="../media/image519.png"/><Relationship Id="rId270" Type="http://schemas.openxmlformats.org/officeDocument/2006/relationships/customXml" Target="../ink/ink584.xml"/><Relationship Id="rId326" Type="http://schemas.openxmlformats.org/officeDocument/2006/relationships/customXml" Target="../ink/ink612.xml"/><Relationship Id="rId65" Type="http://schemas.openxmlformats.org/officeDocument/2006/relationships/image" Target="../media/image492.png"/><Relationship Id="rId130" Type="http://schemas.openxmlformats.org/officeDocument/2006/relationships/customXml" Target="../ink/ink514.xml"/><Relationship Id="rId368" Type="http://schemas.openxmlformats.org/officeDocument/2006/relationships/customXml" Target="../ink/ink633.xml"/><Relationship Id="rId172" Type="http://schemas.openxmlformats.org/officeDocument/2006/relationships/customXml" Target="../ink/ink535.xml"/><Relationship Id="rId228" Type="http://schemas.openxmlformats.org/officeDocument/2006/relationships/customXml" Target="../ink/ink563.xml"/><Relationship Id="rId435" Type="http://schemas.openxmlformats.org/officeDocument/2006/relationships/image" Target="../media/image676.png"/><Relationship Id="rId477" Type="http://schemas.openxmlformats.org/officeDocument/2006/relationships/image" Target="../media/image697.png"/><Relationship Id="rId281" Type="http://schemas.openxmlformats.org/officeDocument/2006/relationships/image" Target="../media/image599.png"/><Relationship Id="rId337" Type="http://schemas.openxmlformats.org/officeDocument/2006/relationships/image" Target="../media/image627.png"/><Relationship Id="rId34" Type="http://schemas.openxmlformats.org/officeDocument/2006/relationships/customXml" Target="../ink/ink466.xml"/><Relationship Id="rId76" Type="http://schemas.openxmlformats.org/officeDocument/2006/relationships/customXml" Target="../ink/ink487.xml"/><Relationship Id="rId141" Type="http://schemas.openxmlformats.org/officeDocument/2006/relationships/image" Target="../media/image530.png"/><Relationship Id="rId379" Type="http://schemas.openxmlformats.org/officeDocument/2006/relationships/image" Target="../media/image648.png"/><Relationship Id="rId7" Type="http://schemas.openxmlformats.org/officeDocument/2006/relationships/image" Target="../media/image463.png"/><Relationship Id="rId183" Type="http://schemas.openxmlformats.org/officeDocument/2006/relationships/image" Target="../media/image550.png"/><Relationship Id="rId239" Type="http://schemas.openxmlformats.org/officeDocument/2006/relationships/image" Target="../media/image578.png"/><Relationship Id="rId390" Type="http://schemas.openxmlformats.org/officeDocument/2006/relationships/customXml" Target="../ink/ink644.xml"/><Relationship Id="rId404" Type="http://schemas.openxmlformats.org/officeDocument/2006/relationships/customXml" Target="../ink/ink651.xml"/><Relationship Id="rId446" Type="http://schemas.openxmlformats.org/officeDocument/2006/relationships/customXml" Target="../ink/ink672.xml"/><Relationship Id="rId250" Type="http://schemas.openxmlformats.org/officeDocument/2006/relationships/customXml" Target="../ink/ink574.xml"/><Relationship Id="rId292" Type="http://schemas.openxmlformats.org/officeDocument/2006/relationships/customXml" Target="../ink/ink595.xml"/><Relationship Id="rId306" Type="http://schemas.openxmlformats.org/officeDocument/2006/relationships/customXml" Target="../ink/ink602.xml"/><Relationship Id="rId45" Type="http://schemas.openxmlformats.org/officeDocument/2006/relationships/image" Target="../media/image482.png"/><Relationship Id="rId87" Type="http://schemas.openxmlformats.org/officeDocument/2006/relationships/image" Target="../media/image503.png"/><Relationship Id="rId110" Type="http://schemas.openxmlformats.org/officeDocument/2006/relationships/customXml" Target="../ink/ink504.xml"/><Relationship Id="rId348" Type="http://schemas.openxmlformats.org/officeDocument/2006/relationships/customXml" Target="../ink/ink623.xml"/><Relationship Id="rId152" Type="http://schemas.openxmlformats.org/officeDocument/2006/relationships/customXml" Target="../ink/ink525.xml"/><Relationship Id="rId194" Type="http://schemas.openxmlformats.org/officeDocument/2006/relationships/customXml" Target="../ink/ink546.xml"/><Relationship Id="rId208" Type="http://schemas.openxmlformats.org/officeDocument/2006/relationships/customXml" Target="../ink/ink553.xml"/><Relationship Id="rId415" Type="http://schemas.openxmlformats.org/officeDocument/2006/relationships/image" Target="../media/image666.png"/><Relationship Id="rId457" Type="http://schemas.openxmlformats.org/officeDocument/2006/relationships/image" Target="../media/image687.png"/><Relationship Id="rId261" Type="http://schemas.openxmlformats.org/officeDocument/2006/relationships/image" Target="../media/image589.png"/><Relationship Id="rId14" Type="http://schemas.openxmlformats.org/officeDocument/2006/relationships/customXml" Target="../ink/ink456.xml"/><Relationship Id="rId56" Type="http://schemas.openxmlformats.org/officeDocument/2006/relationships/customXml" Target="../ink/ink477.xml"/><Relationship Id="rId317" Type="http://schemas.openxmlformats.org/officeDocument/2006/relationships/image" Target="../media/image617.png"/><Relationship Id="rId359" Type="http://schemas.openxmlformats.org/officeDocument/2006/relationships/image" Target="../media/image638.png"/><Relationship Id="rId98" Type="http://schemas.openxmlformats.org/officeDocument/2006/relationships/customXml" Target="../ink/ink498.xml"/><Relationship Id="rId121" Type="http://schemas.openxmlformats.org/officeDocument/2006/relationships/image" Target="../media/image520.png"/><Relationship Id="rId163" Type="http://schemas.openxmlformats.org/officeDocument/2006/relationships/image" Target="../media/image541.png"/><Relationship Id="rId219" Type="http://schemas.openxmlformats.org/officeDocument/2006/relationships/image" Target="../media/image568.png"/><Relationship Id="rId370" Type="http://schemas.openxmlformats.org/officeDocument/2006/relationships/customXml" Target="../ink/ink634.xml"/><Relationship Id="rId426" Type="http://schemas.openxmlformats.org/officeDocument/2006/relationships/customXml" Target="../ink/ink662.xml"/><Relationship Id="rId230" Type="http://schemas.openxmlformats.org/officeDocument/2006/relationships/customXml" Target="../ink/ink564.xml"/><Relationship Id="rId468" Type="http://schemas.openxmlformats.org/officeDocument/2006/relationships/customXml" Target="../ink/ink683.xml"/><Relationship Id="rId25" Type="http://schemas.openxmlformats.org/officeDocument/2006/relationships/image" Target="../media/image472.png"/><Relationship Id="rId67" Type="http://schemas.openxmlformats.org/officeDocument/2006/relationships/image" Target="../media/image493.png"/><Relationship Id="rId272" Type="http://schemas.openxmlformats.org/officeDocument/2006/relationships/customXml" Target="../ink/ink585.xml"/><Relationship Id="rId328" Type="http://schemas.openxmlformats.org/officeDocument/2006/relationships/customXml" Target="../ink/ink613.xml"/><Relationship Id="rId132" Type="http://schemas.openxmlformats.org/officeDocument/2006/relationships/customXml" Target="../ink/ink515.xml"/><Relationship Id="rId174" Type="http://schemas.openxmlformats.org/officeDocument/2006/relationships/customXml" Target="../ink/ink536.xml"/><Relationship Id="rId381" Type="http://schemas.openxmlformats.org/officeDocument/2006/relationships/image" Target="../media/image649.png"/><Relationship Id="rId241" Type="http://schemas.openxmlformats.org/officeDocument/2006/relationships/image" Target="../media/image579.png"/><Relationship Id="rId437" Type="http://schemas.openxmlformats.org/officeDocument/2006/relationships/image" Target="../media/image677.png"/><Relationship Id="rId479" Type="http://schemas.openxmlformats.org/officeDocument/2006/relationships/image" Target="../media/image698.png"/><Relationship Id="rId36" Type="http://schemas.openxmlformats.org/officeDocument/2006/relationships/customXml" Target="../ink/ink467.xml"/><Relationship Id="rId283" Type="http://schemas.openxmlformats.org/officeDocument/2006/relationships/image" Target="../media/image600.png"/><Relationship Id="rId339" Type="http://schemas.openxmlformats.org/officeDocument/2006/relationships/image" Target="../media/image628.png"/><Relationship Id="rId78" Type="http://schemas.openxmlformats.org/officeDocument/2006/relationships/customXml" Target="../ink/ink488.xml"/><Relationship Id="rId101" Type="http://schemas.openxmlformats.org/officeDocument/2006/relationships/image" Target="../media/image510.png"/><Relationship Id="rId143" Type="http://schemas.openxmlformats.org/officeDocument/2006/relationships/image" Target="../media/image531.png"/><Relationship Id="rId185" Type="http://schemas.openxmlformats.org/officeDocument/2006/relationships/image" Target="../media/image551.png"/><Relationship Id="rId350" Type="http://schemas.openxmlformats.org/officeDocument/2006/relationships/customXml" Target="../ink/ink624.xml"/><Relationship Id="rId406" Type="http://schemas.openxmlformats.org/officeDocument/2006/relationships/customXml" Target="../ink/ink652.xml"/><Relationship Id="rId9" Type="http://schemas.openxmlformats.org/officeDocument/2006/relationships/image" Target="../media/image464.png"/><Relationship Id="rId210" Type="http://schemas.openxmlformats.org/officeDocument/2006/relationships/customXml" Target="../ink/ink554.xml"/><Relationship Id="rId392" Type="http://schemas.openxmlformats.org/officeDocument/2006/relationships/customXml" Target="../ink/ink645.xml"/><Relationship Id="rId448" Type="http://schemas.openxmlformats.org/officeDocument/2006/relationships/customXml" Target="../ink/ink673.xml"/><Relationship Id="rId252" Type="http://schemas.openxmlformats.org/officeDocument/2006/relationships/customXml" Target="../ink/ink575.xml"/><Relationship Id="rId294" Type="http://schemas.openxmlformats.org/officeDocument/2006/relationships/customXml" Target="../ink/ink596.xml"/><Relationship Id="rId308" Type="http://schemas.openxmlformats.org/officeDocument/2006/relationships/customXml" Target="../ink/ink603.xml"/><Relationship Id="rId47" Type="http://schemas.openxmlformats.org/officeDocument/2006/relationships/image" Target="../media/image483.png"/><Relationship Id="rId89" Type="http://schemas.openxmlformats.org/officeDocument/2006/relationships/image" Target="../media/image504.png"/><Relationship Id="rId112" Type="http://schemas.openxmlformats.org/officeDocument/2006/relationships/customXml" Target="../ink/ink505.xml"/><Relationship Id="rId154" Type="http://schemas.openxmlformats.org/officeDocument/2006/relationships/customXml" Target="../ink/ink526.xml"/><Relationship Id="rId361" Type="http://schemas.openxmlformats.org/officeDocument/2006/relationships/image" Target="../media/image639.png"/><Relationship Id="rId196" Type="http://schemas.openxmlformats.org/officeDocument/2006/relationships/customXml" Target="../ink/ink547.xml"/><Relationship Id="rId417" Type="http://schemas.openxmlformats.org/officeDocument/2006/relationships/image" Target="../media/image667.png"/><Relationship Id="rId459" Type="http://schemas.openxmlformats.org/officeDocument/2006/relationships/image" Target="../media/image688.png"/><Relationship Id="rId16" Type="http://schemas.openxmlformats.org/officeDocument/2006/relationships/customXml" Target="../ink/ink457.xml"/><Relationship Id="rId221" Type="http://schemas.openxmlformats.org/officeDocument/2006/relationships/image" Target="../media/image569.png"/><Relationship Id="rId263" Type="http://schemas.openxmlformats.org/officeDocument/2006/relationships/image" Target="../media/image590.png"/><Relationship Id="rId319" Type="http://schemas.openxmlformats.org/officeDocument/2006/relationships/image" Target="../media/image618.png"/><Relationship Id="rId470" Type="http://schemas.openxmlformats.org/officeDocument/2006/relationships/customXml" Target="../ink/ink684.xml"/><Relationship Id="rId58" Type="http://schemas.openxmlformats.org/officeDocument/2006/relationships/customXml" Target="../ink/ink478.xml"/><Relationship Id="rId123" Type="http://schemas.openxmlformats.org/officeDocument/2006/relationships/image" Target="../media/image521.png"/><Relationship Id="rId330" Type="http://schemas.openxmlformats.org/officeDocument/2006/relationships/customXml" Target="../ink/ink614.xml"/><Relationship Id="rId165" Type="http://schemas.openxmlformats.org/officeDocument/2006/relationships/image" Target="../media/image542.png"/><Relationship Id="rId372" Type="http://schemas.openxmlformats.org/officeDocument/2006/relationships/customXml" Target="../ink/ink635.xml"/><Relationship Id="rId428" Type="http://schemas.openxmlformats.org/officeDocument/2006/relationships/customXml" Target="../ink/ink663.xml"/><Relationship Id="rId232" Type="http://schemas.openxmlformats.org/officeDocument/2006/relationships/customXml" Target="../ink/ink565.xml"/><Relationship Id="rId274" Type="http://schemas.openxmlformats.org/officeDocument/2006/relationships/customXml" Target="../ink/ink586.xml"/><Relationship Id="rId481" Type="http://schemas.openxmlformats.org/officeDocument/2006/relationships/image" Target="../media/image699.png"/><Relationship Id="rId27" Type="http://schemas.openxmlformats.org/officeDocument/2006/relationships/image" Target="../media/image473.png"/><Relationship Id="rId69" Type="http://schemas.openxmlformats.org/officeDocument/2006/relationships/image" Target="../media/image494.png"/><Relationship Id="rId134" Type="http://schemas.openxmlformats.org/officeDocument/2006/relationships/customXml" Target="../ink/ink516.xml"/><Relationship Id="rId80" Type="http://schemas.openxmlformats.org/officeDocument/2006/relationships/customXml" Target="../ink/ink489.xml"/><Relationship Id="rId176" Type="http://schemas.openxmlformats.org/officeDocument/2006/relationships/customXml" Target="../ink/ink537.xml"/><Relationship Id="rId341" Type="http://schemas.openxmlformats.org/officeDocument/2006/relationships/image" Target="../media/image629.png"/><Relationship Id="rId383" Type="http://schemas.openxmlformats.org/officeDocument/2006/relationships/image" Target="../media/image650.png"/><Relationship Id="rId439" Type="http://schemas.openxmlformats.org/officeDocument/2006/relationships/image" Target="../media/image678.png"/><Relationship Id="rId201" Type="http://schemas.openxmlformats.org/officeDocument/2006/relationships/image" Target="../media/image559.png"/><Relationship Id="rId243" Type="http://schemas.openxmlformats.org/officeDocument/2006/relationships/image" Target="../media/image580.png"/><Relationship Id="rId285" Type="http://schemas.openxmlformats.org/officeDocument/2006/relationships/image" Target="../media/image601.png"/><Relationship Id="rId450" Type="http://schemas.openxmlformats.org/officeDocument/2006/relationships/customXml" Target="../ink/ink674.xml"/><Relationship Id="rId38" Type="http://schemas.openxmlformats.org/officeDocument/2006/relationships/customXml" Target="../ink/ink468.xml"/><Relationship Id="rId103" Type="http://schemas.openxmlformats.org/officeDocument/2006/relationships/image" Target="../media/image511.png"/><Relationship Id="rId310" Type="http://schemas.openxmlformats.org/officeDocument/2006/relationships/customXml" Target="../ink/ink604.xml"/><Relationship Id="rId91" Type="http://schemas.openxmlformats.org/officeDocument/2006/relationships/image" Target="../media/image505.png"/><Relationship Id="rId145" Type="http://schemas.openxmlformats.org/officeDocument/2006/relationships/image" Target="../media/image532.png"/><Relationship Id="rId187" Type="http://schemas.openxmlformats.org/officeDocument/2006/relationships/image" Target="../media/image552.png"/><Relationship Id="rId352" Type="http://schemas.openxmlformats.org/officeDocument/2006/relationships/customXml" Target="../ink/ink625.xml"/><Relationship Id="rId394" Type="http://schemas.openxmlformats.org/officeDocument/2006/relationships/customXml" Target="../ink/ink646.xml"/><Relationship Id="rId408" Type="http://schemas.openxmlformats.org/officeDocument/2006/relationships/customXml" Target="../ink/ink653.xml"/><Relationship Id="rId212" Type="http://schemas.openxmlformats.org/officeDocument/2006/relationships/customXml" Target="../ink/ink555.xml"/><Relationship Id="rId254" Type="http://schemas.openxmlformats.org/officeDocument/2006/relationships/customXml" Target="../ink/ink576.xml"/><Relationship Id="rId49" Type="http://schemas.openxmlformats.org/officeDocument/2006/relationships/image" Target="../media/image484.png"/><Relationship Id="rId114" Type="http://schemas.openxmlformats.org/officeDocument/2006/relationships/customXml" Target="../ink/ink506.xml"/><Relationship Id="rId296" Type="http://schemas.openxmlformats.org/officeDocument/2006/relationships/customXml" Target="../ink/ink597.xml"/><Relationship Id="rId461" Type="http://schemas.openxmlformats.org/officeDocument/2006/relationships/image" Target="../media/image689.png"/><Relationship Id="rId60" Type="http://schemas.openxmlformats.org/officeDocument/2006/relationships/customXml" Target="../ink/ink479.xml"/><Relationship Id="rId156" Type="http://schemas.openxmlformats.org/officeDocument/2006/relationships/customXml" Target="../ink/ink527.xml"/><Relationship Id="rId198" Type="http://schemas.openxmlformats.org/officeDocument/2006/relationships/customXml" Target="../ink/ink548.xml"/><Relationship Id="rId321" Type="http://schemas.openxmlformats.org/officeDocument/2006/relationships/image" Target="../media/image619.png"/><Relationship Id="rId363" Type="http://schemas.openxmlformats.org/officeDocument/2006/relationships/image" Target="../media/image640.png"/><Relationship Id="rId419" Type="http://schemas.openxmlformats.org/officeDocument/2006/relationships/image" Target="../media/image668.png"/><Relationship Id="rId223" Type="http://schemas.openxmlformats.org/officeDocument/2006/relationships/image" Target="../media/image570.png"/><Relationship Id="rId430" Type="http://schemas.openxmlformats.org/officeDocument/2006/relationships/customXml" Target="../ink/ink664.xml"/><Relationship Id="rId18" Type="http://schemas.openxmlformats.org/officeDocument/2006/relationships/customXml" Target="../ink/ink458.xml"/><Relationship Id="rId265" Type="http://schemas.openxmlformats.org/officeDocument/2006/relationships/image" Target="../media/image591.png"/><Relationship Id="rId472" Type="http://schemas.openxmlformats.org/officeDocument/2006/relationships/customXml" Target="../ink/ink685.xml"/><Relationship Id="rId125" Type="http://schemas.openxmlformats.org/officeDocument/2006/relationships/image" Target="../media/image522.png"/><Relationship Id="rId167" Type="http://schemas.openxmlformats.org/officeDocument/2006/relationships/image" Target="../media/image543.png"/><Relationship Id="rId332" Type="http://schemas.openxmlformats.org/officeDocument/2006/relationships/customXml" Target="../ink/ink615.xml"/><Relationship Id="rId374" Type="http://schemas.openxmlformats.org/officeDocument/2006/relationships/customXml" Target="../ink/ink636.xml"/><Relationship Id="rId71" Type="http://schemas.openxmlformats.org/officeDocument/2006/relationships/image" Target="../media/image495.png"/><Relationship Id="rId234" Type="http://schemas.openxmlformats.org/officeDocument/2006/relationships/customXml" Target="../ink/ink566.xml"/><Relationship Id="rId2" Type="http://schemas.openxmlformats.org/officeDocument/2006/relationships/customXml" Target="../ink/ink450.xml"/><Relationship Id="rId29" Type="http://schemas.openxmlformats.org/officeDocument/2006/relationships/image" Target="../media/image474.png"/><Relationship Id="rId276" Type="http://schemas.openxmlformats.org/officeDocument/2006/relationships/customXml" Target="../ink/ink587.xml"/><Relationship Id="rId441" Type="http://schemas.openxmlformats.org/officeDocument/2006/relationships/image" Target="../media/image679.png"/><Relationship Id="rId483" Type="http://schemas.openxmlformats.org/officeDocument/2006/relationships/image" Target="../media/image700.png"/><Relationship Id="rId40" Type="http://schemas.openxmlformats.org/officeDocument/2006/relationships/customXml" Target="../ink/ink469.xml"/><Relationship Id="rId136" Type="http://schemas.openxmlformats.org/officeDocument/2006/relationships/customXml" Target="../ink/ink517.xml"/><Relationship Id="rId178" Type="http://schemas.openxmlformats.org/officeDocument/2006/relationships/customXml" Target="../ink/ink538.xml"/><Relationship Id="rId301" Type="http://schemas.openxmlformats.org/officeDocument/2006/relationships/image" Target="../media/image609.png"/><Relationship Id="rId343" Type="http://schemas.openxmlformats.org/officeDocument/2006/relationships/image" Target="../media/image630.png"/><Relationship Id="rId82" Type="http://schemas.openxmlformats.org/officeDocument/2006/relationships/customXml" Target="../ink/ink490.xml"/><Relationship Id="rId203" Type="http://schemas.openxmlformats.org/officeDocument/2006/relationships/image" Target="../media/image560.png"/><Relationship Id="rId385" Type="http://schemas.openxmlformats.org/officeDocument/2006/relationships/image" Target="../media/image651.png"/><Relationship Id="rId245" Type="http://schemas.openxmlformats.org/officeDocument/2006/relationships/image" Target="../media/image581.png"/><Relationship Id="rId287" Type="http://schemas.openxmlformats.org/officeDocument/2006/relationships/image" Target="../media/image602.png"/><Relationship Id="rId410" Type="http://schemas.openxmlformats.org/officeDocument/2006/relationships/customXml" Target="../ink/ink654.xml"/><Relationship Id="rId452" Type="http://schemas.openxmlformats.org/officeDocument/2006/relationships/customXml" Target="../ink/ink675.xml"/><Relationship Id="rId105" Type="http://schemas.openxmlformats.org/officeDocument/2006/relationships/image" Target="../media/image512.png"/><Relationship Id="rId147" Type="http://schemas.openxmlformats.org/officeDocument/2006/relationships/image" Target="../media/image533.png"/><Relationship Id="rId312" Type="http://schemas.openxmlformats.org/officeDocument/2006/relationships/customXml" Target="../ink/ink605.xml"/><Relationship Id="rId354" Type="http://schemas.openxmlformats.org/officeDocument/2006/relationships/customXml" Target="../ink/ink626.xml"/><Relationship Id="rId51" Type="http://schemas.openxmlformats.org/officeDocument/2006/relationships/image" Target="../media/image485.png"/><Relationship Id="rId93" Type="http://schemas.openxmlformats.org/officeDocument/2006/relationships/image" Target="../media/image506.png"/><Relationship Id="rId189" Type="http://schemas.openxmlformats.org/officeDocument/2006/relationships/image" Target="../media/image553.png"/><Relationship Id="rId396" Type="http://schemas.openxmlformats.org/officeDocument/2006/relationships/customXml" Target="../ink/ink647.xml"/><Relationship Id="rId3" Type="http://schemas.openxmlformats.org/officeDocument/2006/relationships/image" Target="../media/image461.png"/><Relationship Id="rId214" Type="http://schemas.openxmlformats.org/officeDocument/2006/relationships/customXml" Target="../ink/ink556.xml"/><Relationship Id="rId235" Type="http://schemas.openxmlformats.org/officeDocument/2006/relationships/image" Target="../media/image576.png"/><Relationship Id="rId256" Type="http://schemas.openxmlformats.org/officeDocument/2006/relationships/customXml" Target="../ink/ink577.xml"/><Relationship Id="rId277" Type="http://schemas.openxmlformats.org/officeDocument/2006/relationships/image" Target="../media/image597.png"/><Relationship Id="rId298" Type="http://schemas.openxmlformats.org/officeDocument/2006/relationships/customXml" Target="../ink/ink598.xml"/><Relationship Id="rId400" Type="http://schemas.openxmlformats.org/officeDocument/2006/relationships/customXml" Target="../ink/ink649.xml"/><Relationship Id="rId421" Type="http://schemas.openxmlformats.org/officeDocument/2006/relationships/image" Target="../media/image669.png"/><Relationship Id="rId442" Type="http://schemas.openxmlformats.org/officeDocument/2006/relationships/customXml" Target="../ink/ink670.xml"/><Relationship Id="rId463" Type="http://schemas.openxmlformats.org/officeDocument/2006/relationships/image" Target="../media/image690.png"/><Relationship Id="rId116" Type="http://schemas.openxmlformats.org/officeDocument/2006/relationships/customXml" Target="../ink/ink507.xml"/><Relationship Id="rId137" Type="http://schemas.openxmlformats.org/officeDocument/2006/relationships/image" Target="../media/image528.png"/><Relationship Id="rId158" Type="http://schemas.openxmlformats.org/officeDocument/2006/relationships/customXml" Target="../ink/ink528.xml"/><Relationship Id="rId302" Type="http://schemas.openxmlformats.org/officeDocument/2006/relationships/customXml" Target="../ink/ink600.xml"/><Relationship Id="rId323" Type="http://schemas.openxmlformats.org/officeDocument/2006/relationships/image" Target="../media/image620.png"/><Relationship Id="rId344" Type="http://schemas.openxmlformats.org/officeDocument/2006/relationships/customXml" Target="../ink/ink621.xml"/><Relationship Id="rId20" Type="http://schemas.openxmlformats.org/officeDocument/2006/relationships/customXml" Target="../ink/ink459.xml"/><Relationship Id="rId41" Type="http://schemas.openxmlformats.org/officeDocument/2006/relationships/image" Target="../media/image480.png"/><Relationship Id="rId62" Type="http://schemas.openxmlformats.org/officeDocument/2006/relationships/customXml" Target="../ink/ink480.xml"/><Relationship Id="rId83" Type="http://schemas.openxmlformats.org/officeDocument/2006/relationships/image" Target="../media/image501.png"/><Relationship Id="rId179" Type="http://schemas.openxmlformats.org/officeDocument/2006/relationships/image" Target="../media/image549.png"/><Relationship Id="rId365" Type="http://schemas.openxmlformats.org/officeDocument/2006/relationships/image" Target="../media/image641.png"/><Relationship Id="rId386" Type="http://schemas.openxmlformats.org/officeDocument/2006/relationships/customXml" Target="../ink/ink642.xml"/><Relationship Id="rId190" Type="http://schemas.openxmlformats.org/officeDocument/2006/relationships/customXml" Target="../ink/ink544.xml"/><Relationship Id="rId204" Type="http://schemas.openxmlformats.org/officeDocument/2006/relationships/customXml" Target="../ink/ink551.xml"/><Relationship Id="rId225" Type="http://schemas.openxmlformats.org/officeDocument/2006/relationships/image" Target="../media/image571.png"/><Relationship Id="rId246" Type="http://schemas.openxmlformats.org/officeDocument/2006/relationships/customXml" Target="../ink/ink572.xml"/><Relationship Id="rId267" Type="http://schemas.openxmlformats.org/officeDocument/2006/relationships/image" Target="../media/image592.png"/><Relationship Id="rId288" Type="http://schemas.openxmlformats.org/officeDocument/2006/relationships/customXml" Target="../ink/ink593.xml"/><Relationship Id="rId411" Type="http://schemas.openxmlformats.org/officeDocument/2006/relationships/image" Target="../media/image664.png"/><Relationship Id="rId432" Type="http://schemas.openxmlformats.org/officeDocument/2006/relationships/customXml" Target="../ink/ink665.xml"/><Relationship Id="rId453" Type="http://schemas.openxmlformats.org/officeDocument/2006/relationships/image" Target="../media/image685.png"/><Relationship Id="rId474" Type="http://schemas.openxmlformats.org/officeDocument/2006/relationships/customXml" Target="../ink/ink686.xml"/><Relationship Id="rId106" Type="http://schemas.openxmlformats.org/officeDocument/2006/relationships/customXml" Target="../ink/ink502.xml"/><Relationship Id="rId127" Type="http://schemas.openxmlformats.org/officeDocument/2006/relationships/image" Target="../media/image523.png"/><Relationship Id="rId313" Type="http://schemas.openxmlformats.org/officeDocument/2006/relationships/image" Target="../media/image615.png"/><Relationship Id="rId10" Type="http://schemas.openxmlformats.org/officeDocument/2006/relationships/customXml" Target="../ink/ink454.xml"/><Relationship Id="rId31" Type="http://schemas.openxmlformats.org/officeDocument/2006/relationships/image" Target="../media/image475.png"/><Relationship Id="rId52" Type="http://schemas.openxmlformats.org/officeDocument/2006/relationships/customXml" Target="../ink/ink475.xml"/><Relationship Id="rId73" Type="http://schemas.openxmlformats.org/officeDocument/2006/relationships/image" Target="../media/image496.png"/><Relationship Id="rId94" Type="http://schemas.openxmlformats.org/officeDocument/2006/relationships/customXml" Target="../ink/ink496.xml"/><Relationship Id="rId148" Type="http://schemas.openxmlformats.org/officeDocument/2006/relationships/customXml" Target="../ink/ink523.xml"/><Relationship Id="rId169" Type="http://schemas.openxmlformats.org/officeDocument/2006/relationships/image" Target="../media/image544.png"/><Relationship Id="rId334" Type="http://schemas.openxmlformats.org/officeDocument/2006/relationships/customXml" Target="../ink/ink616.xml"/><Relationship Id="rId355" Type="http://schemas.openxmlformats.org/officeDocument/2006/relationships/image" Target="../media/image636.png"/><Relationship Id="rId376" Type="http://schemas.openxmlformats.org/officeDocument/2006/relationships/customXml" Target="../ink/ink637.xml"/><Relationship Id="rId397" Type="http://schemas.openxmlformats.org/officeDocument/2006/relationships/image" Target="../media/image657.png"/><Relationship Id="rId4" Type="http://schemas.openxmlformats.org/officeDocument/2006/relationships/customXml" Target="../ink/ink451.xml"/><Relationship Id="rId180" Type="http://schemas.openxmlformats.org/officeDocument/2006/relationships/customXml" Target="../ink/ink539.xml"/><Relationship Id="rId215" Type="http://schemas.openxmlformats.org/officeDocument/2006/relationships/image" Target="../media/image566.png"/><Relationship Id="rId236" Type="http://schemas.openxmlformats.org/officeDocument/2006/relationships/customXml" Target="../ink/ink567.xml"/><Relationship Id="rId257" Type="http://schemas.openxmlformats.org/officeDocument/2006/relationships/image" Target="../media/image587.png"/><Relationship Id="rId278" Type="http://schemas.openxmlformats.org/officeDocument/2006/relationships/customXml" Target="../ink/ink588.xml"/><Relationship Id="rId401" Type="http://schemas.openxmlformats.org/officeDocument/2006/relationships/image" Target="../media/image659.png"/><Relationship Id="rId422" Type="http://schemas.openxmlformats.org/officeDocument/2006/relationships/customXml" Target="../ink/ink660.xml"/><Relationship Id="rId443" Type="http://schemas.openxmlformats.org/officeDocument/2006/relationships/image" Target="../media/image680.png"/><Relationship Id="rId464" Type="http://schemas.openxmlformats.org/officeDocument/2006/relationships/customXml" Target="../ink/ink681.xml"/><Relationship Id="rId303" Type="http://schemas.openxmlformats.org/officeDocument/2006/relationships/image" Target="../media/image610.png"/><Relationship Id="rId42" Type="http://schemas.openxmlformats.org/officeDocument/2006/relationships/customXml" Target="../ink/ink470.xml"/><Relationship Id="rId84" Type="http://schemas.openxmlformats.org/officeDocument/2006/relationships/customXml" Target="../ink/ink491.xml"/><Relationship Id="rId138" Type="http://schemas.openxmlformats.org/officeDocument/2006/relationships/customXml" Target="../ink/ink518.xml"/><Relationship Id="rId345" Type="http://schemas.openxmlformats.org/officeDocument/2006/relationships/image" Target="../media/image631.png"/><Relationship Id="rId387" Type="http://schemas.openxmlformats.org/officeDocument/2006/relationships/image" Target="../media/image652.png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247" Type="http://schemas.openxmlformats.org/officeDocument/2006/relationships/image" Target="../media/image582.png"/><Relationship Id="rId412" Type="http://schemas.openxmlformats.org/officeDocument/2006/relationships/customXml" Target="../ink/ink655.xml"/><Relationship Id="rId107" Type="http://schemas.openxmlformats.org/officeDocument/2006/relationships/image" Target="../media/image513.png"/><Relationship Id="rId289" Type="http://schemas.openxmlformats.org/officeDocument/2006/relationships/image" Target="../media/image603.png"/><Relationship Id="rId454" Type="http://schemas.openxmlformats.org/officeDocument/2006/relationships/customXml" Target="../ink/ink676.xml"/><Relationship Id="rId11" Type="http://schemas.openxmlformats.org/officeDocument/2006/relationships/image" Target="../media/image465.png"/><Relationship Id="rId53" Type="http://schemas.openxmlformats.org/officeDocument/2006/relationships/image" Target="../media/image486.png"/><Relationship Id="rId149" Type="http://schemas.openxmlformats.org/officeDocument/2006/relationships/image" Target="../media/image534.png"/><Relationship Id="rId314" Type="http://schemas.openxmlformats.org/officeDocument/2006/relationships/customXml" Target="../ink/ink606.xml"/><Relationship Id="rId356" Type="http://schemas.openxmlformats.org/officeDocument/2006/relationships/customXml" Target="../ink/ink627.xml"/><Relationship Id="rId398" Type="http://schemas.openxmlformats.org/officeDocument/2006/relationships/customXml" Target="../ink/ink648.xml"/><Relationship Id="rId95" Type="http://schemas.openxmlformats.org/officeDocument/2006/relationships/image" Target="../media/image507.png"/><Relationship Id="rId160" Type="http://schemas.openxmlformats.org/officeDocument/2006/relationships/customXml" Target="../ink/ink529.xml"/><Relationship Id="rId216" Type="http://schemas.openxmlformats.org/officeDocument/2006/relationships/customXml" Target="../ink/ink557.xml"/><Relationship Id="rId423" Type="http://schemas.openxmlformats.org/officeDocument/2006/relationships/image" Target="../media/image670.png"/><Relationship Id="rId258" Type="http://schemas.openxmlformats.org/officeDocument/2006/relationships/customXml" Target="../ink/ink578.xml"/><Relationship Id="rId465" Type="http://schemas.openxmlformats.org/officeDocument/2006/relationships/image" Target="../media/image691.png"/><Relationship Id="rId22" Type="http://schemas.openxmlformats.org/officeDocument/2006/relationships/customXml" Target="../ink/ink460.xml"/><Relationship Id="rId64" Type="http://schemas.openxmlformats.org/officeDocument/2006/relationships/customXml" Target="../ink/ink481.xml"/><Relationship Id="rId118" Type="http://schemas.openxmlformats.org/officeDocument/2006/relationships/customXml" Target="../ink/ink508.xml"/><Relationship Id="rId325" Type="http://schemas.openxmlformats.org/officeDocument/2006/relationships/image" Target="../media/image621.png"/><Relationship Id="rId367" Type="http://schemas.openxmlformats.org/officeDocument/2006/relationships/image" Target="../media/image642.png"/><Relationship Id="rId171" Type="http://schemas.openxmlformats.org/officeDocument/2006/relationships/image" Target="../media/image545.png"/><Relationship Id="rId227" Type="http://schemas.openxmlformats.org/officeDocument/2006/relationships/image" Target="../media/image572.png"/><Relationship Id="rId269" Type="http://schemas.openxmlformats.org/officeDocument/2006/relationships/image" Target="../media/image593.png"/><Relationship Id="rId434" Type="http://schemas.openxmlformats.org/officeDocument/2006/relationships/customXml" Target="../ink/ink666.xml"/><Relationship Id="rId476" Type="http://schemas.openxmlformats.org/officeDocument/2006/relationships/customXml" Target="../ink/ink687.xml"/><Relationship Id="rId33" Type="http://schemas.openxmlformats.org/officeDocument/2006/relationships/image" Target="../media/image476.png"/><Relationship Id="rId129" Type="http://schemas.openxmlformats.org/officeDocument/2006/relationships/image" Target="../media/image524.png"/><Relationship Id="rId280" Type="http://schemas.openxmlformats.org/officeDocument/2006/relationships/customXml" Target="../ink/ink589.xml"/><Relationship Id="rId336" Type="http://schemas.openxmlformats.org/officeDocument/2006/relationships/customXml" Target="../ink/ink617.xml"/><Relationship Id="rId75" Type="http://schemas.openxmlformats.org/officeDocument/2006/relationships/image" Target="../media/image497.png"/><Relationship Id="rId140" Type="http://schemas.openxmlformats.org/officeDocument/2006/relationships/customXml" Target="../ink/ink519.xml"/><Relationship Id="rId182" Type="http://schemas.openxmlformats.org/officeDocument/2006/relationships/customXml" Target="../ink/ink540.xml"/><Relationship Id="rId378" Type="http://schemas.openxmlformats.org/officeDocument/2006/relationships/customXml" Target="../ink/ink638.xml"/><Relationship Id="rId403" Type="http://schemas.openxmlformats.org/officeDocument/2006/relationships/image" Target="../media/image660.png"/><Relationship Id="rId6" Type="http://schemas.openxmlformats.org/officeDocument/2006/relationships/customXml" Target="../ink/ink452.xml"/><Relationship Id="rId238" Type="http://schemas.openxmlformats.org/officeDocument/2006/relationships/customXml" Target="../ink/ink568.xml"/><Relationship Id="rId445" Type="http://schemas.openxmlformats.org/officeDocument/2006/relationships/image" Target="../media/image681.png"/><Relationship Id="rId291" Type="http://schemas.openxmlformats.org/officeDocument/2006/relationships/image" Target="../media/image604.png"/><Relationship Id="rId305" Type="http://schemas.openxmlformats.org/officeDocument/2006/relationships/image" Target="../media/image611.png"/><Relationship Id="rId347" Type="http://schemas.openxmlformats.org/officeDocument/2006/relationships/image" Target="../media/image632.png"/><Relationship Id="rId44" Type="http://schemas.openxmlformats.org/officeDocument/2006/relationships/customXml" Target="../ink/ink471.xml"/><Relationship Id="rId86" Type="http://schemas.openxmlformats.org/officeDocument/2006/relationships/customXml" Target="../ink/ink492.xml"/><Relationship Id="rId151" Type="http://schemas.openxmlformats.org/officeDocument/2006/relationships/image" Target="../media/image535.png"/><Relationship Id="rId389" Type="http://schemas.openxmlformats.org/officeDocument/2006/relationships/image" Target="../media/image653.png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249" Type="http://schemas.openxmlformats.org/officeDocument/2006/relationships/image" Target="../media/image583.png"/><Relationship Id="rId414" Type="http://schemas.openxmlformats.org/officeDocument/2006/relationships/customXml" Target="../ink/ink656.xml"/><Relationship Id="rId456" Type="http://schemas.openxmlformats.org/officeDocument/2006/relationships/customXml" Target="../ink/ink677.xml"/><Relationship Id="rId13" Type="http://schemas.openxmlformats.org/officeDocument/2006/relationships/image" Target="../media/image466.png"/><Relationship Id="rId109" Type="http://schemas.openxmlformats.org/officeDocument/2006/relationships/image" Target="../media/image514.png"/><Relationship Id="rId260" Type="http://schemas.openxmlformats.org/officeDocument/2006/relationships/customXml" Target="../ink/ink579.xml"/><Relationship Id="rId316" Type="http://schemas.openxmlformats.org/officeDocument/2006/relationships/customXml" Target="../ink/ink607.xml"/><Relationship Id="rId55" Type="http://schemas.openxmlformats.org/officeDocument/2006/relationships/image" Target="../media/image487.png"/><Relationship Id="rId97" Type="http://schemas.openxmlformats.org/officeDocument/2006/relationships/image" Target="../media/image508.png"/><Relationship Id="rId120" Type="http://schemas.openxmlformats.org/officeDocument/2006/relationships/customXml" Target="../ink/ink509.xml"/><Relationship Id="rId358" Type="http://schemas.openxmlformats.org/officeDocument/2006/relationships/customXml" Target="../ink/ink628.xml"/><Relationship Id="rId162" Type="http://schemas.openxmlformats.org/officeDocument/2006/relationships/customXml" Target="../ink/ink530.xml"/><Relationship Id="rId218" Type="http://schemas.openxmlformats.org/officeDocument/2006/relationships/customXml" Target="../ink/ink558.xml"/><Relationship Id="rId425" Type="http://schemas.openxmlformats.org/officeDocument/2006/relationships/image" Target="../media/image671.png"/><Relationship Id="rId467" Type="http://schemas.openxmlformats.org/officeDocument/2006/relationships/image" Target="../media/image692.png"/><Relationship Id="rId271" Type="http://schemas.openxmlformats.org/officeDocument/2006/relationships/image" Target="../media/image594.png"/><Relationship Id="rId24" Type="http://schemas.openxmlformats.org/officeDocument/2006/relationships/customXml" Target="../ink/ink461.xml"/><Relationship Id="rId66" Type="http://schemas.openxmlformats.org/officeDocument/2006/relationships/customXml" Target="../ink/ink482.xml"/><Relationship Id="rId131" Type="http://schemas.openxmlformats.org/officeDocument/2006/relationships/image" Target="../media/image525.png"/><Relationship Id="rId327" Type="http://schemas.openxmlformats.org/officeDocument/2006/relationships/image" Target="../media/image622.png"/><Relationship Id="rId369" Type="http://schemas.openxmlformats.org/officeDocument/2006/relationships/image" Target="../media/image643.png"/><Relationship Id="rId173" Type="http://schemas.openxmlformats.org/officeDocument/2006/relationships/image" Target="../media/image546.png"/><Relationship Id="rId229" Type="http://schemas.openxmlformats.org/officeDocument/2006/relationships/image" Target="../media/image573.png"/><Relationship Id="rId380" Type="http://schemas.openxmlformats.org/officeDocument/2006/relationships/customXml" Target="../ink/ink639.xml"/><Relationship Id="rId436" Type="http://schemas.openxmlformats.org/officeDocument/2006/relationships/customXml" Target="../ink/ink667.xml"/><Relationship Id="rId240" Type="http://schemas.openxmlformats.org/officeDocument/2006/relationships/customXml" Target="../ink/ink569.xml"/><Relationship Id="rId478" Type="http://schemas.openxmlformats.org/officeDocument/2006/relationships/customXml" Target="../ink/ink688.xml"/><Relationship Id="rId35" Type="http://schemas.openxmlformats.org/officeDocument/2006/relationships/image" Target="../media/image477.png"/><Relationship Id="rId77" Type="http://schemas.openxmlformats.org/officeDocument/2006/relationships/image" Target="../media/image498.png"/><Relationship Id="rId100" Type="http://schemas.openxmlformats.org/officeDocument/2006/relationships/customXml" Target="../ink/ink499.xml"/><Relationship Id="rId282" Type="http://schemas.openxmlformats.org/officeDocument/2006/relationships/customXml" Target="../ink/ink590.xml"/><Relationship Id="rId338" Type="http://schemas.openxmlformats.org/officeDocument/2006/relationships/customXml" Target="../ink/ink618.xml"/><Relationship Id="rId8" Type="http://schemas.openxmlformats.org/officeDocument/2006/relationships/customXml" Target="../ink/ink453.xml"/><Relationship Id="rId142" Type="http://schemas.openxmlformats.org/officeDocument/2006/relationships/customXml" Target="../ink/ink520.xml"/><Relationship Id="rId184" Type="http://schemas.openxmlformats.org/officeDocument/2006/relationships/customXml" Target="../ink/ink541.xml"/><Relationship Id="rId391" Type="http://schemas.openxmlformats.org/officeDocument/2006/relationships/image" Target="../media/image654.png"/><Relationship Id="rId405" Type="http://schemas.openxmlformats.org/officeDocument/2006/relationships/image" Target="../media/image661.png"/><Relationship Id="rId447" Type="http://schemas.openxmlformats.org/officeDocument/2006/relationships/image" Target="../media/image682.png"/><Relationship Id="rId251" Type="http://schemas.openxmlformats.org/officeDocument/2006/relationships/image" Target="../media/image584.png"/><Relationship Id="rId46" Type="http://schemas.openxmlformats.org/officeDocument/2006/relationships/customXml" Target="../ink/ink472.xml"/><Relationship Id="rId293" Type="http://schemas.openxmlformats.org/officeDocument/2006/relationships/image" Target="../media/image605.png"/><Relationship Id="rId307" Type="http://schemas.openxmlformats.org/officeDocument/2006/relationships/image" Target="../media/image612.png"/><Relationship Id="rId349" Type="http://schemas.openxmlformats.org/officeDocument/2006/relationships/image" Target="../media/image633.png"/><Relationship Id="rId88" Type="http://schemas.openxmlformats.org/officeDocument/2006/relationships/customXml" Target="../ink/ink493.xml"/><Relationship Id="rId111" Type="http://schemas.openxmlformats.org/officeDocument/2006/relationships/image" Target="../media/image515.png"/><Relationship Id="rId153" Type="http://schemas.openxmlformats.org/officeDocument/2006/relationships/image" Target="../media/image536.png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360" Type="http://schemas.openxmlformats.org/officeDocument/2006/relationships/customXml" Target="../ink/ink629.xml"/><Relationship Id="rId416" Type="http://schemas.openxmlformats.org/officeDocument/2006/relationships/customXml" Target="../ink/ink657.xml"/><Relationship Id="rId220" Type="http://schemas.openxmlformats.org/officeDocument/2006/relationships/customXml" Target="../ink/ink559.xml"/><Relationship Id="rId458" Type="http://schemas.openxmlformats.org/officeDocument/2006/relationships/customXml" Target="../ink/ink678.xml"/><Relationship Id="rId15" Type="http://schemas.openxmlformats.org/officeDocument/2006/relationships/image" Target="../media/image467.png"/><Relationship Id="rId57" Type="http://schemas.openxmlformats.org/officeDocument/2006/relationships/image" Target="../media/image488.png"/><Relationship Id="rId262" Type="http://schemas.openxmlformats.org/officeDocument/2006/relationships/customXml" Target="../ink/ink580.xml"/><Relationship Id="rId318" Type="http://schemas.openxmlformats.org/officeDocument/2006/relationships/customXml" Target="../ink/ink608.xml"/><Relationship Id="rId99" Type="http://schemas.openxmlformats.org/officeDocument/2006/relationships/image" Target="../media/image509.png"/><Relationship Id="rId122" Type="http://schemas.openxmlformats.org/officeDocument/2006/relationships/customXml" Target="../ink/ink510.xml"/><Relationship Id="rId164" Type="http://schemas.openxmlformats.org/officeDocument/2006/relationships/customXml" Target="../ink/ink531.xml"/><Relationship Id="rId371" Type="http://schemas.openxmlformats.org/officeDocument/2006/relationships/image" Target="../media/image644.png"/><Relationship Id="rId427" Type="http://schemas.openxmlformats.org/officeDocument/2006/relationships/image" Target="../media/image672.png"/><Relationship Id="rId469" Type="http://schemas.openxmlformats.org/officeDocument/2006/relationships/image" Target="../media/image693.png"/><Relationship Id="rId26" Type="http://schemas.openxmlformats.org/officeDocument/2006/relationships/customXml" Target="../ink/ink462.xml"/><Relationship Id="rId231" Type="http://schemas.openxmlformats.org/officeDocument/2006/relationships/image" Target="../media/image574.png"/><Relationship Id="rId273" Type="http://schemas.openxmlformats.org/officeDocument/2006/relationships/image" Target="../media/image595.png"/><Relationship Id="rId329" Type="http://schemas.openxmlformats.org/officeDocument/2006/relationships/image" Target="../media/image623.png"/><Relationship Id="rId480" Type="http://schemas.openxmlformats.org/officeDocument/2006/relationships/customXml" Target="../ink/ink689.xml"/><Relationship Id="rId68" Type="http://schemas.openxmlformats.org/officeDocument/2006/relationships/customXml" Target="../ink/ink483.xml"/><Relationship Id="rId133" Type="http://schemas.openxmlformats.org/officeDocument/2006/relationships/image" Target="../media/image526.png"/><Relationship Id="rId175" Type="http://schemas.openxmlformats.org/officeDocument/2006/relationships/image" Target="../media/image547.png"/><Relationship Id="rId340" Type="http://schemas.openxmlformats.org/officeDocument/2006/relationships/customXml" Target="../ink/ink619.xml"/><Relationship Id="rId200" Type="http://schemas.openxmlformats.org/officeDocument/2006/relationships/customXml" Target="../ink/ink549.xml"/><Relationship Id="rId382" Type="http://schemas.openxmlformats.org/officeDocument/2006/relationships/customXml" Target="../ink/ink640.xml"/><Relationship Id="rId438" Type="http://schemas.openxmlformats.org/officeDocument/2006/relationships/customXml" Target="../ink/ink668.xml"/><Relationship Id="rId242" Type="http://schemas.openxmlformats.org/officeDocument/2006/relationships/customXml" Target="../ink/ink570.xml"/><Relationship Id="rId284" Type="http://schemas.openxmlformats.org/officeDocument/2006/relationships/customXml" Target="../ink/ink591.xml"/><Relationship Id="rId37" Type="http://schemas.openxmlformats.org/officeDocument/2006/relationships/image" Target="../media/image478.png"/><Relationship Id="rId79" Type="http://schemas.openxmlformats.org/officeDocument/2006/relationships/image" Target="../media/image499.png"/><Relationship Id="rId102" Type="http://schemas.openxmlformats.org/officeDocument/2006/relationships/customXml" Target="../ink/ink500.xml"/><Relationship Id="rId144" Type="http://schemas.openxmlformats.org/officeDocument/2006/relationships/customXml" Target="../ink/ink521.xml"/><Relationship Id="rId90" Type="http://schemas.openxmlformats.org/officeDocument/2006/relationships/customXml" Target="../ink/ink494.xml"/><Relationship Id="rId186" Type="http://schemas.openxmlformats.org/officeDocument/2006/relationships/customXml" Target="../ink/ink542.xml"/><Relationship Id="rId351" Type="http://schemas.openxmlformats.org/officeDocument/2006/relationships/image" Target="../media/image634.png"/><Relationship Id="rId393" Type="http://schemas.openxmlformats.org/officeDocument/2006/relationships/image" Target="../media/image655.png"/><Relationship Id="rId407" Type="http://schemas.openxmlformats.org/officeDocument/2006/relationships/image" Target="../media/image662.png"/><Relationship Id="rId449" Type="http://schemas.openxmlformats.org/officeDocument/2006/relationships/image" Target="../media/image683.png"/><Relationship Id="rId211" Type="http://schemas.openxmlformats.org/officeDocument/2006/relationships/image" Target="../media/image564.png"/><Relationship Id="rId253" Type="http://schemas.openxmlformats.org/officeDocument/2006/relationships/image" Target="../media/image585.png"/><Relationship Id="rId295" Type="http://schemas.openxmlformats.org/officeDocument/2006/relationships/image" Target="../media/image606.png"/><Relationship Id="rId309" Type="http://schemas.openxmlformats.org/officeDocument/2006/relationships/image" Target="../media/image613.png"/><Relationship Id="rId460" Type="http://schemas.openxmlformats.org/officeDocument/2006/relationships/customXml" Target="../ink/ink679.xml"/><Relationship Id="rId48" Type="http://schemas.openxmlformats.org/officeDocument/2006/relationships/customXml" Target="../ink/ink473.xml"/><Relationship Id="rId113" Type="http://schemas.openxmlformats.org/officeDocument/2006/relationships/image" Target="../media/image516.png"/><Relationship Id="rId320" Type="http://schemas.openxmlformats.org/officeDocument/2006/relationships/customXml" Target="../ink/ink609.xml"/><Relationship Id="rId155" Type="http://schemas.openxmlformats.org/officeDocument/2006/relationships/image" Target="../media/image537.png"/><Relationship Id="rId197" Type="http://schemas.openxmlformats.org/officeDocument/2006/relationships/image" Target="../media/image557.png"/><Relationship Id="rId362" Type="http://schemas.openxmlformats.org/officeDocument/2006/relationships/customXml" Target="../ink/ink630.xml"/><Relationship Id="rId418" Type="http://schemas.openxmlformats.org/officeDocument/2006/relationships/customXml" Target="../ink/ink658.xml"/><Relationship Id="rId222" Type="http://schemas.openxmlformats.org/officeDocument/2006/relationships/customXml" Target="../ink/ink560.xml"/><Relationship Id="rId264" Type="http://schemas.openxmlformats.org/officeDocument/2006/relationships/customXml" Target="../ink/ink581.xml"/><Relationship Id="rId471" Type="http://schemas.openxmlformats.org/officeDocument/2006/relationships/image" Target="../media/image694.png"/><Relationship Id="rId17" Type="http://schemas.openxmlformats.org/officeDocument/2006/relationships/image" Target="../media/image468.png"/><Relationship Id="rId59" Type="http://schemas.openxmlformats.org/officeDocument/2006/relationships/image" Target="../media/image489.png"/><Relationship Id="rId124" Type="http://schemas.openxmlformats.org/officeDocument/2006/relationships/customXml" Target="../ink/ink511.xml"/><Relationship Id="rId70" Type="http://schemas.openxmlformats.org/officeDocument/2006/relationships/customXml" Target="../ink/ink484.xml"/><Relationship Id="rId166" Type="http://schemas.openxmlformats.org/officeDocument/2006/relationships/customXml" Target="../ink/ink532.xml"/><Relationship Id="rId331" Type="http://schemas.openxmlformats.org/officeDocument/2006/relationships/image" Target="../media/image624.png"/><Relationship Id="rId373" Type="http://schemas.openxmlformats.org/officeDocument/2006/relationships/image" Target="../media/image645.png"/><Relationship Id="rId429" Type="http://schemas.openxmlformats.org/officeDocument/2006/relationships/image" Target="../media/image673.png"/><Relationship Id="rId1" Type="http://schemas.openxmlformats.org/officeDocument/2006/relationships/slideLayout" Target="../slideLayouts/slideLayout8.xml"/><Relationship Id="rId233" Type="http://schemas.openxmlformats.org/officeDocument/2006/relationships/image" Target="../media/image575.png"/><Relationship Id="rId440" Type="http://schemas.openxmlformats.org/officeDocument/2006/relationships/customXml" Target="../ink/ink669.xml"/><Relationship Id="rId28" Type="http://schemas.openxmlformats.org/officeDocument/2006/relationships/customXml" Target="../ink/ink463.xml"/><Relationship Id="rId275" Type="http://schemas.openxmlformats.org/officeDocument/2006/relationships/image" Target="../media/image596.png"/><Relationship Id="rId300" Type="http://schemas.openxmlformats.org/officeDocument/2006/relationships/customXml" Target="../ink/ink599.xml"/><Relationship Id="rId482" Type="http://schemas.openxmlformats.org/officeDocument/2006/relationships/customXml" Target="../ink/ink690.xml"/><Relationship Id="rId81" Type="http://schemas.openxmlformats.org/officeDocument/2006/relationships/image" Target="../media/image500.png"/><Relationship Id="rId135" Type="http://schemas.openxmlformats.org/officeDocument/2006/relationships/image" Target="../media/image527.png"/><Relationship Id="rId177" Type="http://schemas.openxmlformats.org/officeDocument/2006/relationships/image" Target="../media/image548.png"/><Relationship Id="rId342" Type="http://schemas.openxmlformats.org/officeDocument/2006/relationships/customXml" Target="../ink/ink620.xml"/><Relationship Id="rId384" Type="http://schemas.openxmlformats.org/officeDocument/2006/relationships/customXml" Target="../ink/ink641.xml"/><Relationship Id="rId202" Type="http://schemas.openxmlformats.org/officeDocument/2006/relationships/customXml" Target="../ink/ink550.xml"/><Relationship Id="rId244" Type="http://schemas.openxmlformats.org/officeDocument/2006/relationships/customXml" Target="../ink/ink571.xml"/><Relationship Id="rId39" Type="http://schemas.openxmlformats.org/officeDocument/2006/relationships/image" Target="../media/image479.png"/><Relationship Id="rId286" Type="http://schemas.openxmlformats.org/officeDocument/2006/relationships/customXml" Target="../ink/ink592.xml"/><Relationship Id="rId451" Type="http://schemas.openxmlformats.org/officeDocument/2006/relationships/image" Target="../media/image684.png"/><Relationship Id="rId50" Type="http://schemas.openxmlformats.org/officeDocument/2006/relationships/customXml" Target="../ink/ink474.xml"/><Relationship Id="rId104" Type="http://schemas.openxmlformats.org/officeDocument/2006/relationships/customXml" Target="../ink/ink501.xml"/><Relationship Id="rId146" Type="http://schemas.openxmlformats.org/officeDocument/2006/relationships/customXml" Target="../ink/ink522.xml"/><Relationship Id="rId188" Type="http://schemas.openxmlformats.org/officeDocument/2006/relationships/customXml" Target="../ink/ink543.xml"/><Relationship Id="rId311" Type="http://schemas.openxmlformats.org/officeDocument/2006/relationships/image" Target="../media/image614.png"/><Relationship Id="rId353" Type="http://schemas.openxmlformats.org/officeDocument/2006/relationships/image" Target="../media/image635.png"/><Relationship Id="rId395" Type="http://schemas.openxmlformats.org/officeDocument/2006/relationships/image" Target="../media/image656.png"/><Relationship Id="rId409" Type="http://schemas.openxmlformats.org/officeDocument/2006/relationships/image" Target="../media/image663.png"/><Relationship Id="rId92" Type="http://schemas.openxmlformats.org/officeDocument/2006/relationships/customXml" Target="../ink/ink495.xml"/><Relationship Id="rId213" Type="http://schemas.openxmlformats.org/officeDocument/2006/relationships/image" Target="../media/image565.png"/><Relationship Id="rId420" Type="http://schemas.openxmlformats.org/officeDocument/2006/relationships/customXml" Target="../ink/ink659.xml"/><Relationship Id="rId255" Type="http://schemas.openxmlformats.org/officeDocument/2006/relationships/image" Target="../media/image586.png"/><Relationship Id="rId297" Type="http://schemas.openxmlformats.org/officeDocument/2006/relationships/image" Target="../media/image607.png"/><Relationship Id="rId462" Type="http://schemas.openxmlformats.org/officeDocument/2006/relationships/customXml" Target="../ink/ink680.xml"/><Relationship Id="rId115" Type="http://schemas.openxmlformats.org/officeDocument/2006/relationships/image" Target="../media/image517.png"/><Relationship Id="rId157" Type="http://schemas.openxmlformats.org/officeDocument/2006/relationships/image" Target="../media/image538.png"/><Relationship Id="rId322" Type="http://schemas.openxmlformats.org/officeDocument/2006/relationships/customXml" Target="../ink/ink610.xml"/><Relationship Id="rId364" Type="http://schemas.openxmlformats.org/officeDocument/2006/relationships/customXml" Target="../ink/ink631.xml"/><Relationship Id="rId61" Type="http://schemas.openxmlformats.org/officeDocument/2006/relationships/image" Target="../media/image490.png"/><Relationship Id="rId199" Type="http://schemas.openxmlformats.org/officeDocument/2006/relationships/image" Target="../media/image558.png"/><Relationship Id="rId19" Type="http://schemas.openxmlformats.org/officeDocument/2006/relationships/image" Target="../media/image469.png"/><Relationship Id="rId224" Type="http://schemas.openxmlformats.org/officeDocument/2006/relationships/customXml" Target="../ink/ink561.xml"/><Relationship Id="rId266" Type="http://schemas.openxmlformats.org/officeDocument/2006/relationships/customXml" Target="../ink/ink582.xml"/><Relationship Id="rId431" Type="http://schemas.openxmlformats.org/officeDocument/2006/relationships/image" Target="../media/image674.png"/><Relationship Id="rId473" Type="http://schemas.openxmlformats.org/officeDocument/2006/relationships/image" Target="../media/image695.png"/><Relationship Id="rId30" Type="http://schemas.openxmlformats.org/officeDocument/2006/relationships/customXml" Target="../ink/ink464.xml"/><Relationship Id="rId126" Type="http://schemas.openxmlformats.org/officeDocument/2006/relationships/customXml" Target="../ink/ink512.xml"/><Relationship Id="rId168" Type="http://schemas.openxmlformats.org/officeDocument/2006/relationships/customXml" Target="../ink/ink533.xml"/><Relationship Id="rId333" Type="http://schemas.openxmlformats.org/officeDocument/2006/relationships/image" Target="../media/image625.png"/><Relationship Id="rId72" Type="http://schemas.openxmlformats.org/officeDocument/2006/relationships/customXml" Target="../ink/ink485.xml"/><Relationship Id="rId375" Type="http://schemas.openxmlformats.org/officeDocument/2006/relationships/image" Target="../media/image6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ustomXml" Target="../ink/ink69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2.png"/><Relationship Id="rId4" Type="http://schemas.openxmlformats.org/officeDocument/2006/relationships/image" Target="../media/image31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8.png"/><Relationship Id="rId2" Type="http://schemas.openxmlformats.org/officeDocument/2006/relationships/image" Target="../media/image7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3.png"/><Relationship Id="rId2" Type="http://schemas.openxmlformats.org/officeDocument/2006/relationships/image" Target="../media/image7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6.png"/><Relationship Id="rId2" Type="http://schemas.openxmlformats.org/officeDocument/2006/relationships/image" Target="../media/image7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8.png"/><Relationship Id="rId4" Type="http://schemas.openxmlformats.org/officeDocument/2006/relationships/image" Target="../media/image7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2.xml"/><Relationship Id="rId2" Type="http://schemas.openxmlformats.org/officeDocument/2006/relationships/image" Target="../media/image7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5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6.png"/><Relationship Id="rId2" Type="http://schemas.openxmlformats.org/officeDocument/2006/relationships/image" Target="../media/image7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3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4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6.png"/><Relationship Id="rId2" Type="http://schemas.openxmlformats.org/officeDocument/2006/relationships/image" Target="../media/image735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customXml" Target="../ink/ink10.xml"/><Relationship Id="rId42" Type="http://schemas.openxmlformats.org/officeDocument/2006/relationships/image" Target="../media/image31.png"/><Relationship Id="rId63" Type="http://schemas.openxmlformats.org/officeDocument/2006/relationships/customXml" Target="../ink/ink31.xml"/><Relationship Id="rId84" Type="http://schemas.openxmlformats.org/officeDocument/2006/relationships/image" Target="../media/image52.png"/><Relationship Id="rId138" Type="http://schemas.openxmlformats.org/officeDocument/2006/relationships/image" Target="../media/image78.png"/><Relationship Id="rId159" Type="http://schemas.openxmlformats.org/officeDocument/2006/relationships/customXml" Target="../ink/ink80.xml"/><Relationship Id="rId107" Type="http://schemas.openxmlformats.org/officeDocument/2006/relationships/customXml" Target="../ink/ink54.xml"/><Relationship Id="rId11" Type="http://schemas.openxmlformats.org/officeDocument/2006/relationships/customXml" Target="../ink/ink5.xml"/><Relationship Id="rId32" Type="http://schemas.openxmlformats.org/officeDocument/2006/relationships/image" Target="../media/image26.png"/><Relationship Id="rId53" Type="http://schemas.openxmlformats.org/officeDocument/2006/relationships/customXml" Target="../ink/ink26.xml"/><Relationship Id="rId74" Type="http://schemas.openxmlformats.org/officeDocument/2006/relationships/image" Target="../media/image47.png"/><Relationship Id="rId128" Type="http://schemas.openxmlformats.org/officeDocument/2006/relationships/image" Target="../media/image73.png"/><Relationship Id="rId149" Type="http://schemas.openxmlformats.org/officeDocument/2006/relationships/customXml" Target="../ink/ink75.xml"/><Relationship Id="rId5" Type="http://schemas.openxmlformats.org/officeDocument/2006/relationships/customXml" Target="../ink/ink2.xml"/><Relationship Id="rId95" Type="http://schemas.openxmlformats.org/officeDocument/2006/relationships/customXml" Target="../ink/ink48.xml"/><Relationship Id="rId160" Type="http://schemas.openxmlformats.org/officeDocument/2006/relationships/image" Target="../media/image89.png"/><Relationship Id="rId22" Type="http://schemas.openxmlformats.org/officeDocument/2006/relationships/image" Target="../media/image21.png"/><Relationship Id="rId43" Type="http://schemas.openxmlformats.org/officeDocument/2006/relationships/customXml" Target="../ink/ink21.xml"/><Relationship Id="rId64" Type="http://schemas.openxmlformats.org/officeDocument/2006/relationships/image" Target="../media/image42.png"/><Relationship Id="rId118" Type="http://schemas.openxmlformats.org/officeDocument/2006/relationships/image" Target="../media/image68.png"/><Relationship Id="rId139" Type="http://schemas.openxmlformats.org/officeDocument/2006/relationships/customXml" Target="../ink/ink70.xml"/><Relationship Id="rId85" Type="http://schemas.openxmlformats.org/officeDocument/2006/relationships/customXml" Target="../ink/ink42.xml"/><Relationship Id="rId150" Type="http://schemas.openxmlformats.org/officeDocument/2006/relationships/image" Target="../media/image84.png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9.png"/><Relationship Id="rId59" Type="http://schemas.openxmlformats.org/officeDocument/2006/relationships/customXml" Target="../ink/ink29.xml"/><Relationship Id="rId103" Type="http://schemas.openxmlformats.org/officeDocument/2006/relationships/customXml" Target="../ink/ink52.xml"/><Relationship Id="rId108" Type="http://schemas.openxmlformats.org/officeDocument/2006/relationships/image" Target="../media/image63.png"/><Relationship Id="rId124" Type="http://schemas.openxmlformats.org/officeDocument/2006/relationships/image" Target="../media/image71.png"/><Relationship Id="rId129" Type="http://schemas.openxmlformats.org/officeDocument/2006/relationships/customXml" Target="../ink/ink65.xml"/><Relationship Id="rId54" Type="http://schemas.openxmlformats.org/officeDocument/2006/relationships/image" Target="../media/image37.png"/><Relationship Id="rId70" Type="http://schemas.openxmlformats.org/officeDocument/2006/relationships/image" Target="../media/image45.png"/><Relationship Id="rId75" Type="http://schemas.openxmlformats.org/officeDocument/2006/relationships/customXml" Target="../ink/ink37.xml"/><Relationship Id="rId91" Type="http://schemas.openxmlformats.org/officeDocument/2006/relationships/image" Target="../media/image55.png"/><Relationship Id="rId96" Type="http://schemas.openxmlformats.org/officeDocument/2006/relationships/image" Target="../media/image57.png"/><Relationship Id="rId140" Type="http://schemas.openxmlformats.org/officeDocument/2006/relationships/image" Target="../media/image79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23" Type="http://schemas.openxmlformats.org/officeDocument/2006/relationships/customXml" Target="../ink/ink11.xml"/><Relationship Id="rId28" Type="http://schemas.openxmlformats.org/officeDocument/2006/relationships/image" Target="../media/image24.png"/><Relationship Id="rId49" Type="http://schemas.openxmlformats.org/officeDocument/2006/relationships/customXml" Target="../ink/ink24.xml"/><Relationship Id="rId114" Type="http://schemas.openxmlformats.org/officeDocument/2006/relationships/image" Target="../media/image66.png"/><Relationship Id="rId119" Type="http://schemas.openxmlformats.org/officeDocument/2006/relationships/customXml" Target="../ink/ink60.xml"/><Relationship Id="rId44" Type="http://schemas.openxmlformats.org/officeDocument/2006/relationships/image" Target="../media/image32.png"/><Relationship Id="rId60" Type="http://schemas.openxmlformats.org/officeDocument/2006/relationships/image" Target="../media/image40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53.png"/><Relationship Id="rId130" Type="http://schemas.openxmlformats.org/officeDocument/2006/relationships/image" Target="../media/image7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87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9" Type="http://schemas.openxmlformats.org/officeDocument/2006/relationships/customXml" Target="../ink/ink19.xml"/><Relationship Id="rId109" Type="http://schemas.openxmlformats.org/officeDocument/2006/relationships/customXml" Target="../ink/ink55.xml"/><Relationship Id="rId34" Type="http://schemas.openxmlformats.org/officeDocument/2006/relationships/image" Target="../media/image27.png"/><Relationship Id="rId50" Type="http://schemas.openxmlformats.org/officeDocument/2006/relationships/image" Target="../media/image35.png"/><Relationship Id="rId55" Type="http://schemas.openxmlformats.org/officeDocument/2006/relationships/customXml" Target="../ink/ink27.xml"/><Relationship Id="rId76" Type="http://schemas.openxmlformats.org/officeDocument/2006/relationships/image" Target="../media/image48.png"/><Relationship Id="rId97" Type="http://schemas.openxmlformats.org/officeDocument/2006/relationships/customXml" Target="../ink/ink49.xml"/><Relationship Id="rId104" Type="http://schemas.openxmlformats.org/officeDocument/2006/relationships/image" Target="../media/image61.png"/><Relationship Id="rId120" Type="http://schemas.openxmlformats.org/officeDocument/2006/relationships/image" Target="../media/image6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82.png"/><Relationship Id="rId167" Type="http://schemas.openxmlformats.org/officeDocument/2006/relationships/customXml" Target="../ink/ink84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customXml" Target="../ink/ink46.xml"/><Relationship Id="rId162" Type="http://schemas.openxmlformats.org/officeDocument/2006/relationships/image" Target="../media/image90.png"/><Relationship Id="rId2" Type="http://schemas.openxmlformats.org/officeDocument/2006/relationships/image" Target="../media/image11.jpeg"/><Relationship Id="rId29" Type="http://schemas.openxmlformats.org/officeDocument/2006/relationships/customXml" Target="../ink/ink14.xml"/><Relationship Id="rId24" Type="http://schemas.openxmlformats.org/officeDocument/2006/relationships/image" Target="../media/image22.png"/><Relationship Id="rId40" Type="http://schemas.openxmlformats.org/officeDocument/2006/relationships/image" Target="../media/image30.png"/><Relationship Id="rId45" Type="http://schemas.openxmlformats.org/officeDocument/2006/relationships/customXml" Target="../ink/ink22.xml"/><Relationship Id="rId66" Type="http://schemas.openxmlformats.org/officeDocument/2006/relationships/image" Target="../media/image43.png"/><Relationship Id="rId87" Type="http://schemas.openxmlformats.org/officeDocument/2006/relationships/customXml" Target="../ink/ink43.xml"/><Relationship Id="rId110" Type="http://schemas.openxmlformats.org/officeDocument/2006/relationships/image" Target="../media/image6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77.png"/><Relationship Id="rId157" Type="http://schemas.openxmlformats.org/officeDocument/2006/relationships/customXml" Target="../ink/ink79.xml"/><Relationship Id="rId61" Type="http://schemas.openxmlformats.org/officeDocument/2006/relationships/customXml" Target="../ink/ink30.xml"/><Relationship Id="rId82" Type="http://schemas.openxmlformats.org/officeDocument/2006/relationships/image" Target="../media/image51.png"/><Relationship Id="rId152" Type="http://schemas.openxmlformats.org/officeDocument/2006/relationships/image" Target="../media/image85.png"/><Relationship Id="rId19" Type="http://schemas.openxmlformats.org/officeDocument/2006/relationships/customXml" Target="../ink/ink9.xml"/><Relationship Id="rId14" Type="http://schemas.openxmlformats.org/officeDocument/2006/relationships/image" Target="../media/image17.png"/><Relationship Id="rId30" Type="http://schemas.openxmlformats.org/officeDocument/2006/relationships/image" Target="../media/image25.png"/><Relationship Id="rId35" Type="http://schemas.openxmlformats.org/officeDocument/2006/relationships/customXml" Target="../ink/ink17.xml"/><Relationship Id="rId56" Type="http://schemas.openxmlformats.org/officeDocument/2006/relationships/image" Target="../media/image38.png"/><Relationship Id="rId77" Type="http://schemas.openxmlformats.org/officeDocument/2006/relationships/customXml" Target="../ink/ink38.xml"/><Relationship Id="rId100" Type="http://schemas.openxmlformats.org/officeDocument/2006/relationships/image" Target="../media/image59.png"/><Relationship Id="rId105" Type="http://schemas.openxmlformats.org/officeDocument/2006/relationships/customXml" Target="../ink/ink53.xml"/><Relationship Id="rId126" Type="http://schemas.openxmlformats.org/officeDocument/2006/relationships/image" Target="../media/image72.png"/><Relationship Id="rId147" Type="http://schemas.openxmlformats.org/officeDocument/2006/relationships/customXml" Target="../ink/ink74.xml"/><Relationship Id="rId168" Type="http://schemas.openxmlformats.org/officeDocument/2006/relationships/image" Target="../media/image93.png"/><Relationship Id="rId8" Type="http://schemas.openxmlformats.org/officeDocument/2006/relationships/image" Target="../media/image14.png"/><Relationship Id="rId51" Type="http://schemas.openxmlformats.org/officeDocument/2006/relationships/customXml" Target="../ink/ink25.xml"/><Relationship Id="rId72" Type="http://schemas.openxmlformats.org/officeDocument/2006/relationships/image" Target="../media/image46.png"/><Relationship Id="rId93" Type="http://schemas.openxmlformats.org/officeDocument/2006/relationships/image" Target="../media/image56.png"/><Relationship Id="rId98" Type="http://schemas.openxmlformats.org/officeDocument/2006/relationships/image" Target="../media/image58.png"/><Relationship Id="rId121" Type="http://schemas.openxmlformats.org/officeDocument/2006/relationships/customXml" Target="../ink/ink61.xml"/><Relationship Id="rId142" Type="http://schemas.openxmlformats.org/officeDocument/2006/relationships/image" Target="../media/image80.png"/><Relationship Id="rId163" Type="http://schemas.openxmlformats.org/officeDocument/2006/relationships/customXml" Target="../ink/ink82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33.png"/><Relationship Id="rId67" Type="http://schemas.openxmlformats.org/officeDocument/2006/relationships/customXml" Target="../ink/ink33.xml"/><Relationship Id="rId116" Type="http://schemas.openxmlformats.org/officeDocument/2006/relationships/image" Target="../media/image67.png"/><Relationship Id="rId137" Type="http://schemas.openxmlformats.org/officeDocument/2006/relationships/customXml" Target="../ink/ink69.xml"/><Relationship Id="rId158" Type="http://schemas.openxmlformats.org/officeDocument/2006/relationships/image" Target="../media/image88.png"/><Relationship Id="rId20" Type="http://schemas.openxmlformats.org/officeDocument/2006/relationships/image" Target="../media/image20.png"/><Relationship Id="rId41" Type="http://schemas.openxmlformats.org/officeDocument/2006/relationships/customXml" Target="../ink/ink20.xml"/><Relationship Id="rId62" Type="http://schemas.openxmlformats.org/officeDocument/2006/relationships/image" Target="../media/image41.png"/><Relationship Id="rId83" Type="http://schemas.openxmlformats.org/officeDocument/2006/relationships/customXml" Target="../ink/ink41.xml"/><Relationship Id="rId88" Type="http://schemas.openxmlformats.org/officeDocument/2006/relationships/image" Target="../media/image54.png"/><Relationship Id="rId111" Type="http://schemas.openxmlformats.org/officeDocument/2006/relationships/customXml" Target="../ink/ink56.xml"/><Relationship Id="rId132" Type="http://schemas.openxmlformats.org/officeDocument/2006/relationships/image" Target="../media/image75.png"/><Relationship Id="rId153" Type="http://schemas.openxmlformats.org/officeDocument/2006/relationships/customXml" Target="../ink/ink77.xml"/><Relationship Id="rId15" Type="http://schemas.openxmlformats.org/officeDocument/2006/relationships/customXml" Target="../ink/ink7.xml"/><Relationship Id="rId36" Type="http://schemas.openxmlformats.org/officeDocument/2006/relationships/image" Target="../media/image28.png"/><Relationship Id="rId57" Type="http://schemas.openxmlformats.org/officeDocument/2006/relationships/customXml" Target="../ink/ink28.xml"/><Relationship Id="rId106" Type="http://schemas.openxmlformats.org/officeDocument/2006/relationships/image" Target="../media/image62.png"/><Relationship Id="rId127" Type="http://schemas.openxmlformats.org/officeDocument/2006/relationships/customXml" Target="../ink/ink64.xml"/><Relationship Id="rId10" Type="http://schemas.openxmlformats.org/officeDocument/2006/relationships/image" Target="../media/image15.png"/><Relationship Id="rId31" Type="http://schemas.openxmlformats.org/officeDocument/2006/relationships/customXml" Target="../ink/ink15.xml"/><Relationship Id="rId52" Type="http://schemas.openxmlformats.org/officeDocument/2006/relationships/image" Target="../media/image36.png"/><Relationship Id="rId73" Type="http://schemas.openxmlformats.org/officeDocument/2006/relationships/customXml" Target="../ink/ink36.xml"/><Relationship Id="rId78" Type="http://schemas.openxmlformats.org/officeDocument/2006/relationships/image" Target="../media/image49.png"/><Relationship Id="rId94" Type="http://schemas.openxmlformats.org/officeDocument/2006/relationships/customXml" Target="../ink/ink47.xml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70.png"/><Relationship Id="rId143" Type="http://schemas.openxmlformats.org/officeDocument/2006/relationships/customXml" Target="../ink/ink72.xml"/><Relationship Id="rId148" Type="http://schemas.openxmlformats.org/officeDocument/2006/relationships/image" Target="../media/image83.png"/><Relationship Id="rId164" Type="http://schemas.openxmlformats.org/officeDocument/2006/relationships/image" Target="../media/image91.png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26" Type="http://schemas.openxmlformats.org/officeDocument/2006/relationships/image" Target="../media/image23.png"/><Relationship Id="rId47" Type="http://schemas.openxmlformats.org/officeDocument/2006/relationships/customXml" Target="../ink/ink23.xml"/><Relationship Id="rId68" Type="http://schemas.openxmlformats.org/officeDocument/2006/relationships/image" Target="../media/image44.png"/><Relationship Id="rId89" Type="http://schemas.openxmlformats.org/officeDocument/2006/relationships/customXml" Target="../ink/ink44.xml"/><Relationship Id="rId112" Type="http://schemas.openxmlformats.org/officeDocument/2006/relationships/image" Target="../media/image65.png"/><Relationship Id="rId133" Type="http://schemas.openxmlformats.org/officeDocument/2006/relationships/customXml" Target="../ink/ink67.xml"/><Relationship Id="rId154" Type="http://schemas.openxmlformats.org/officeDocument/2006/relationships/image" Target="../media/image86.png"/><Relationship Id="rId16" Type="http://schemas.openxmlformats.org/officeDocument/2006/relationships/image" Target="../media/image18.png"/><Relationship Id="rId37" Type="http://schemas.openxmlformats.org/officeDocument/2006/relationships/customXml" Target="../ink/ink18.xml"/><Relationship Id="rId58" Type="http://schemas.openxmlformats.org/officeDocument/2006/relationships/image" Target="../media/image39.png"/><Relationship Id="rId79" Type="http://schemas.openxmlformats.org/officeDocument/2006/relationships/customXml" Target="../ink/ink39.xml"/><Relationship Id="rId102" Type="http://schemas.openxmlformats.org/officeDocument/2006/relationships/image" Target="../media/image60.png"/><Relationship Id="rId123" Type="http://schemas.openxmlformats.org/officeDocument/2006/relationships/customXml" Target="../ink/ink62.xml"/><Relationship Id="rId144" Type="http://schemas.openxmlformats.org/officeDocument/2006/relationships/image" Target="../media/image81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27" Type="http://schemas.openxmlformats.org/officeDocument/2006/relationships/customXml" Target="../ink/ink13.xml"/><Relationship Id="rId48" Type="http://schemas.openxmlformats.org/officeDocument/2006/relationships/image" Target="../media/image34.png"/><Relationship Id="rId69" Type="http://schemas.openxmlformats.org/officeDocument/2006/relationships/customXml" Target="../ink/ink34.xml"/><Relationship Id="rId113" Type="http://schemas.openxmlformats.org/officeDocument/2006/relationships/customXml" Target="../ink/ink57.xml"/><Relationship Id="rId134" Type="http://schemas.openxmlformats.org/officeDocument/2006/relationships/image" Target="../media/image76.png"/><Relationship Id="rId80" Type="http://schemas.openxmlformats.org/officeDocument/2006/relationships/image" Target="../media/image50.png"/><Relationship Id="rId155" Type="http://schemas.openxmlformats.org/officeDocument/2006/relationships/customXml" Target="../ink/ink7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9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jp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.xml"/><Relationship Id="rId21" Type="http://schemas.openxmlformats.org/officeDocument/2006/relationships/image" Target="../media/image102.png"/><Relationship Id="rId42" Type="http://schemas.openxmlformats.org/officeDocument/2006/relationships/customXml" Target="../ink/ink105.xml"/><Relationship Id="rId47" Type="http://schemas.openxmlformats.org/officeDocument/2006/relationships/image" Target="../media/image115.png"/><Relationship Id="rId63" Type="http://schemas.openxmlformats.org/officeDocument/2006/relationships/image" Target="../media/image123.png"/><Relationship Id="rId68" Type="http://schemas.openxmlformats.org/officeDocument/2006/relationships/customXml" Target="../ink/ink118.xml"/><Relationship Id="rId84" Type="http://schemas.openxmlformats.org/officeDocument/2006/relationships/customXml" Target="../ink/ink126.xml"/><Relationship Id="rId89" Type="http://schemas.openxmlformats.org/officeDocument/2006/relationships/image" Target="../media/image136.png"/><Relationship Id="rId16" Type="http://schemas.openxmlformats.org/officeDocument/2006/relationships/customXml" Target="../ink/ink92.xml"/><Relationship Id="rId11" Type="http://schemas.openxmlformats.org/officeDocument/2006/relationships/image" Target="../media/image97.png"/><Relationship Id="rId32" Type="http://schemas.openxmlformats.org/officeDocument/2006/relationships/customXml" Target="../ink/ink100.xml"/><Relationship Id="rId37" Type="http://schemas.openxmlformats.org/officeDocument/2006/relationships/image" Target="../media/image110.png"/><Relationship Id="rId53" Type="http://schemas.openxmlformats.org/officeDocument/2006/relationships/image" Target="../media/image118.png"/><Relationship Id="rId58" Type="http://schemas.openxmlformats.org/officeDocument/2006/relationships/customXml" Target="../ink/ink113.xml"/><Relationship Id="rId74" Type="http://schemas.openxmlformats.org/officeDocument/2006/relationships/customXml" Target="../ink/ink121.xml"/><Relationship Id="rId79" Type="http://schemas.openxmlformats.org/officeDocument/2006/relationships/image" Target="../media/image131.png"/><Relationship Id="rId5" Type="http://schemas.openxmlformats.org/officeDocument/2006/relationships/image" Target="../media/image95.png"/><Relationship Id="rId90" Type="http://schemas.openxmlformats.org/officeDocument/2006/relationships/customXml" Target="../ink/ink129.xml"/><Relationship Id="rId95" Type="http://schemas.openxmlformats.org/officeDocument/2006/relationships/image" Target="../media/image138.png"/><Relationship Id="rId22" Type="http://schemas.openxmlformats.org/officeDocument/2006/relationships/customXml" Target="../ink/ink95.xml"/><Relationship Id="rId27" Type="http://schemas.openxmlformats.org/officeDocument/2006/relationships/image" Target="../media/image105.png"/><Relationship Id="rId43" Type="http://schemas.openxmlformats.org/officeDocument/2006/relationships/image" Target="../media/image113.png"/><Relationship Id="rId48" Type="http://schemas.openxmlformats.org/officeDocument/2006/relationships/customXml" Target="../ink/ink108.xml"/><Relationship Id="rId64" Type="http://schemas.openxmlformats.org/officeDocument/2006/relationships/customXml" Target="../ink/ink116.xml"/><Relationship Id="rId69" Type="http://schemas.openxmlformats.org/officeDocument/2006/relationships/image" Target="../media/image126.png"/><Relationship Id="rId80" Type="http://schemas.openxmlformats.org/officeDocument/2006/relationships/customXml" Target="../ink/ink124.xml"/><Relationship Id="rId85" Type="http://schemas.openxmlformats.org/officeDocument/2006/relationships/image" Target="../media/image134.png"/><Relationship Id="rId3" Type="http://schemas.openxmlformats.org/officeDocument/2006/relationships/image" Target="../media/image94.png"/><Relationship Id="rId12" Type="http://schemas.openxmlformats.org/officeDocument/2006/relationships/customXml" Target="../ink/ink90.xml"/><Relationship Id="rId17" Type="http://schemas.openxmlformats.org/officeDocument/2006/relationships/image" Target="../media/image100.png"/><Relationship Id="rId25" Type="http://schemas.openxmlformats.org/officeDocument/2006/relationships/image" Target="../media/image104.png"/><Relationship Id="rId33" Type="http://schemas.openxmlformats.org/officeDocument/2006/relationships/image" Target="../media/image108.png"/><Relationship Id="rId38" Type="http://schemas.openxmlformats.org/officeDocument/2006/relationships/customXml" Target="../ink/ink103.xml"/><Relationship Id="rId46" Type="http://schemas.openxmlformats.org/officeDocument/2006/relationships/customXml" Target="../ink/ink107.xml"/><Relationship Id="rId59" Type="http://schemas.openxmlformats.org/officeDocument/2006/relationships/image" Target="../media/image121.png"/><Relationship Id="rId67" Type="http://schemas.openxmlformats.org/officeDocument/2006/relationships/image" Target="../media/image125.png"/><Relationship Id="rId20" Type="http://schemas.openxmlformats.org/officeDocument/2006/relationships/customXml" Target="../ink/ink94.xml"/><Relationship Id="rId41" Type="http://schemas.openxmlformats.org/officeDocument/2006/relationships/image" Target="../media/image112.png"/><Relationship Id="rId54" Type="http://schemas.openxmlformats.org/officeDocument/2006/relationships/customXml" Target="../ink/ink111.xml"/><Relationship Id="rId62" Type="http://schemas.openxmlformats.org/officeDocument/2006/relationships/customXml" Target="../ink/ink115.xml"/><Relationship Id="rId70" Type="http://schemas.openxmlformats.org/officeDocument/2006/relationships/customXml" Target="../ink/ink119.xml"/><Relationship Id="rId75" Type="http://schemas.openxmlformats.org/officeDocument/2006/relationships/image" Target="../media/image129.png"/><Relationship Id="rId83" Type="http://schemas.openxmlformats.org/officeDocument/2006/relationships/image" Target="../media/image133.png"/><Relationship Id="rId88" Type="http://schemas.openxmlformats.org/officeDocument/2006/relationships/customXml" Target="../ink/ink128.xml"/><Relationship Id="rId91" Type="http://schemas.openxmlformats.org/officeDocument/2006/relationships/image" Target="../media/image61.png"/><Relationship Id="rId96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28" Type="http://schemas.openxmlformats.org/officeDocument/2006/relationships/customXml" Target="../ink/ink98.xml"/><Relationship Id="rId36" Type="http://schemas.openxmlformats.org/officeDocument/2006/relationships/customXml" Target="../ink/ink102.xml"/><Relationship Id="rId49" Type="http://schemas.openxmlformats.org/officeDocument/2006/relationships/image" Target="../media/image116.png"/><Relationship Id="rId57" Type="http://schemas.openxmlformats.org/officeDocument/2006/relationships/image" Target="../media/image120.png"/><Relationship Id="rId10" Type="http://schemas.openxmlformats.org/officeDocument/2006/relationships/customXml" Target="../ink/ink89.xml"/><Relationship Id="rId31" Type="http://schemas.openxmlformats.org/officeDocument/2006/relationships/image" Target="../media/image107.png"/><Relationship Id="rId44" Type="http://schemas.openxmlformats.org/officeDocument/2006/relationships/customXml" Target="../ink/ink106.xml"/><Relationship Id="rId52" Type="http://schemas.openxmlformats.org/officeDocument/2006/relationships/customXml" Target="../ink/ink110.xml"/><Relationship Id="rId60" Type="http://schemas.openxmlformats.org/officeDocument/2006/relationships/customXml" Target="../ink/ink114.xml"/><Relationship Id="rId65" Type="http://schemas.openxmlformats.org/officeDocument/2006/relationships/image" Target="../media/image124.png"/><Relationship Id="rId73" Type="http://schemas.openxmlformats.org/officeDocument/2006/relationships/image" Target="../media/image128.png"/><Relationship Id="rId78" Type="http://schemas.openxmlformats.org/officeDocument/2006/relationships/customXml" Target="../ink/ink123.xml"/><Relationship Id="rId81" Type="http://schemas.openxmlformats.org/officeDocument/2006/relationships/image" Target="../media/image132.png"/><Relationship Id="rId86" Type="http://schemas.openxmlformats.org/officeDocument/2006/relationships/customXml" Target="../ink/ink127.xml"/><Relationship Id="rId94" Type="http://schemas.openxmlformats.org/officeDocument/2006/relationships/customXml" Target="../ink/ink131.xml"/><Relationship Id="rId99" Type="http://schemas.openxmlformats.org/officeDocument/2006/relationships/image" Target="../media/image56.png"/><Relationship Id="rId4" Type="http://schemas.openxmlformats.org/officeDocument/2006/relationships/customXml" Target="../ink/ink86.xml"/><Relationship Id="rId9" Type="http://schemas.openxmlformats.org/officeDocument/2006/relationships/image" Target="../media/image60.png"/><Relationship Id="rId13" Type="http://schemas.openxmlformats.org/officeDocument/2006/relationships/image" Target="../media/image98.png"/><Relationship Id="rId18" Type="http://schemas.openxmlformats.org/officeDocument/2006/relationships/customXml" Target="../ink/ink93.xml"/><Relationship Id="rId39" Type="http://schemas.openxmlformats.org/officeDocument/2006/relationships/image" Target="../media/image111.png"/><Relationship Id="rId34" Type="http://schemas.openxmlformats.org/officeDocument/2006/relationships/customXml" Target="../ink/ink101.xml"/><Relationship Id="rId50" Type="http://schemas.openxmlformats.org/officeDocument/2006/relationships/customXml" Target="../ink/ink109.xml"/><Relationship Id="rId55" Type="http://schemas.openxmlformats.org/officeDocument/2006/relationships/image" Target="../media/image119.png"/><Relationship Id="rId76" Type="http://schemas.openxmlformats.org/officeDocument/2006/relationships/customXml" Target="../ink/ink122.xml"/><Relationship Id="rId97" Type="http://schemas.openxmlformats.org/officeDocument/2006/relationships/image" Target="../media/image139.png"/><Relationship Id="rId7" Type="http://schemas.openxmlformats.org/officeDocument/2006/relationships/image" Target="../media/image96.png"/><Relationship Id="rId71" Type="http://schemas.openxmlformats.org/officeDocument/2006/relationships/image" Target="../media/image127.png"/><Relationship Id="rId92" Type="http://schemas.openxmlformats.org/officeDocument/2006/relationships/customXml" Target="../ink/ink130.xml"/><Relationship Id="rId2" Type="http://schemas.openxmlformats.org/officeDocument/2006/relationships/customXml" Target="../ink/ink85.xml"/><Relationship Id="rId29" Type="http://schemas.openxmlformats.org/officeDocument/2006/relationships/image" Target="../media/image106.png"/><Relationship Id="rId24" Type="http://schemas.openxmlformats.org/officeDocument/2006/relationships/customXml" Target="../ink/ink96.xml"/><Relationship Id="rId40" Type="http://schemas.openxmlformats.org/officeDocument/2006/relationships/customXml" Target="../ink/ink104.xml"/><Relationship Id="rId45" Type="http://schemas.openxmlformats.org/officeDocument/2006/relationships/image" Target="../media/image114.png"/><Relationship Id="rId66" Type="http://schemas.openxmlformats.org/officeDocument/2006/relationships/customXml" Target="../ink/ink117.xml"/><Relationship Id="rId87" Type="http://schemas.openxmlformats.org/officeDocument/2006/relationships/image" Target="../media/image135.png"/><Relationship Id="rId61" Type="http://schemas.openxmlformats.org/officeDocument/2006/relationships/image" Target="../media/image122.png"/><Relationship Id="rId82" Type="http://schemas.openxmlformats.org/officeDocument/2006/relationships/customXml" Target="../ink/ink125.xml"/><Relationship Id="rId19" Type="http://schemas.openxmlformats.org/officeDocument/2006/relationships/image" Target="../media/image101.png"/><Relationship Id="rId14" Type="http://schemas.openxmlformats.org/officeDocument/2006/relationships/customXml" Target="../ink/ink91.xml"/><Relationship Id="rId30" Type="http://schemas.openxmlformats.org/officeDocument/2006/relationships/customXml" Target="../ink/ink99.xml"/><Relationship Id="rId35" Type="http://schemas.openxmlformats.org/officeDocument/2006/relationships/image" Target="../media/image109.png"/><Relationship Id="rId56" Type="http://schemas.openxmlformats.org/officeDocument/2006/relationships/customXml" Target="../ink/ink112.xml"/><Relationship Id="rId77" Type="http://schemas.openxmlformats.org/officeDocument/2006/relationships/image" Target="../media/image130.png"/><Relationship Id="rId8" Type="http://schemas.openxmlformats.org/officeDocument/2006/relationships/customXml" Target="../ink/ink88.xml"/><Relationship Id="rId51" Type="http://schemas.openxmlformats.org/officeDocument/2006/relationships/image" Target="../media/image117.png"/><Relationship Id="rId72" Type="http://schemas.openxmlformats.org/officeDocument/2006/relationships/customXml" Target="../ink/ink120.xml"/><Relationship Id="rId93" Type="http://schemas.openxmlformats.org/officeDocument/2006/relationships/image" Target="../media/image137.png"/><Relationship Id="rId98" Type="http://schemas.openxmlformats.org/officeDocument/2006/relationships/customXml" Target="../ink/ink1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7.png"/><Relationship Id="rId21" Type="http://schemas.openxmlformats.org/officeDocument/2006/relationships/image" Target="../media/image151.png"/><Relationship Id="rId42" Type="http://schemas.openxmlformats.org/officeDocument/2006/relationships/customXml" Target="../ink/ink152.xml"/><Relationship Id="rId47" Type="http://schemas.openxmlformats.org/officeDocument/2006/relationships/image" Target="../media/image163.png"/><Relationship Id="rId63" Type="http://schemas.openxmlformats.org/officeDocument/2006/relationships/image" Target="../media/image171.png"/><Relationship Id="rId68" Type="http://schemas.openxmlformats.org/officeDocument/2006/relationships/customXml" Target="../ink/ink165.xml"/><Relationship Id="rId84" Type="http://schemas.openxmlformats.org/officeDocument/2006/relationships/customXml" Target="../ink/ink173.xml"/><Relationship Id="rId89" Type="http://schemas.openxmlformats.org/officeDocument/2006/relationships/image" Target="../media/image183.png"/><Relationship Id="rId112" Type="http://schemas.openxmlformats.org/officeDocument/2006/relationships/customXml" Target="../ink/ink187.xml"/><Relationship Id="rId16" Type="http://schemas.openxmlformats.org/officeDocument/2006/relationships/customXml" Target="../ink/ink139.xml"/><Relationship Id="rId107" Type="http://schemas.openxmlformats.org/officeDocument/2006/relationships/image" Target="../media/image192.png"/><Relationship Id="rId11" Type="http://schemas.openxmlformats.org/officeDocument/2006/relationships/image" Target="../media/image146.png"/><Relationship Id="rId32" Type="http://schemas.openxmlformats.org/officeDocument/2006/relationships/customXml" Target="../ink/ink147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60.xml"/><Relationship Id="rId74" Type="http://schemas.openxmlformats.org/officeDocument/2006/relationships/customXml" Target="../ink/ink168.xml"/><Relationship Id="rId79" Type="http://schemas.openxmlformats.org/officeDocument/2006/relationships/image" Target="../media/image178.png"/><Relationship Id="rId102" Type="http://schemas.openxmlformats.org/officeDocument/2006/relationships/customXml" Target="../ink/ink182.xml"/><Relationship Id="rId123" Type="http://schemas.openxmlformats.org/officeDocument/2006/relationships/image" Target="../media/image200.png"/><Relationship Id="rId128" Type="http://schemas.openxmlformats.org/officeDocument/2006/relationships/image" Target="../media/image202.png"/><Relationship Id="rId5" Type="http://schemas.openxmlformats.org/officeDocument/2006/relationships/image" Target="../media/image143.png"/><Relationship Id="rId90" Type="http://schemas.openxmlformats.org/officeDocument/2006/relationships/customXml" Target="../ink/ink176.xml"/><Relationship Id="rId95" Type="http://schemas.openxmlformats.org/officeDocument/2006/relationships/image" Target="../media/image186.png"/><Relationship Id="rId22" Type="http://schemas.openxmlformats.org/officeDocument/2006/relationships/customXml" Target="../ink/ink142.xml"/><Relationship Id="rId27" Type="http://schemas.openxmlformats.org/officeDocument/2006/relationships/image" Target="../media/image154.png"/><Relationship Id="rId43" Type="http://schemas.openxmlformats.org/officeDocument/2006/relationships/image" Target="../media/image161.png"/><Relationship Id="rId48" Type="http://schemas.openxmlformats.org/officeDocument/2006/relationships/customXml" Target="../ink/ink155.xml"/><Relationship Id="rId64" Type="http://schemas.openxmlformats.org/officeDocument/2006/relationships/customXml" Target="../ink/ink163.xml"/><Relationship Id="rId69" Type="http://schemas.openxmlformats.org/officeDocument/2006/relationships/image" Target="../media/image174.png"/><Relationship Id="rId113" Type="http://schemas.openxmlformats.org/officeDocument/2006/relationships/image" Target="../media/image195.png"/><Relationship Id="rId118" Type="http://schemas.openxmlformats.org/officeDocument/2006/relationships/customXml" Target="../ink/ink190.xml"/><Relationship Id="rId80" Type="http://schemas.openxmlformats.org/officeDocument/2006/relationships/customXml" Target="../ink/ink171.xml"/><Relationship Id="rId85" Type="http://schemas.openxmlformats.org/officeDocument/2006/relationships/image" Target="../media/image181.png"/><Relationship Id="rId12" Type="http://schemas.openxmlformats.org/officeDocument/2006/relationships/customXml" Target="../ink/ink137.xml"/><Relationship Id="rId17" Type="http://schemas.openxmlformats.org/officeDocument/2006/relationships/image" Target="../media/image149.png"/><Relationship Id="rId33" Type="http://schemas.openxmlformats.org/officeDocument/2006/relationships/image" Target="../media/image156.png"/><Relationship Id="rId38" Type="http://schemas.openxmlformats.org/officeDocument/2006/relationships/customXml" Target="../ink/ink150.xml"/><Relationship Id="rId59" Type="http://schemas.openxmlformats.org/officeDocument/2006/relationships/image" Target="../media/image169.png"/><Relationship Id="rId103" Type="http://schemas.openxmlformats.org/officeDocument/2006/relationships/image" Target="../media/image190.png"/><Relationship Id="rId108" Type="http://schemas.openxmlformats.org/officeDocument/2006/relationships/customXml" Target="../ink/ink185.xml"/><Relationship Id="rId124" Type="http://schemas.openxmlformats.org/officeDocument/2006/relationships/customXml" Target="../ink/ink193.xml"/><Relationship Id="rId129" Type="http://schemas.openxmlformats.org/officeDocument/2006/relationships/customXml" Target="../ink/ink196.xml"/><Relationship Id="rId54" Type="http://schemas.openxmlformats.org/officeDocument/2006/relationships/customXml" Target="../ink/ink158.xml"/><Relationship Id="rId70" Type="http://schemas.openxmlformats.org/officeDocument/2006/relationships/customXml" Target="../ink/ink166.xml"/><Relationship Id="rId75" Type="http://schemas.openxmlformats.org/officeDocument/2006/relationships/image" Target="../media/image56.png"/><Relationship Id="rId91" Type="http://schemas.openxmlformats.org/officeDocument/2006/relationships/image" Target="../media/image184.png"/><Relationship Id="rId96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4.xml"/><Relationship Id="rId23" Type="http://schemas.openxmlformats.org/officeDocument/2006/relationships/image" Target="../media/image152.png"/><Relationship Id="rId28" Type="http://schemas.openxmlformats.org/officeDocument/2006/relationships/customXml" Target="../ink/ink145.xml"/><Relationship Id="rId49" Type="http://schemas.openxmlformats.org/officeDocument/2006/relationships/image" Target="../media/image164.png"/><Relationship Id="rId114" Type="http://schemas.openxmlformats.org/officeDocument/2006/relationships/customXml" Target="../ink/ink188.xml"/><Relationship Id="rId119" Type="http://schemas.openxmlformats.org/officeDocument/2006/relationships/image" Target="../media/image198.png"/><Relationship Id="rId44" Type="http://schemas.openxmlformats.org/officeDocument/2006/relationships/customXml" Target="../ink/ink153.xml"/><Relationship Id="rId60" Type="http://schemas.openxmlformats.org/officeDocument/2006/relationships/customXml" Target="../ink/ink161.xml"/><Relationship Id="rId65" Type="http://schemas.openxmlformats.org/officeDocument/2006/relationships/image" Target="../media/image172.png"/><Relationship Id="rId81" Type="http://schemas.openxmlformats.org/officeDocument/2006/relationships/image" Target="../media/image179.png"/><Relationship Id="rId86" Type="http://schemas.openxmlformats.org/officeDocument/2006/relationships/customXml" Target="../ink/ink174.xml"/><Relationship Id="rId130" Type="http://schemas.openxmlformats.org/officeDocument/2006/relationships/image" Target="../media/image25.png"/><Relationship Id="rId13" Type="http://schemas.openxmlformats.org/officeDocument/2006/relationships/image" Target="../media/image147.png"/><Relationship Id="rId18" Type="http://schemas.openxmlformats.org/officeDocument/2006/relationships/customXml" Target="../ink/ink140.xml"/><Relationship Id="rId39" Type="http://schemas.openxmlformats.org/officeDocument/2006/relationships/image" Target="../media/image159.png"/><Relationship Id="rId109" Type="http://schemas.openxmlformats.org/officeDocument/2006/relationships/image" Target="../media/image193.png"/><Relationship Id="rId34" Type="http://schemas.openxmlformats.org/officeDocument/2006/relationships/customXml" Target="../ink/ink148.xml"/><Relationship Id="rId50" Type="http://schemas.openxmlformats.org/officeDocument/2006/relationships/customXml" Target="../ink/ink156.xml"/><Relationship Id="rId55" Type="http://schemas.openxmlformats.org/officeDocument/2006/relationships/image" Target="../media/image167.png"/><Relationship Id="rId76" Type="http://schemas.openxmlformats.org/officeDocument/2006/relationships/customXml" Target="../ink/ink169.xml"/><Relationship Id="rId97" Type="http://schemas.openxmlformats.org/officeDocument/2006/relationships/image" Target="../media/image187.png"/><Relationship Id="rId104" Type="http://schemas.openxmlformats.org/officeDocument/2006/relationships/customXml" Target="../ink/ink183.xml"/><Relationship Id="rId120" Type="http://schemas.openxmlformats.org/officeDocument/2006/relationships/customXml" Target="../ink/ink191.xml"/><Relationship Id="rId125" Type="http://schemas.openxmlformats.org/officeDocument/2006/relationships/image" Target="../media/image201.png"/><Relationship Id="rId7" Type="http://schemas.openxmlformats.org/officeDocument/2006/relationships/image" Target="../media/image144.png"/><Relationship Id="rId71" Type="http://schemas.openxmlformats.org/officeDocument/2006/relationships/image" Target="../media/image175.png"/><Relationship Id="rId92" Type="http://schemas.openxmlformats.org/officeDocument/2006/relationships/customXml" Target="../ink/ink177.xml"/><Relationship Id="rId2" Type="http://schemas.openxmlformats.org/officeDocument/2006/relationships/image" Target="../media/image140.png"/><Relationship Id="rId29" Type="http://schemas.openxmlformats.org/officeDocument/2006/relationships/image" Target="../media/image155.png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image" Target="../media/image162.png"/><Relationship Id="rId66" Type="http://schemas.openxmlformats.org/officeDocument/2006/relationships/customXml" Target="../ink/ink164.xml"/><Relationship Id="rId87" Type="http://schemas.openxmlformats.org/officeDocument/2006/relationships/image" Target="../media/image182.png"/><Relationship Id="rId110" Type="http://schemas.openxmlformats.org/officeDocument/2006/relationships/customXml" Target="../ink/ink186.xml"/><Relationship Id="rId115" Type="http://schemas.openxmlformats.org/officeDocument/2006/relationships/image" Target="../media/image196.png"/><Relationship Id="rId61" Type="http://schemas.openxmlformats.org/officeDocument/2006/relationships/image" Target="../media/image170.png"/><Relationship Id="rId82" Type="http://schemas.openxmlformats.org/officeDocument/2006/relationships/customXml" Target="../ink/ink172.xml"/><Relationship Id="rId19" Type="http://schemas.openxmlformats.org/officeDocument/2006/relationships/image" Target="../media/image150.png"/><Relationship Id="rId14" Type="http://schemas.openxmlformats.org/officeDocument/2006/relationships/customXml" Target="../ink/ink138.xml"/><Relationship Id="rId30" Type="http://schemas.openxmlformats.org/officeDocument/2006/relationships/customXml" Target="../ink/ink146.xml"/><Relationship Id="rId35" Type="http://schemas.openxmlformats.org/officeDocument/2006/relationships/image" Target="../media/image157.png"/><Relationship Id="rId56" Type="http://schemas.openxmlformats.org/officeDocument/2006/relationships/customXml" Target="../ink/ink159.xml"/><Relationship Id="rId77" Type="http://schemas.openxmlformats.org/officeDocument/2006/relationships/image" Target="../media/image177.png"/><Relationship Id="rId100" Type="http://schemas.openxmlformats.org/officeDocument/2006/relationships/customXml" Target="../ink/ink181.xml"/><Relationship Id="rId105" Type="http://schemas.openxmlformats.org/officeDocument/2006/relationships/image" Target="../media/image191.png"/><Relationship Id="rId126" Type="http://schemas.openxmlformats.org/officeDocument/2006/relationships/customXml" Target="../ink/ink194.xml"/><Relationship Id="rId8" Type="http://schemas.openxmlformats.org/officeDocument/2006/relationships/customXml" Target="../ink/ink135.xml"/><Relationship Id="rId51" Type="http://schemas.openxmlformats.org/officeDocument/2006/relationships/image" Target="../media/image165.png"/><Relationship Id="rId72" Type="http://schemas.openxmlformats.org/officeDocument/2006/relationships/customXml" Target="../ink/ink167.xml"/><Relationship Id="rId93" Type="http://schemas.openxmlformats.org/officeDocument/2006/relationships/image" Target="../media/image185.png"/><Relationship Id="rId98" Type="http://schemas.openxmlformats.org/officeDocument/2006/relationships/customXml" Target="../ink/ink180.xml"/><Relationship Id="rId121" Type="http://schemas.openxmlformats.org/officeDocument/2006/relationships/image" Target="../media/image199.png"/><Relationship Id="rId3" Type="http://schemas.openxmlformats.org/officeDocument/2006/relationships/image" Target="../media/image141.png"/><Relationship Id="rId25" Type="http://schemas.openxmlformats.org/officeDocument/2006/relationships/image" Target="../media/image153.png"/><Relationship Id="rId46" Type="http://schemas.openxmlformats.org/officeDocument/2006/relationships/customXml" Target="../ink/ink154.xml"/><Relationship Id="rId67" Type="http://schemas.openxmlformats.org/officeDocument/2006/relationships/image" Target="../media/image173.png"/><Relationship Id="rId116" Type="http://schemas.openxmlformats.org/officeDocument/2006/relationships/customXml" Target="../ink/ink189.xml"/><Relationship Id="rId20" Type="http://schemas.openxmlformats.org/officeDocument/2006/relationships/customXml" Target="../ink/ink141.xml"/><Relationship Id="rId41" Type="http://schemas.openxmlformats.org/officeDocument/2006/relationships/image" Target="../media/image160.png"/><Relationship Id="rId62" Type="http://schemas.openxmlformats.org/officeDocument/2006/relationships/customXml" Target="../ink/ink162.xml"/><Relationship Id="rId83" Type="http://schemas.openxmlformats.org/officeDocument/2006/relationships/image" Target="../media/image180.png"/><Relationship Id="rId88" Type="http://schemas.openxmlformats.org/officeDocument/2006/relationships/customXml" Target="../ink/ink175.xml"/><Relationship Id="rId111" Type="http://schemas.openxmlformats.org/officeDocument/2006/relationships/image" Target="../media/image194.png"/><Relationship Id="rId15" Type="http://schemas.openxmlformats.org/officeDocument/2006/relationships/image" Target="../media/image148.png"/><Relationship Id="rId36" Type="http://schemas.openxmlformats.org/officeDocument/2006/relationships/customXml" Target="../ink/ink149.xml"/><Relationship Id="rId57" Type="http://schemas.openxmlformats.org/officeDocument/2006/relationships/image" Target="../media/image168.png"/><Relationship Id="rId106" Type="http://schemas.openxmlformats.org/officeDocument/2006/relationships/customXml" Target="../ink/ink184.xml"/><Relationship Id="rId127" Type="http://schemas.openxmlformats.org/officeDocument/2006/relationships/customXml" Target="../ink/ink195.xml"/><Relationship Id="rId10" Type="http://schemas.openxmlformats.org/officeDocument/2006/relationships/customXml" Target="../ink/ink136.xml"/><Relationship Id="rId31" Type="http://schemas.openxmlformats.org/officeDocument/2006/relationships/image" Target="../media/image94.png"/><Relationship Id="rId52" Type="http://schemas.openxmlformats.org/officeDocument/2006/relationships/customXml" Target="../ink/ink157.xml"/><Relationship Id="rId73" Type="http://schemas.openxmlformats.org/officeDocument/2006/relationships/image" Target="../media/image176.png"/><Relationship Id="rId78" Type="http://schemas.openxmlformats.org/officeDocument/2006/relationships/customXml" Target="../ink/ink170.xml"/><Relationship Id="rId94" Type="http://schemas.openxmlformats.org/officeDocument/2006/relationships/customXml" Target="../ink/ink178.xml"/><Relationship Id="rId99" Type="http://schemas.openxmlformats.org/officeDocument/2006/relationships/image" Target="../media/image188.png"/><Relationship Id="rId101" Type="http://schemas.openxmlformats.org/officeDocument/2006/relationships/image" Target="../media/image189.png"/><Relationship Id="rId122" Type="http://schemas.openxmlformats.org/officeDocument/2006/relationships/customXml" Target="../ink/ink192.xml"/><Relationship Id="rId4" Type="http://schemas.openxmlformats.org/officeDocument/2006/relationships/image" Target="../media/image142.png"/><Relationship Id="rId9" Type="http://schemas.openxmlformats.org/officeDocument/2006/relationships/image" Target="../media/image145.png"/><Relationship Id="rId26" Type="http://schemas.openxmlformats.org/officeDocument/2006/relationships/customXml" Target="../ink/ink1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0D846-BD6F-5125-54A4-1B1E38D5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CD1D9-47DA-EA81-8E88-EF1AFE82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586101"/>
            <a:ext cx="11696413" cy="36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8797" y="609676"/>
            <a:ext cx="3999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Power</a:t>
            </a:r>
            <a:r>
              <a:rPr spc="-105" dirty="0"/>
              <a:t> </a:t>
            </a:r>
            <a:r>
              <a:rPr spc="-25" dirty="0"/>
              <a:t>and</a:t>
            </a:r>
            <a:r>
              <a:rPr spc="-120" dirty="0"/>
              <a:t> </a:t>
            </a:r>
            <a:r>
              <a:rPr spc="-40"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2705"/>
            <a:ext cx="6232525" cy="284797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Power: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Rate at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which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work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is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done.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1841500">
              <a:lnSpc>
                <a:spcPct val="100000"/>
              </a:lnSpc>
              <a:spcBef>
                <a:spcPts val="750"/>
              </a:spcBef>
            </a:pP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OR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9271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Time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rate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absorbing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supplying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energy</a:t>
            </a:r>
            <a:endParaRPr sz="2400" dirty="0">
              <a:latin typeface="Calibri" panose="020F0502020204030204"/>
              <a:cs typeface="Calibri" panose="020F0502020204030204"/>
            </a:endParaRPr>
          </a:p>
          <a:p>
            <a:pPr marL="1841500" marR="2099310">
              <a:lnSpc>
                <a:spcPts val="3600"/>
              </a:lnSpc>
              <a:spcBef>
                <a:spcPts val="23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S.I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Unit: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Watts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(W)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P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400" spc="-15" dirty="0">
                <a:latin typeface="Calibri" panose="020F0502020204030204"/>
                <a:cs typeface="Calibri" panose="020F0502020204030204"/>
              </a:rPr>
              <a:t>Mathematically,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2475" y="4896484"/>
            <a:ext cx="364490" cy="20320"/>
          </a:xfrm>
          <a:custGeom>
            <a:avLst/>
            <a:gdLst/>
            <a:ahLst/>
            <a:cxnLst/>
            <a:rect l="l" t="t" r="r" b="b"/>
            <a:pathLst>
              <a:path w="364489" h="20320">
                <a:moveTo>
                  <a:pt x="364236" y="0"/>
                </a:moveTo>
                <a:lnTo>
                  <a:pt x="0" y="0"/>
                </a:lnTo>
                <a:lnTo>
                  <a:pt x="0" y="19812"/>
                </a:lnTo>
                <a:lnTo>
                  <a:pt x="364236" y="19812"/>
                </a:lnTo>
                <a:lnTo>
                  <a:pt x="364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9111" y="4896484"/>
            <a:ext cx="364490" cy="20320"/>
          </a:xfrm>
          <a:custGeom>
            <a:avLst/>
            <a:gdLst/>
            <a:ahLst/>
            <a:cxnLst/>
            <a:rect l="l" t="t" r="r" b="b"/>
            <a:pathLst>
              <a:path w="364489" h="20320">
                <a:moveTo>
                  <a:pt x="364236" y="0"/>
                </a:moveTo>
                <a:lnTo>
                  <a:pt x="0" y="0"/>
                </a:lnTo>
                <a:lnTo>
                  <a:pt x="0" y="19812"/>
                </a:lnTo>
                <a:lnTo>
                  <a:pt x="364236" y="19812"/>
                </a:lnTo>
                <a:lnTo>
                  <a:pt x="3642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7939" y="4896484"/>
            <a:ext cx="283845" cy="20320"/>
          </a:xfrm>
          <a:custGeom>
            <a:avLst/>
            <a:gdLst/>
            <a:ahLst/>
            <a:cxnLst/>
            <a:rect l="l" t="t" r="r" b="b"/>
            <a:pathLst>
              <a:path w="283844" h="20320">
                <a:moveTo>
                  <a:pt x="283463" y="0"/>
                </a:moveTo>
                <a:lnTo>
                  <a:pt x="0" y="0"/>
                </a:lnTo>
                <a:lnTo>
                  <a:pt x="0" y="19812"/>
                </a:lnTo>
                <a:lnTo>
                  <a:pt x="283463" y="19812"/>
                </a:lnTo>
                <a:lnTo>
                  <a:pt x="2834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60864" y="4920805"/>
            <a:ext cx="12706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0540" algn="l"/>
                <a:tab pos="1017905" algn="l"/>
              </a:tabLst>
            </a:pPr>
            <a:r>
              <a:rPr sz="1750" spc="175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1750" spc="204" dirty="0">
                <a:latin typeface="Cambria Math" panose="02040503050406030204"/>
                <a:cs typeface="Cambria Math" panose="02040503050406030204"/>
              </a:rPr>
              <a:t>𝑡</a:t>
            </a:r>
            <a:r>
              <a:rPr sz="1750" dirty="0">
                <a:latin typeface="Cambria Math" panose="02040503050406030204"/>
                <a:cs typeface="Cambria Math" panose="02040503050406030204"/>
              </a:rPr>
              <a:t>	</a:t>
            </a:r>
            <a:r>
              <a:rPr sz="1750" spc="185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1750" spc="195" dirty="0">
                <a:latin typeface="Cambria Math" panose="02040503050406030204"/>
                <a:cs typeface="Cambria Math" panose="02040503050406030204"/>
              </a:rPr>
              <a:t>𝑞</a:t>
            </a:r>
            <a:r>
              <a:rPr sz="1750" dirty="0">
                <a:latin typeface="Cambria Math" panose="02040503050406030204"/>
                <a:cs typeface="Cambria Math" panose="02040503050406030204"/>
              </a:rPr>
              <a:t>	</a:t>
            </a:r>
            <a:r>
              <a:rPr sz="1750" spc="175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1750" spc="200" dirty="0">
                <a:latin typeface="Cambria Math" panose="02040503050406030204"/>
                <a:cs typeface="Cambria Math" panose="02040503050406030204"/>
              </a:rPr>
              <a:t>𝑡</a:t>
            </a:r>
            <a:endParaRPr sz="1750" dirty="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590" y="4676013"/>
            <a:ext cx="282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 panose="02040503050406030204"/>
                <a:cs typeface="Cambria Math" panose="02040503050406030204"/>
              </a:rPr>
              <a:t>𝑃</a:t>
            </a:r>
            <a:r>
              <a:rPr sz="2400" spc="19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400" spc="13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625" spc="262" baseline="44000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2625" spc="135" baseline="44000" dirty="0">
                <a:latin typeface="Cambria Math" panose="02040503050406030204"/>
                <a:cs typeface="Cambria Math" panose="02040503050406030204"/>
              </a:rPr>
              <a:t>𝑊</a:t>
            </a:r>
            <a:r>
              <a:rPr sz="2400" dirty="0">
                <a:latin typeface="Calibri" panose="020F0502020204030204"/>
                <a:cs typeface="Calibri" panose="020F0502020204030204"/>
              </a:rPr>
              <a:t>=</a:t>
            </a:r>
            <a:r>
              <a:rPr sz="2625" spc="262" baseline="44000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2625" spc="82" baseline="44000" dirty="0">
                <a:latin typeface="Cambria Math" panose="02040503050406030204"/>
                <a:cs typeface="Cambria Math" panose="02040503050406030204"/>
              </a:rPr>
              <a:t>𝑊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.</a:t>
            </a:r>
            <a:r>
              <a:rPr sz="2400" spc="-13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625" spc="262" baseline="44000" dirty="0">
                <a:latin typeface="Cambria Math" panose="02040503050406030204"/>
                <a:cs typeface="Cambria Math" panose="02040503050406030204"/>
              </a:rPr>
              <a:t>𝑑</a:t>
            </a:r>
            <a:r>
              <a:rPr sz="2625" spc="292" baseline="44000" dirty="0">
                <a:latin typeface="Cambria Math" panose="02040503050406030204"/>
                <a:cs typeface="Cambria Math" panose="02040503050406030204"/>
              </a:rPr>
              <a:t>𝑞</a:t>
            </a:r>
            <a:r>
              <a:rPr sz="2625" baseline="440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625" spc="-67" baseline="440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400" spc="12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400" spc="80" dirty="0">
                <a:latin typeface="Cambria Math" panose="02040503050406030204"/>
                <a:cs typeface="Cambria Math" panose="02040503050406030204"/>
              </a:rPr>
              <a:t>𝑉</a:t>
            </a:r>
            <a:r>
              <a:rPr sz="2400" dirty="0">
                <a:latin typeface="Cambria Math" panose="02040503050406030204"/>
                <a:cs typeface="Cambria Math" panose="02040503050406030204"/>
              </a:rPr>
              <a:t>.𝐼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6939" y="5567680"/>
            <a:ext cx="1151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Imp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,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33700" y="5757545"/>
            <a:ext cx="1638300" cy="49085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ts val="2890"/>
              </a:lnSpc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𝑃</a:t>
            </a:r>
            <a:r>
              <a:rPr sz="2800" spc="22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800" spc="16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80" dirty="0">
                <a:latin typeface="Cambria Math" panose="02040503050406030204"/>
                <a:cs typeface="Cambria Math" panose="02040503050406030204"/>
              </a:rPr>
              <a:t>𝑉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.</a:t>
            </a:r>
            <a:r>
              <a:rPr sz="2800" spc="-15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𝐼</a:t>
            </a:r>
            <a:endParaRPr sz="2800" dirty="0">
              <a:latin typeface="Cambria Math" panose="02040503050406030204"/>
              <a:cs typeface="Cambria Math" panose="02040503050406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8797" y="609676"/>
            <a:ext cx="39998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Power</a:t>
            </a:r>
            <a:r>
              <a:rPr spc="-105" dirty="0"/>
              <a:t> </a:t>
            </a:r>
            <a:r>
              <a:rPr spc="-25" dirty="0"/>
              <a:t>and</a:t>
            </a:r>
            <a:r>
              <a:rPr spc="-120" dirty="0"/>
              <a:t> </a:t>
            </a:r>
            <a:r>
              <a:rPr spc="-40" dirty="0"/>
              <a:t>Energy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2705"/>
            <a:ext cx="4314190" cy="147955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Energy: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Capacity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doing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work.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841500" marR="316865">
              <a:lnSpc>
                <a:spcPct val="125000"/>
              </a:lnSpc>
              <a:spcBef>
                <a:spcPts val="40"/>
              </a:spcBef>
              <a:tabLst>
                <a:tab pos="2947035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S.</a:t>
            </a:r>
            <a:r>
              <a:rPr sz="2400" dirty="0">
                <a:latin typeface="Calibri" panose="020F0502020204030204"/>
                <a:cs typeface="Calibri" panose="020F0502020204030204"/>
              </a:rPr>
              <a:t>I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Unit:	Joules(J) 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E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431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665970" cy="28816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Calculate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ratings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100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Watt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incandescent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15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5" dirty="0">
                <a:latin typeface="Calibri" panose="020F0502020204030204"/>
                <a:cs typeface="Calibri" panose="020F0502020204030204"/>
              </a:rPr>
              <a:t>Watt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LED lamp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operated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 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domestic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supply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 220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Volt?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3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0.068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0.45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0.45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 and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LED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=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0.068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=0.50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 and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0.068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0.50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LED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0.68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431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757745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From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previous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question,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it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inferred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that: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LED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consumes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5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Bulb.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consumes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5 times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LED..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LED consumes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6.6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Bulb.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Bulb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consumes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6.6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times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more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than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LED.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7505" y="609676"/>
            <a:ext cx="4860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Network</a:t>
            </a:r>
            <a:r>
              <a:rPr spc="-160" dirty="0"/>
              <a:t> </a:t>
            </a:r>
            <a:r>
              <a:rPr spc="-45" dirty="0"/>
              <a:t>Components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4855" y="2731007"/>
            <a:ext cx="2415540" cy="65405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sz="1800" spc="-5" dirty="0">
                <a:latin typeface="Calibri" panose="020F0502020204030204"/>
                <a:cs typeface="Calibri" panose="020F0502020204030204"/>
              </a:rPr>
              <a:t>Active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600" y="2798064"/>
            <a:ext cx="2415540" cy="655320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Passive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14855" y="3384803"/>
            <a:ext cx="0" cy="2211070"/>
          </a:xfrm>
          <a:custGeom>
            <a:avLst/>
            <a:gdLst/>
            <a:ahLst/>
            <a:cxnLst/>
            <a:rect l="l" t="t" r="r" b="b"/>
            <a:pathLst>
              <a:path h="2211070">
                <a:moveTo>
                  <a:pt x="0" y="0"/>
                </a:moveTo>
                <a:lnTo>
                  <a:pt x="0" y="2210930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37792" y="3783914"/>
            <a:ext cx="7042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B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a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tt</a:t>
            </a:r>
            <a:r>
              <a:rPr sz="1800" dirty="0">
                <a:latin typeface="Calibri" panose="020F0502020204030204"/>
                <a:cs typeface="Calibri" panose="020F0502020204030204"/>
              </a:rPr>
              <a:t>e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r</a:t>
            </a:r>
            <a:r>
              <a:rPr sz="1800" dirty="0">
                <a:latin typeface="Calibri" panose="020F0502020204030204"/>
                <a:cs typeface="Calibri" panose="020F0502020204030204"/>
              </a:rPr>
              <a:t>y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7792" y="4406010"/>
            <a:ext cx="2165985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 panose="020F0502020204030204"/>
                <a:cs typeface="Calibri" panose="020F0502020204030204"/>
              </a:rPr>
              <a:t>Transistor, </a:t>
            </a:r>
            <a:endParaRPr lang="en-US" sz="1800" spc="-3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Op-amp,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endParaRPr lang="en-US" sz="1800" spc="-2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25" dirty="0">
                <a:latin typeface="Calibri" panose="020F0502020204030204"/>
                <a:cs typeface="Calibri" panose="020F0502020204030204"/>
              </a:rPr>
              <a:t>Diode </a:t>
            </a:r>
            <a:endParaRPr lang="en-US" spc="-15" dirty="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5" dirty="0">
                <a:latin typeface="Calibri" panose="020F0502020204030204"/>
                <a:cs typeface="Calibri" panose="020F0502020204030204"/>
              </a:rPr>
              <a:t>VS and CS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Generators 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3453384"/>
            <a:ext cx="0" cy="2402205"/>
          </a:xfrm>
          <a:custGeom>
            <a:avLst/>
            <a:gdLst/>
            <a:ahLst/>
            <a:cxnLst/>
            <a:rect l="l" t="t" r="r" b="b"/>
            <a:pathLst>
              <a:path h="2402204">
                <a:moveTo>
                  <a:pt x="0" y="0"/>
                </a:moveTo>
                <a:lnTo>
                  <a:pt x="0" y="2402001"/>
                </a:lnTo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24600" y="3974083"/>
            <a:ext cx="1463675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Resistance (R)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Capacitance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(C) </a:t>
            </a:r>
            <a:r>
              <a:rPr sz="1800" spc="-3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Inductance (L)</a:t>
            </a:r>
            <a:endParaRPr lang="en-US" sz="1800" spc="-5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spcBef>
                <a:spcPts val="100"/>
              </a:spcBef>
            </a:pPr>
            <a:r>
              <a:rPr lang="en-US" dirty="0"/>
              <a:t>Transformers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814" y="1905000"/>
            <a:ext cx="3756577" cy="33644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4805" y="501776"/>
            <a:ext cx="23475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Resistance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447801"/>
            <a:ext cx="7924800" cy="149784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Resistance:</a:t>
            </a:r>
            <a:r>
              <a:rPr sz="2800" spc="17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8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18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an</a:t>
            </a:r>
            <a:r>
              <a:rPr sz="2800" spc="18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opposition</a:t>
            </a:r>
            <a:r>
              <a:rPr sz="2800" spc="19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to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flow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927100" marR="1629410">
              <a:lnSpc>
                <a:spcPts val="4020"/>
              </a:lnSpc>
              <a:spcBef>
                <a:spcPts val="7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S.I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Unit: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Ohm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(Ω)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endParaRPr lang="en-US" sz="2800" spc="-620" dirty="0">
              <a:latin typeface="Calibri" panose="020F0502020204030204"/>
              <a:cs typeface="Calibri" panose="020F0502020204030204"/>
            </a:endParaRPr>
          </a:p>
          <a:p>
            <a:pPr marL="927100" marR="1629410">
              <a:lnSpc>
                <a:spcPts val="4020"/>
              </a:lnSpc>
              <a:spcBef>
                <a:spcPts val="75"/>
              </a:spcBef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R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2882" y="2026919"/>
            <a:ext cx="5018257" cy="32661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1972" y="4291584"/>
            <a:ext cx="329184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3398B1D-E777-4926-BA3A-529D54FC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41350"/>
            <a:ext cx="9601200" cy="6572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59B6-7663-4226-B555-4B9647F25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144486"/>
            <a:ext cx="10335985" cy="454206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Given by Georg Simon Ohm (1787–1854), a German physicist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/>
              <a:t>Ohm’s law states that the voltage </a:t>
            </a:r>
            <a:r>
              <a:rPr lang="en-US" b="1" i="1" dirty="0"/>
              <a:t>v </a:t>
            </a:r>
            <a:r>
              <a:rPr lang="en-US" b="1" dirty="0"/>
              <a:t>across a resistor is directly proportional to the current </a:t>
            </a:r>
            <a:r>
              <a:rPr lang="en-US" b="1" i="1" dirty="0" err="1"/>
              <a:t>i</a:t>
            </a:r>
            <a:r>
              <a:rPr lang="en-US" b="1" i="1" dirty="0"/>
              <a:t>  </a:t>
            </a:r>
            <a:r>
              <a:rPr lang="en-US" b="1" dirty="0"/>
              <a:t>flowing through the resistor.</a:t>
            </a:r>
          </a:p>
          <a:p>
            <a:pPr eaLnBrk="1" hangingPunct="1">
              <a:defRPr/>
            </a:pPr>
            <a:r>
              <a:rPr lang="en-US" b="1" dirty="0"/>
              <a:t>Mathematically,</a:t>
            </a:r>
          </a:p>
          <a:p>
            <a:pPr eaLnBrk="1" hangingPunct="1">
              <a:defRPr/>
            </a:pPr>
            <a:endParaRPr lang="en-US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IN" dirty="0"/>
          </a:p>
          <a:p>
            <a:pPr eaLnBrk="1" hangingPunct="1">
              <a:defRPr/>
            </a:pPr>
            <a:endParaRPr lang="en-IN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BB897AD4-F642-4A05-87BE-8983E049B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064" y="3429000"/>
            <a:ext cx="3007117" cy="128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2E958F9C-3A13-440A-ABD3-39D2F73D9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44" y="4944805"/>
            <a:ext cx="2442756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B974BB-DBB8-5835-7AFA-EACE10DC4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76" y="4020344"/>
            <a:ext cx="2296802" cy="2559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5BE08-02E0-1F82-91B9-BACA0E1648B5}"/>
              </a:ext>
            </a:extLst>
          </p:cNvPr>
          <p:cNvSpPr txBox="1"/>
          <p:nvPr/>
        </p:nvSpPr>
        <p:spPr>
          <a:xfrm>
            <a:off x="136073" y="1443518"/>
            <a:ext cx="1172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Tool which is used for analysis of circuits: Ohm law, KVL and KCL</a:t>
            </a:r>
            <a:endParaRPr lang="en-IN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484496-B865-94C6-A644-3215A339742B}"/>
                  </a:ext>
                </a:extLst>
              </p14:cNvPr>
              <p14:cNvContentPartPr/>
              <p14:nvPr/>
            </p14:nvContentPartPr>
            <p14:xfrm>
              <a:off x="-907697" y="3392160"/>
              <a:ext cx="15120" cy="11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484496-B865-94C6-A644-3215A33974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25337" y="3374160"/>
                <a:ext cx="50760" cy="4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DF17D9-9D61-78C6-2A16-EE27D7D8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17</a:t>
            </a:fld>
            <a:endParaRPr lang="en-IN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B51D29-7C7D-9D47-B876-35D77E807FC8}"/>
              </a:ext>
            </a:extLst>
          </p:cNvPr>
          <p:cNvGrpSpPr/>
          <p:nvPr/>
        </p:nvGrpSpPr>
        <p:grpSpPr>
          <a:xfrm>
            <a:off x="1110103" y="2778000"/>
            <a:ext cx="2401560" cy="753120"/>
            <a:chOff x="1110103" y="2778000"/>
            <a:chExt cx="240156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3658684-507B-7083-063B-71966AEAFE92}"/>
                    </a:ext>
                  </a:extLst>
                </p14:cNvPr>
                <p14:cNvContentPartPr/>
                <p14:nvPr/>
              </p14:nvContentPartPr>
              <p14:xfrm>
                <a:off x="2321143" y="2786280"/>
                <a:ext cx="76680" cy="56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3658684-507B-7083-063B-71966AEAFE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03503" y="2768640"/>
                  <a:ext cx="1123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0F78E19-B37A-F96E-09E7-AC559208BC81}"/>
                    </a:ext>
                  </a:extLst>
                </p14:cNvPr>
                <p14:cNvContentPartPr/>
                <p14:nvPr/>
              </p14:nvContentPartPr>
              <p14:xfrm>
                <a:off x="2504023" y="2972040"/>
                <a:ext cx="35640" cy="234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0F78E19-B37A-F96E-09E7-AC559208BC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6383" y="2954040"/>
                  <a:ext cx="7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0E2365-E86D-8A26-6D2F-51A2D14B87C0}"/>
                    </a:ext>
                  </a:extLst>
                </p14:cNvPr>
                <p14:cNvContentPartPr/>
                <p14:nvPr/>
              </p14:nvContentPartPr>
              <p14:xfrm>
                <a:off x="2604103" y="3002280"/>
                <a:ext cx="907560" cy="57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0E2365-E86D-8A26-6D2F-51A2D14B87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6463" y="2984280"/>
                  <a:ext cx="943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8791741-CBE2-14DF-A47B-45F3303AEE02}"/>
                    </a:ext>
                  </a:extLst>
                </p14:cNvPr>
                <p14:cNvContentPartPr/>
                <p14:nvPr/>
              </p14:nvContentPartPr>
              <p14:xfrm>
                <a:off x="1110103" y="3077880"/>
                <a:ext cx="1189440" cy="21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8791741-CBE2-14DF-A47B-45F3303AEE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2463" y="3059880"/>
                  <a:ext cx="1225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17DBEA-AC5D-190A-E40C-287E8210CE4E}"/>
                    </a:ext>
                  </a:extLst>
                </p14:cNvPr>
                <p14:cNvContentPartPr/>
                <p14:nvPr/>
              </p14:nvContentPartPr>
              <p14:xfrm>
                <a:off x="2386303" y="3043320"/>
                <a:ext cx="7920" cy="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17DBEA-AC5D-190A-E40C-287E8210CE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8303" y="3025320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3B850F-1191-F447-29C7-042C4C0E9327}"/>
                    </a:ext>
                  </a:extLst>
                </p14:cNvPr>
                <p14:cNvContentPartPr/>
                <p14:nvPr/>
              </p14:nvContentPartPr>
              <p14:xfrm>
                <a:off x="1760623" y="2907960"/>
                <a:ext cx="1014120" cy="623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3B850F-1191-F447-29C7-042C4C0E93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2983" y="2890320"/>
                  <a:ext cx="104976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86C117-8972-EAFB-B247-3CFA15153951}"/>
                    </a:ext>
                  </a:extLst>
                </p14:cNvPr>
                <p14:cNvContentPartPr/>
                <p14:nvPr/>
              </p14:nvContentPartPr>
              <p14:xfrm>
                <a:off x="2658103" y="2778000"/>
                <a:ext cx="226080" cy="186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86C117-8972-EAFB-B247-3CFA151539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0463" y="2760360"/>
                  <a:ext cx="26172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00B4E5-8554-9F24-7EC6-C04EF42F69D1}"/>
                  </a:ext>
                </a:extLst>
              </p14:cNvPr>
              <p14:cNvContentPartPr/>
              <p14:nvPr/>
            </p14:nvContentPartPr>
            <p14:xfrm>
              <a:off x="1053583" y="1794840"/>
              <a:ext cx="149040" cy="1315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00B4E5-8554-9F24-7EC6-C04EF42F69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5943" y="1777200"/>
                <a:ext cx="184680" cy="13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C6AAB0-C20D-988A-F626-230C58111212}"/>
                  </a:ext>
                </a:extLst>
              </p14:cNvPr>
              <p14:cNvContentPartPr/>
              <p14:nvPr/>
            </p14:nvContentPartPr>
            <p14:xfrm>
              <a:off x="1032703" y="1776480"/>
              <a:ext cx="918000" cy="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C6AAB0-C20D-988A-F626-230C581112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5063" y="1740480"/>
                <a:ext cx="9536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34A714A-F97D-8C75-FB74-CF8727BB0427}"/>
              </a:ext>
            </a:extLst>
          </p:cNvPr>
          <p:cNvGrpSpPr/>
          <p:nvPr/>
        </p:nvGrpSpPr>
        <p:grpSpPr>
          <a:xfrm>
            <a:off x="1958263" y="1542120"/>
            <a:ext cx="1753560" cy="318240"/>
            <a:chOff x="1958263" y="1542120"/>
            <a:chExt cx="175356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B6AC0A-4C69-69BB-DB91-CCC82948B492}"/>
                    </a:ext>
                  </a:extLst>
                </p14:cNvPr>
                <p14:cNvContentPartPr/>
                <p14:nvPr/>
              </p14:nvContentPartPr>
              <p14:xfrm>
                <a:off x="1991383" y="1743720"/>
                <a:ext cx="6120" cy="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B6AC0A-4C69-69BB-DB91-CCC82948B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3383" y="1725720"/>
                  <a:ext cx="41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B7CDC5-3392-E994-903F-0407BB8777C0}"/>
                    </a:ext>
                  </a:extLst>
                </p14:cNvPr>
                <p14:cNvContentPartPr/>
                <p14:nvPr/>
              </p14:nvContentPartPr>
              <p14:xfrm>
                <a:off x="1958263" y="1542120"/>
                <a:ext cx="833040" cy="318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B7CDC5-3392-E994-903F-0407BB8777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0263" y="1524120"/>
                  <a:ext cx="868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84A2A6-F171-6F30-9159-3E89DADC8464}"/>
                    </a:ext>
                  </a:extLst>
                </p14:cNvPr>
                <p14:cNvContentPartPr/>
                <p14:nvPr/>
              </p14:nvContentPartPr>
              <p14:xfrm>
                <a:off x="2822623" y="1755240"/>
                <a:ext cx="889200" cy="2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84A2A6-F171-6F30-9159-3E89DADC84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4623" y="1737240"/>
                  <a:ext cx="92484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3494EC6-A27B-5166-CE7E-AA1229292E77}"/>
                  </a:ext>
                </a:extLst>
              </p14:cNvPr>
              <p14:cNvContentPartPr/>
              <p14:nvPr/>
            </p14:nvContentPartPr>
            <p14:xfrm>
              <a:off x="7946143" y="993480"/>
              <a:ext cx="155160" cy="24231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3494EC6-A27B-5166-CE7E-AA1229292E7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8503" y="975480"/>
                <a:ext cx="190800" cy="24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9F1EC0-9A74-4511-A8F7-E3ADD2D88F72}"/>
                  </a:ext>
                </a:extLst>
              </p14:cNvPr>
              <p14:cNvContentPartPr/>
              <p14:nvPr/>
            </p14:nvContentPartPr>
            <p14:xfrm>
              <a:off x="7788823" y="1015800"/>
              <a:ext cx="387360" cy="218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9F1EC0-9A74-4511-A8F7-E3ADD2D88F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70823" y="997800"/>
                <a:ext cx="423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297E8EC-EE54-44ED-CA19-EDF89DD833F9}"/>
                  </a:ext>
                </a:extLst>
              </p14:cNvPr>
              <p14:cNvContentPartPr/>
              <p14:nvPr/>
            </p14:nvContentPartPr>
            <p14:xfrm>
              <a:off x="2450023" y="3330240"/>
              <a:ext cx="360" cy="3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297E8EC-EE54-44ED-CA19-EDF89DD833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32023" y="331224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D20BF8D-C8DE-CEBF-8242-FC9E47B7F352}"/>
              </a:ext>
            </a:extLst>
          </p:cNvPr>
          <p:cNvGrpSpPr/>
          <p:nvPr/>
        </p:nvGrpSpPr>
        <p:grpSpPr>
          <a:xfrm>
            <a:off x="2448583" y="3593040"/>
            <a:ext cx="821160" cy="315720"/>
            <a:chOff x="2448583" y="3593040"/>
            <a:chExt cx="82116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A4CDD5-742F-E532-47F4-DF708DAE7071}"/>
                    </a:ext>
                  </a:extLst>
                </p14:cNvPr>
                <p14:cNvContentPartPr/>
                <p14:nvPr/>
              </p14:nvContentPartPr>
              <p14:xfrm>
                <a:off x="2448583" y="3628680"/>
                <a:ext cx="256320" cy="245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A4CDD5-742F-E532-47F4-DF708DAE70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30943" y="3611040"/>
                  <a:ext cx="2919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C4F526-55F6-D18F-765A-E12F8A5F7A24}"/>
                    </a:ext>
                  </a:extLst>
                </p14:cNvPr>
                <p14:cNvContentPartPr/>
                <p14:nvPr/>
              </p14:nvContentPartPr>
              <p14:xfrm>
                <a:off x="2740183" y="3699960"/>
                <a:ext cx="17640" cy="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C4F526-55F6-D18F-765A-E12F8A5F7A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2543" y="3681960"/>
                  <a:ext cx="53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3911BF-3070-1E0A-978E-48B74DBD1017}"/>
                    </a:ext>
                  </a:extLst>
                </p14:cNvPr>
                <p14:cNvContentPartPr/>
                <p14:nvPr/>
              </p14:nvContentPartPr>
              <p14:xfrm>
                <a:off x="2842063" y="3751800"/>
                <a:ext cx="360" cy="4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3911BF-3070-1E0A-978E-48B74DBD10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4423" y="373416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116A94-2BAC-FB6A-B580-820D584D284B}"/>
                    </a:ext>
                  </a:extLst>
                </p14:cNvPr>
                <p14:cNvContentPartPr/>
                <p14:nvPr/>
              </p14:nvContentPartPr>
              <p14:xfrm>
                <a:off x="3058063" y="3593040"/>
                <a:ext cx="211680" cy="315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116A94-2BAC-FB6A-B580-820D584D28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40423" y="3575040"/>
                  <a:ext cx="24732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796C1B-F395-D786-9B31-60B9B27BA295}"/>
                  </a:ext>
                </a:extLst>
              </p14:cNvPr>
              <p14:cNvContentPartPr/>
              <p14:nvPr/>
            </p14:nvContentPartPr>
            <p14:xfrm>
              <a:off x="8019943" y="2803920"/>
              <a:ext cx="148680" cy="748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796C1B-F395-D786-9B31-60B9B27BA29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002303" y="2786280"/>
                <a:ext cx="1843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35D235-A6D0-B73D-9982-B7A8576D4EB6}"/>
                  </a:ext>
                </a:extLst>
              </p14:cNvPr>
              <p14:cNvContentPartPr/>
              <p14:nvPr/>
            </p14:nvContentPartPr>
            <p14:xfrm>
              <a:off x="8102383" y="2988600"/>
              <a:ext cx="716400" cy="411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35D235-A6D0-B73D-9982-B7A8576D4E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84743" y="2970600"/>
                <a:ext cx="7520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C1F3FEE-43E2-50FC-7404-F16AB303CFB6}"/>
                  </a:ext>
                </a:extLst>
              </p14:cNvPr>
              <p14:cNvContentPartPr/>
              <p14:nvPr/>
            </p14:nvContentPartPr>
            <p14:xfrm>
              <a:off x="8802583" y="2585760"/>
              <a:ext cx="803520" cy="4294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C1F3FEE-43E2-50FC-7404-F16AB303CFB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84583" y="2568120"/>
                <a:ext cx="83916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8F42D41-D7F1-87C8-FA04-42116C92A873}"/>
                  </a:ext>
                </a:extLst>
              </p14:cNvPr>
              <p14:cNvContentPartPr/>
              <p14:nvPr/>
            </p14:nvContentPartPr>
            <p14:xfrm>
              <a:off x="2311783" y="1798800"/>
              <a:ext cx="4680" cy="18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8F42D41-D7F1-87C8-FA04-42116C92A8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93783" y="1781160"/>
                <a:ext cx="40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49D20E2-EC02-9EC8-9215-260E503269B4}"/>
                  </a:ext>
                </a:extLst>
              </p14:cNvPr>
              <p14:cNvContentPartPr/>
              <p14:nvPr/>
            </p14:nvContentPartPr>
            <p14:xfrm>
              <a:off x="2405383" y="3080760"/>
              <a:ext cx="22320" cy="118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49D20E2-EC02-9EC8-9215-260E503269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87743" y="3063120"/>
                <a:ext cx="5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8BC4861-8503-C6BC-6760-BD4AB02E08BA}"/>
                  </a:ext>
                </a:extLst>
              </p14:cNvPr>
              <p14:cNvContentPartPr/>
              <p14:nvPr/>
            </p14:nvContentPartPr>
            <p14:xfrm>
              <a:off x="8155663" y="3418440"/>
              <a:ext cx="360" cy="9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8BC4861-8503-C6BC-6760-BD4AB02E08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137663" y="3400800"/>
                <a:ext cx="36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0C4E7FA-CB27-84A7-A84F-6C0F7482D8E4}"/>
                  </a:ext>
                </a:extLst>
              </p14:cNvPr>
              <p14:cNvContentPartPr/>
              <p14:nvPr/>
            </p14:nvContentPartPr>
            <p14:xfrm>
              <a:off x="8095543" y="3347160"/>
              <a:ext cx="3938040" cy="295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0C4E7FA-CB27-84A7-A84F-6C0F7482D8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77903" y="3329520"/>
                <a:ext cx="39736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D956C08-E572-8321-B403-175EA4BAA009}"/>
                  </a:ext>
                </a:extLst>
              </p14:cNvPr>
              <p14:cNvContentPartPr/>
              <p14:nvPr/>
            </p14:nvContentPartPr>
            <p14:xfrm>
              <a:off x="9502423" y="3438600"/>
              <a:ext cx="64080" cy="108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D956C08-E572-8321-B403-175EA4BAA0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484783" y="3420600"/>
                <a:ext cx="997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4FB49FE-C429-2B61-7CF2-5E6CC882EA60}"/>
                  </a:ext>
                </a:extLst>
              </p14:cNvPr>
              <p14:cNvContentPartPr/>
              <p14:nvPr/>
            </p14:nvContentPartPr>
            <p14:xfrm>
              <a:off x="8975023" y="3781680"/>
              <a:ext cx="155880" cy="150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4FB49FE-C429-2B61-7CF2-5E6CC882EA6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957383" y="3763680"/>
                <a:ext cx="1915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848E872-60E2-8FEB-8664-602D85126630}"/>
                  </a:ext>
                </a:extLst>
              </p14:cNvPr>
              <p14:cNvContentPartPr/>
              <p14:nvPr/>
            </p14:nvContentPartPr>
            <p14:xfrm>
              <a:off x="9116143" y="3724080"/>
              <a:ext cx="81720" cy="2811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848E872-60E2-8FEB-8664-602D8512663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098143" y="3706080"/>
                <a:ext cx="1173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6C4FD06-6883-67D7-269C-B9ADEFB7E6AD}"/>
                  </a:ext>
                </a:extLst>
              </p14:cNvPr>
              <p14:cNvContentPartPr/>
              <p14:nvPr/>
            </p14:nvContentPartPr>
            <p14:xfrm>
              <a:off x="9200743" y="4030800"/>
              <a:ext cx="360" cy="399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6C4FD06-6883-67D7-269C-B9ADEFB7E6A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183103" y="4012800"/>
                <a:ext cx="36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8A31424-7BA4-F641-BC60-1B3C8C9AFD6E}"/>
                  </a:ext>
                </a:extLst>
              </p14:cNvPr>
              <p14:cNvContentPartPr/>
              <p14:nvPr/>
            </p14:nvContentPartPr>
            <p14:xfrm>
              <a:off x="9459943" y="3653880"/>
              <a:ext cx="235800" cy="246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8A31424-7BA4-F641-BC60-1B3C8C9AFD6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41943" y="3636240"/>
                <a:ext cx="2714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3843A0D-FCDD-2C80-E1BD-75B69FEEC217}"/>
                  </a:ext>
                </a:extLst>
              </p14:cNvPr>
              <p14:cNvContentPartPr/>
              <p14:nvPr/>
            </p14:nvContentPartPr>
            <p14:xfrm>
              <a:off x="9414943" y="3480000"/>
              <a:ext cx="6120" cy="158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3843A0D-FCDD-2C80-E1BD-75B69FEEC21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397303" y="3462360"/>
                <a:ext cx="41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BC2B93-0EC6-C150-C378-8C73A4FE5647}"/>
                  </a:ext>
                </a:extLst>
              </p14:cNvPr>
              <p14:cNvContentPartPr/>
              <p14:nvPr/>
            </p14:nvContentPartPr>
            <p14:xfrm>
              <a:off x="8339623" y="2734440"/>
              <a:ext cx="54000" cy="57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BC2B93-0EC6-C150-C378-8C73A4FE564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21983" y="2716440"/>
                <a:ext cx="896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FF5A2C1-FE84-CB24-97A3-E711359EE8CC}"/>
                  </a:ext>
                </a:extLst>
              </p14:cNvPr>
              <p14:cNvContentPartPr/>
              <p14:nvPr/>
            </p14:nvContentPartPr>
            <p14:xfrm>
              <a:off x="10203343" y="3453720"/>
              <a:ext cx="34200" cy="651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FF5A2C1-FE84-CB24-97A3-E711359EE8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185703" y="3435720"/>
                <a:ext cx="698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F1C8DAC-A06C-4B84-7F66-32CB1C3AAE22}"/>
                  </a:ext>
                </a:extLst>
              </p14:cNvPr>
              <p14:cNvContentPartPr/>
              <p14:nvPr/>
            </p14:nvContentPartPr>
            <p14:xfrm>
              <a:off x="10142143" y="3742800"/>
              <a:ext cx="187920" cy="173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F1C8DAC-A06C-4B84-7F66-32CB1C3AAE2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124503" y="3724800"/>
                <a:ext cx="2235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A8A6AD-3E09-3A91-AFE6-418D088F25B9}"/>
                  </a:ext>
                </a:extLst>
              </p14:cNvPr>
              <p14:cNvContentPartPr/>
              <p14:nvPr/>
            </p14:nvContentPartPr>
            <p14:xfrm>
              <a:off x="10953583" y="3482520"/>
              <a:ext cx="3600" cy="349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A8A6AD-3E09-3A91-AFE6-418D088F25B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35583" y="3464520"/>
                <a:ext cx="392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901ED9-F625-AB40-4725-C829730B120A}"/>
                  </a:ext>
                </a:extLst>
              </p14:cNvPr>
              <p14:cNvContentPartPr/>
              <p14:nvPr/>
            </p14:nvContentPartPr>
            <p14:xfrm>
              <a:off x="10827943" y="3707160"/>
              <a:ext cx="189720" cy="2332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901ED9-F625-AB40-4725-C829730B120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809943" y="3689160"/>
                <a:ext cx="225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55A02DC-484C-D0DE-18D7-59FB2116B83B}"/>
                  </a:ext>
                </a:extLst>
              </p14:cNvPr>
              <p14:cNvContentPartPr/>
              <p14:nvPr/>
            </p14:nvContentPartPr>
            <p14:xfrm>
              <a:off x="9603223" y="1875840"/>
              <a:ext cx="1217160" cy="7466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55A02DC-484C-D0DE-18D7-59FB2116B83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585583" y="1857840"/>
                <a:ext cx="125280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7381AB1-8149-AB50-91D8-20DF60A7EEF4}"/>
                  </a:ext>
                </a:extLst>
              </p14:cNvPr>
              <p14:cNvContentPartPr/>
              <p14:nvPr/>
            </p14:nvContentPartPr>
            <p14:xfrm>
              <a:off x="8714743" y="3363360"/>
              <a:ext cx="7200" cy="147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7381AB1-8149-AB50-91D8-20DF60A7EEF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96743" y="3345360"/>
                <a:ext cx="428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15DD08C-17D3-CF4E-6EAA-19CA3B408EAE}"/>
                  </a:ext>
                </a:extLst>
              </p14:cNvPr>
              <p14:cNvContentPartPr/>
              <p14:nvPr/>
            </p14:nvContentPartPr>
            <p14:xfrm>
              <a:off x="8521063" y="3643800"/>
              <a:ext cx="176400" cy="299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15DD08C-17D3-CF4E-6EAA-19CA3B408E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503063" y="3625800"/>
                <a:ext cx="2120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3C02900-0DAA-A2CE-D50F-38F41231DC33}"/>
                  </a:ext>
                </a:extLst>
              </p14:cNvPr>
              <p14:cNvContentPartPr/>
              <p14:nvPr/>
            </p14:nvContentPartPr>
            <p14:xfrm>
              <a:off x="8667223" y="3526080"/>
              <a:ext cx="360" cy="331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3C02900-0DAA-A2CE-D50F-38F41231DC3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649223" y="3508440"/>
                <a:ext cx="360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FB2A80B-9DDC-623B-3D5E-4A94823DA2CE}"/>
                  </a:ext>
                </a:extLst>
              </p14:cNvPr>
              <p14:cNvContentPartPr/>
              <p14:nvPr/>
            </p14:nvContentPartPr>
            <p14:xfrm>
              <a:off x="8128663" y="2855760"/>
              <a:ext cx="19080" cy="6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FB2A80B-9DDC-623B-3D5E-4A94823DA2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111023" y="2837760"/>
                <a:ext cx="54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B89FD41-B21F-DF80-EB4C-59EB29AA70C3}"/>
                  </a:ext>
                </a:extLst>
              </p14:cNvPr>
              <p14:cNvContentPartPr/>
              <p14:nvPr/>
            </p14:nvContentPartPr>
            <p14:xfrm>
              <a:off x="8282383" y="2851080"/>
              <a:ext cx="84600" cy="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B89FD41-B21F-DF80-EB4C-59EB29AA70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64743" y="2833440"/>
                <a:ext cx="12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1BACC84-CA3A-1569-F390-6DE8119D95D0}"/>
                  </a:ext>
                </a:extLst>
              </p14:cNvPr>
              <p14:cNvContentPartPr/>
              <p14:nvPr/>
            </p14:nvContentPartPr>
            <p14:xfrm>
              <a:off x="8629423" y="2834520"/>
              <a:ext cx="360" cy="25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1BACC84-CA3A-1569-F390-6DE8119D95D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611423" y="2816520"/>
                <a:ext cx="36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5617CD8-8BAD-87F7-20EA-B1347838A566}"/>
                  </a:ext>
                </a:extLst>
              </p14:cNvPr>
              <p14:cNvContentPartPr/>
              <p14:nvPr/>
            </p14:nvContentPartPr>
            <p14:xfrm>
              <a:off x="8695663" y="3001920"/>
              <a:ext cx="15840" cy="176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5617CD8-8BAD-87F7-20EA-B1347838A56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677663" y="2983920"/>
                <a:ext cx="514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CC0678-18E1-761F-219D-714D9EABDDF4}"/>
                  </a:ext>
                </a:extLst>
              </p14:cNvPr>
              <p14:cNvContentPartPr/>
              <p14:nvPr/>
            </p14:nvContentPartPr>
            <p14:xfrm>
              <a:off x="8107783" y="2871960"/>
              <a:ext cx="70560" cy="21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CC0678-18E1-761F-219D-714D9EABDD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89783" y="2853960"/>
                <a:ext cx="106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F7D056E-EA57-A897-22D2-0A2AC9BCC2CB}"/>
                  </a:ext>
                </a:extLst>
              </p14:cNvPr>
              <p14:cNvContentPartPr/>
              <p14:nvPr/>
            </p14:nvContentPartPr>
            <p14:xfrm>
              <a:off x="8401183" y="2854320"/>
              <a:ext cx="175680" cy="493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F7D056E-EA57-A897-22D2-0A2AC9BCC2C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383183" y="2836320"/>
                <a:ext cx="2113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72998E0-38C5-8379-F074-E6404A7E2460}"/>
                  </a:ext>
                </a:extLst>
              </p14:cNvPr>
              <p14:cNvContentPartPr/>
              <p14:nvPr/>
            </p14:nvContentPartPr>
            <p14:xfrm>
              <a:off x="8598103" y="2866200"/>
              <a:ext cx="168480" cy="7286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72998E0-38C5-8379-F074-E6404A7E246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580463" y="2848560"/>
                <a:ext cx="204120" cy="76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EFB5937-EA79-749F-FB22-F742E3B26B97}"/>
              </a:ext>
            </a:extLst>
          </p:cNvPr>
          <p:cNvGrpSpPr/>
          <p:nvPr/>
        </p:nvGrpSpPr>
        <p:grpSpPr>
          <a:xfrm>
            <a:off x="9197863" y="2273640"/>
            <a:ext cx="397440" cy="1058040"/>
            <a:chOff x="9197863" y="2273640"/>
            <a:chExt cx="397440" cy="10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0555801-75C4-7F6F-BFE0-772B2DC564BF}"/>
                    </a:ext>
                  </a:extLst>
                </p14:cNvPr>
                <p14:cNvContentPartPr/>
                <p14:nvPr/>
              </p14:nvContentPartPr>
              <p14:xfrm>
                <a:off x="9403063" y="3128640"/>
                <a:ext cx="2160" cy="21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0555801-75C4-7F6F-BFE0-772B2DC564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85423" y="3110640"/>
                  <a:ext cx="37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C443237-BB1E-7BD3-21DE-E3B14CB088F4}"/>
                    </a:ext>
                  </a:extLst>
                </p14:cNvPr>
                <p14:cNvContentPartPr/>
                <p14:nvPr/>
              </p14:nvContentPartPr>
              <p14:xfrm>
                <a:off x="9584863" y="2659560"/>
                <a:ext cx="10440" cy="4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C443237-BB1E-7BD3-21DE-E3B14CB088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67223" y="2641920"/>
                  <a:ext cx="46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5AE05E-8AF1-6979-242E-392374361CEA}"/>
                    </a:ext>
                  </a:extLst>
                </p14:cNvPr>
                <p14:cNvContentPartPr/>
                <p14:nvPr/>
              </p14:nvContentPartPr>
              <p14:xfrm>
                <a:off x="9479743" y="2733000"/>
                <a:ext cx="26280" cy="57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5AE05E-8AF1-6979-242E-392374361C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61743" y="2715000"/>
                  <a:ext cx="61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ABF7E91-8653-B1C9-E720-97745A6F7651}"/>
                    </a:ext>
                  </a:extLst>
                </p14:cNvPr>
                <p14:cNvContentPartPr/>
                <p14:nvPr/>
              </p14:nvContentPartPr>
              <p14:xfrm>
                <a:off x="9543463" y="2643720"/>
                <a:ext cx="2160" cy="12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ABF7E91-8653-B1C9-E720-97745A6F76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25463" y="2626080"/>
                  <a:ext cx="37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32A484-A243-39FE-2B8D-3A6832DA9B3D}"/>
                    </a:ext>
                  </a:extLst>
                </p14:cNvPr>
                <p14:cNvContentPartPr/>
                <p14:nvPr/>
              </p14:nvContentPartPr>
              <p14:xfrm>
                <a:off x="9197863" y="2273640"/>
                <a:ext cx="381600" cy="1058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32A484-A243-39FE-2B8D-3A6832DA9B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80223" y="2255640"/>
                  <a:ext cx="417240" cy="10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CFE6CE0-AB41-14A3-97ED-3666D6EA5B70}"/>
                  </a:ext>
                </a:extLst>
              </p14:cNvPr>
              <p14:cNvContentPartPr/>
              <p14:nvPr/>
            </p14:nvContentPartPr>
            <p14:xfrm>
              <a:off x="7837783" y="2900400"/>
              <a:ext cx="19440" cy="1018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CFE6CE0-AB41-14A3-97ED-3666D6EA5B7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819783" y="2882400"/>
                <a:ext cx="5508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D7E46D4-2A95-1D7A-3A42-F4103DC1E0D5}"/>
              </a:ext>
            </a:extLst>
          </p:cNvPr>
          <p:cNvGrpSpPr/>
          <p:nvPr/>
        </p:nvGrpSpPr>
        <p:grpSpPr>
          <a:xfrm>
            <a:off x="7886743" y="2238360"/>
            <a:ext cx="979560" cy="192600"/>
            <a:chOff x="7886743" y="2238360"/>
            <a:chExt cx="97956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F0503F-8D8E-688B-277C-86C6136BAEE7}"/>
                    </a:ext>
                  </a:extLst>
                </p14:cNvPr>
                <p14:cNvContentPartPr/>
                <p14:nvPr/>
              </p14:nvContentPartPr>
              <p14:xfrm>
                <a:off x="8411263" y="2294880"/>
                <a:ext cx="125640" cy="21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F0503F-8D8E-688B-277C-86C6136BAE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93623" y="2276880"/>
                  <a:ext cx="161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7B6FAD4-A15E-A966-4E70-B9AEE10C765F}"/>
                    </a:ext>
                  </a:extLst>
                </p14:cNvPr>
                <p14:cNvContentPartPr/>
                <p14:nvPr/>
              </p14:nvContentPartPr>
              <p14:xfrm>
                <a:off x="8809063" y="2301360"/>
                <a:ext cx="57240" cy="12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7B6FAD4-A15E-A966-4E70-B9AEE10C76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91423" y="2283360"/>
                  <a:ext cx="92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1FF6B7-63D3-D4DA-12A7-551A701F8C81}"/>
                    </a:ext>
                  </a:extLst>
                </p14:cNvPr>
                <p14:cNvContentPartPr/>
                <p14:nvPr/>
              </p14:nvContentPartPr>
              <p14:xfrm>
                <a:off x="8122183" y="2275800"/>
                <a:ext cx="5472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1FF6B7-63D3-D4DA-12A7-551A701F8C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04183" y="2258160"/>
                  <a:ext cx="90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2E8F41-96BC-27B3-3A22-A964B0BAAB92}"/>
                    </a:ext>
                  </a:extLst>
                </p14:cNvPr>
                <p14:cNvContentPartPr/>
                <p14:nvPr/>
              </p14:nvContentPartPr>
              <p14:xfrm>
                <a:off x="7886743" y="2238360"/>
                <a:ext cx="100800" cy="192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2E8F41-96BC-27B3-3A22-A964B0BAAB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69103" y="2220720"/>
                  <a:ext cx="13644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A3DD0E0-45C4-2AF3-EADA-DE287F3F6E07}"/>
                  </a:ext>
                </a:extLst>
              </p14:cNvPr>
              <p14:cNvContentPartPr/>
              <p14:nvPr/>
            </p14:nvContentPartPr>
            <p14:xfrm>
              <a:off x="8048743" y="1858920"/>
              <a:ext cx="14400" cy="504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A3DD0E0-45C4-2AF3-EADA-DE287F3F6E0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31103" y="1841280"/>
                <a:ext cx="50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A5D75C4-7CCA-0E39-BBF8-3620ABDEE0D3}"/>
                  </a:ext>
                </a:extLst>
              </p14:cNvPr>
              <p14:cNvContentPartPr/>
              <p14:nvPr/>
            </p14:nvContentPartPr>
            <p14:xfrm>
              <a:off x="8328463" y="1839480"/>
              <a:ext cx="13680" cy="64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A5D75C4-7CCA-0E39-BBF8-3620ABDEE0D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310463" y="1821840"/>
                <a:ext cx="493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E626EA7-F9A8-78EC-B1B7-2753C0C64AE0}"/>
                  </a:ext>
                </a:extLst>
              </p14:cNvPr>
              <p14:cNvContentPartPr/>
              <p14:nvPr/>
            </p14:nvContentPartPr>
            <p14:xfrm>
              <a:off x="8752903" y="1834440"/>
              <a:ext cx="63360" cy="162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E626EA7-F9A8-78EC-B1B7-2753C0C64AE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735263" y="1816440"/>
                <a:ext cx="9900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AF9B667-19CC-6789-3BC3-043F0C2DEF22}"/>
              </a:ext>
            </a:extLst>
          </p:cNvPr>
          <p:cNvGrpSpPr/>
          <p:nvPr/>
        </p:nvGrpSpPr>
        <p:grpSpPr>
          <a:xfrm>
            <a:off x="9286063" y="1776480"/>
            <a:ext cx="848880" cy="121320"/>
            <a:chOff x="9286063" y="1776480"/>
            <a:chExt cx="848880" cy="12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083F878-29E6-3797-7C7C-A221EFF13EE6}"/>
                    </a:ext>
                  </a:extLst>
                </p14:cNvPr>
                <p14:cNvContentPartPr/>
                <p14:nvPr/>
              </p14:nvContentPartPr>
              <p14:xfrm>
                <a:off x="9286063" y="1790880"/>
                <a:ext cx="496800" cy="31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083F878-29E6-3797-7C7C-A221EFF13E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68423" y="1772880"/>
                  <a:ext cx="532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A47378-38F7-D857-0019-84CC154AEC6D}"/>
                    </a:ext>
                  </a:extLst>
                </p14:cNvPr>
                <p14:cNvContentPartPr/>
                <p14:nvPr/>
              </p14:nvContentPartPr>
              <p14:xfrm>
                <a:off x="9878623" y="1786560"/>
                <a:ext cx="9000" cy="2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A47378-38F7-D857-0019-84CC154AEC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60983" y="1768560"/>
                  <a:ext cx="44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64EB19D-E2FB-4EC2-30E9-480ECBD010AA}"/>
                    </a:ext>
                  </a:extLst>
                </p14:cNvPr>
                <p14:cNvContentPartPr/>
                <p14:nvPr/>
              </p14:nvContentPartPr>
              <p14:xfrm>
                <a:off x="10117663" y="1776480"/>
                <a:ext cx="17280" cy="17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64EB19D-E2FB-4EC2-30E9-480ECBD010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99663" y="1758480"/>
                  <a:ext cx="52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4218EDA-DDA6-AA33-1D9D-39004DEFE17C}"/>
                    </a:ext>
                  </a:extLst>
                </p14:cNvPr>
                <p14:cNvContentPartPr/>
                <p14:nvPr/>
              </p14:nvContentPartPr>
              <p14:xfrm>
                <a:off x="9961063" y="1854600"/>
                <a:ext cx="360" cy="43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4218EDA-DDA6-AA33-1D9D-39004DEFE1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43423" y="1836960"/>
                  <a:ext cx="360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ADF3B7F-A6BC-172A-3D1F-AC08CB53DF13}"/>
                  </a:ext>
                </a:extLst>
              </p14:cNvPr>
              <p14:cNvContentPartPr/>
              <p14:nvPr/>
            </p14:nvContentPartPr>
            <p14:xfrm>
              <a:off x="9996343" y="2202720"/>
              <a:ext cx="360" cy="1004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ADF3B7F-A6BC-172A-3D1F-AC08CB53DF1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978343" y="2184720"/>
                <a:ext cx="36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9104BC0-4CE4-B891-D122-471B34CC94B4}"/>
                  </a:ext>
                </a:extLst>
              </p14:cNvPr>
              <p14:cNvContentPartPr/>
              <p14:nvPr/>
            </p14:nvContentPartPr>
            <p14:xfrm>
              <a:off x="9962863" y="2987880"/>
              <a:ext cx="27720" cy="13860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9104BC0-4CE4-B891-D122-471B34CC94B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945223" y="2970240"/>
                <a:ext cx="633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A3B7FC4-F986-5D42-0E58-59EBE541E718}"/>
                  </a:ext>
                </a:extLst>
              </p14:cNvPr>
              <p14:cNvContentPartPr/>
              <p14:nvPr/>
            </p14:nvContentPartPr>
            <p14:xfrm>
              <a:off x="9982303" y="3406560"/>
              <a:ext cx="22680" cy="363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A3B7FC4-F986-5D42-0E58-59EBE541E71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964303" y="3388920"/>
                <a:ext cx="58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2A46304-D809-8C00-9EDC-13CE55A6C9CA}"/>
                  </a:ext>
                </a:extLst>
              </p14:cNvPr>
              <p14:cNvContentPartPr/>
              <p14:nvPr/>
            </p14:nvContentPartPr>
            <p14:xfrm>
              <a:off x="7986463" y="1439880"/>
              <a:ext cx="11160" cy="129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2A46304-D809-8C00-9EDC-13CE55A6C9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968463" y="1421880"/>
                <a:ext cx="46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E89C55C-12BD-F6FE-4938-2960A198DCE4}"/>
                  </a:ext>
                </a:extLst>
              </p14:cNvPr>
              <p14:cNvContentPartPr/>
              <p14:nvPr/>
            </p14:nvContentPartPr>
            <p14:xfrm>
              <a:off x="8260063" y="1385880"/>
              <a:ext cx="234360" cy="576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E89C55C-12BD-F6FE-4938-2960A198DCE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242063" y="1368240"/>
                <a:ext cx="270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6428ACE-6475-9CE4-29CA-B87774D70EEB}"/>
                  </a:ext>
                </a:extLst>
              </p14:cNvPr>
              <p14:cNvContentPartPr/>
              <p14:nvPr/>
            </p14:nvContentPartPr>
            <p14:xfrm>
              <a:off x="8939383" y="1300920"/>
              <a:ext cx="214920" cy="3852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6428ACE-6475-9CE4-29CA-B87774D70EE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8921383" y="1283280"/>
                <a:ext cx="2505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0D0AC3F-D09B-CDA2-7E4C-2ACB0FCF1A12}"/>
                  </a:ext>
                </a:extLst>
              </p14:cNvPr>
              <p14:cNvContentPartPr/>
              <p14:nvPr/>
            </p14:nvContentPartPr>
            <p14:xfrm>
              <a:off x="9623023" y="1225320"/>
              <a:ext cx="344880" cy="450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0D0AC3F-D09B-CDA2-7E4C-2ACB0FCF1A1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605023" y="1207320"/>
                <a:ext cx="3805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6CB8A46B-B2B6-EF6A-C56A-6EA6BFF40C0B}"/>
                  </a:ext>
                </a:extLst>
              </p14:cNvPr>
              <p14:cNvContentPartPr/>
              <p14:nvPr/>
            </p14:nvContentPartPr>
            <p14:xfrm>
              <a:off x="10352383" y="1236120"/>
              <a:ext cx="235080" cy="399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6CB8A46B-B2B6-EF6A-C56A-6EA6BFF40C0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334383" y="1218120"/>
                <a:ext cx="270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8E6E90F-8F64-4713-E099-F56719EC5BBE}"/>
                  </a:ext>
                </a:extLst>
              </p14:cNvPr>
              <p14:cNvContentPartPr/>
              <p14:nvPr/>
            </p14:nvContentPartPr>
            <p14:xfrm>
              <a:off x="10602943" y="1997160"/>
              <a:ext cx="84960" cy="480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8E6E90F-8F64-4713-E099-F56719EC5BB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84943" y="1979160"/>
                <a:ext cx="1206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5DA74DC-2B47-71B6-26AB-8FCE941CB2FC}"/>
                  </a:ext>
                </a:extLst>
              </p14:cNvPr>
              <p14:cNvContentPartPr/>
              <p14:nvPr/>
            </p14:nvContentPartPr>
            <p14:xfrm>
              <a:off x="10579903" y="2772240"/>
              <a:ext cx="2160" cy="536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5DA74DC-2B47-71B6-26AB-8FCE941CB2F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562263" y="2754600"/>
                <a:ext cx="378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9A31C77-5311-6AEA-4941-D956323A7FC2}"/>
                  </a:ext>
                </a:extLst>
              </p14:cNvPr>
              <p14:cNvContentPartPr/>
              <p14:nvPr/>
            </p14:nvContentPartPr>
            <p14:xfrm>
              <a:off x="7541863" y="1340880"/>
              <a:ext cx="122760" cy="1458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9A31C77-5311-6AEA-4941-D956323A7FC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23863" y="1322880"/>
                <a:ext cx="1584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E9DC6C58-CEAE-E792-F91A-4CB070A8C325}"/>
                  </a:ext>
                </a:extLst>
              </p14:cNvPr>
              <p14:cNvContentPartPr/>
              <p14:nvPr/>
            </p14:nvContentPartPr>
            <p14:xfrm>
              <a:off x="7747783" y="1714560"/>
              <a:ext cx="30600" cy="342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E9DC6C58-CEAE-E792-F91A-4CB070A8C32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729783" y="1696920"/>
                <a:ext cx="6624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B56B3BE-B12E-1BDB-1926-77A7D1C7178F}"/>
              </a:ext>
            </a:extLst>
          </p:cNvPr>
          <p:cNvGrpSpPr/>
          <p:nvPr/>
        </p:nvGrpSpPr>
        <p:grpSpPr>
          <a:xfrm>
            <a:off x="2367583" y="4483320"/>
            <a:ext cx="1050120" cy="315360"/>
            <a:chOff x="2367583" y="4483320"/>
            <a:chExt cx="105012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E35C86-2F1A-3A28-910B-D42DD5B24182}"/>
                    </a:ext>
                  </a:extLst>
                </p14:cNvPr>
                <p14:cNvContentPartPr/>
                <p14:nvPr/>
              </p14:nvContentPartPr>
              <p14:xfrm>
                <a:off x="2367583" y="4495200"/>
                <a:ext cx="243720" cy="235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E35C86-2F1A-3A28-910B-D42DD5B241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49943" y="4477560"/>
                  <a:ext cx="279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3E9F6E-9E27-0A1C-D112-6A2D0BE46AF4}"/>
                    </a:ext>
                  </a:extLst>
                </p14:cNvPr>
                <p14:cNvContentPartPr/>
                <p14:nvPr/>
              </p14:nvContentPartPr>
              <p14:xfrm>
                <a:off x="2645143" y="4483320"/>
                <a:ext cx="45000" cy="315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3E9F6E-9E27-0A1C-D112-6A2D0BE46A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27503" y="4465320"/>
                  <a:ext cx="806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5FBA444-B976-C55E-017D-962CC3D8EDAA}"/>
                    </a:ext>
                  </a:extLst>
                </p14:cNvPr>
                <p14:cNvContentPartPr/>
                <p14:nvPr/>
              </p14:nvContentPartPr>
              <p14:xfrm>
                <a:off x="3104863" y="4539120"/>
                <a:ext cx="312840" cy="213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5FBA444-B976-C55E-017D-962CC3D8EDA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86863" y="4521480"/>
                  <a:ext cx="34848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A54D55F-FC49-55F6-D393-8E3DFEBFA0A5}"/>
              </a:ext>
            </a:extLst>
          </p:cNvPr>
          <p:cNvGrpSpPr/>
          <p:nvPr/>
        </p:nvGrpSpPr>
        <p:grpSpPr>
          <a:xfrm>
            <a:off x="3810463" y="4337880"/>
            <a:ext cx="473040" cy="362520"/>
            <a:chOff x="3810463" y="4337880"/>
            <a:chExt cx="47304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5BB3CA-3771-DDC7-3B02-330D5B9E9329}"/>
                    </a:ext>
                  </a:extLst>
                </p14:cNvPr>
                <p14:cNvContentPartPr/>
                <p14:nvPr/>
              </p14:nvContentPartPr>
              <p14:xfrm>
                <a:off x="3974263" y="4372080"/>
                <a:ext cx="94320" cy="289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5BB3CA-3771-DDC7-3B02-330D5B9E932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56623" y="4354440"/>
                  <a:ext cx="1299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5F8BDE-1918-D361-8393-A058CC065B39}"/>
                    </a:ext>
                  </a:extLst>
                </p14:cNvPr>
                <p14:cNvContentPartPr/>
                <p14:nvPr/>
              </p14:nvContentPartPr>
              <p14:xfrm>
                <a:off x="3810463" y="4337880"/>
                <a:ext cx="279720" cy="2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5F8BDE-1918-D361-8393-A058CC065B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792823" y="4319880"/>
                  <a:ext cx="315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F077324-8FD5-7419-818D-A6098BF373F9}"/>
                    </a:ext>
                  </a:extLst>
                </p14:cNvPr>
                <p14:cNvContentPartPr/>
                <p14:nvPr/>
              </p14:nvContentPartPr>
              <p14:xfrm>
                <a:off x="3942943" y="4647840"/>
                <a:ext cx="340560" cy="52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F077324-8FD5-7419-818D-A6098BF373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25303" y="4630200"/>
                  <a:ext cx="37620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8188300-8003-85A4-91AA-3F9F210EE252}"/>
                  </a:ext>
                </a:extLst>
              </p14:cNvPr>
              <p14:cNvContentPartPr/>
              <p14:nvPr/>
            </p14:nvContentPartPr>
            <p14:xfrm>
              <a:off x="8310463" y="4173720"/>
              <a:ext cx="2590200" cy="3099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8188300-8003-85A4-91AA-3F9F210EE252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292823" y="4155720"/>
                <a:ext cx="262584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A79B04B-6A04-0711-079B-806FA8C817BA}"/>
              </a:ext>
            </a:extLst>
          </p:cNvPr>
          <p:cNvGrpSpPr/>
          <p:nvPr/>
        </p:nvGrpSpPr>
        <p:grpSpPr>
          <a:xfrm>
            <a:off x="6671743" y="1593600"/>
            <a:ext cx="868320" cy="1191240"/>
            <a:chOff x="6671743" y="1593600"/>
            <a:chExt cx="868320" cy="11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4CDE58-D842-344B-09A3-3EE5096300AB}"/>
                    </a:ext>
                  </a:extLst>
                </p14:cNvPr>
                <p14:cNvContentPartPr/>
                <p14:nvPr/>
              </p14:nvContentPartPr>
              <p14:xfrm>
                <a:off x="7332703" y="2520240"/>
                <a:ext cx="33840" cy="264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4CDE58-D842-344B-09A3-3EE5096300A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14703" y="2502600"/>
                  <a:ext cx="69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035B41-981A-1057-8C76-12E394FCABFB}"/>
                    </a:ext>
                  </a:extLst>
                </p14:cNvPr>
                <p14:cNvContentPartPr/>
                <p14:nvPr/>
              </p14:nvContentPartPr>
              <p14:xfrm>
                <a:off x="7226503" y="2546520"/>
                <a:ext cx="313560" cy="19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035B41-981A-1057-8C76-12E394FCABF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08863" y="2528520"/>
                  <a:ext cx="34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06406D-4A93-D48D-D61E-DCC9FA067F02}"/>
                    </a:ext>
                  </a:extLst>
                </p14:cNvPr>
                <p14:cNvContentPartPr/>
                <p14:nvPr/>
              </p14:nvContentPartPr>
              <p14:xfrm>
                <a:off x="7276543" y="2740560"/>
                <a:ext cx="152640" cy="44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06406D-4A93-D48D-D61E-DCC9FA067F0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58903" y="2722560"/>
                  <a:ext cx="188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AA47613-F80F-6B47-9134-D0819B678FD3}"/>
                    </a:ext>
                  </a:extLst>
                </p14:cNvPr>
                <p14:cNvContentPartPr/>
                <p14:nvPr/>
              </p14:nvContentPartPr>
              <p14:xfrm>
                <a:off x="6889183" y="1619520"/>
                <a:ext cx="66960" cy="1110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AA47613-F80F-6B47-9134-D0819B678FD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71183" y="1601880"/>
                  <a:ext cx="102600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8438FD-53F0-2B7F-3368-F59264B11F18}"/>
                    </a:ext>
                  </a:extLst>
                </p14:cNvPr>
                <p14:cNvContentPartPr/>
                <p14:nvPr/>
              </p14:nvContentPartPr>
              <p14:xfrm>
                <a:off x="6671743" y="1593600"/>
                <a:ext cx="511920" cy="389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8438FD-53F0-2B7F-3368-F59264B11F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54103" y="1575960"/>
                  <a:ext cx="547560" cy="42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6DE9F0E-7C57-70CA-C231-C32D28BD816C}"/>
                  </a:ext>
                </a:extLst>
              </p14:cNvPr>
              <p14:cNvContentPartPr/>
              <p14:nvPr/>
            </p14:nvContentPartPr>
            <p14:xfrm>
              <a:off x="4797223" y="4602840"/>
              <a:ext cx="7200" cy="28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6DE9F0E-7C57-70CA-C231-C32D28BD816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79223" y="4585200"/>
                <a:ext cx="4284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F96BED7-2134-01EE-10B7-7E26FB3C5FCD}"/>
              </a:ext>
            </a:extLst>
          </p:cNvPr>
          <p:cNvGrpSpPr/>
          <p:nvPr/>
        </p:nvGrpSpPr>
        <p:grpSpPr>
          <a:xfrm>
            <a:off x="2586463" y="5181000"/>
            <a:ext cx="203760" cy="275760"/>
            <a:chOff x="2586463" y="5181000"/>
            <a:chExt cx="20376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DB5D803-56A7-D0D5-39C6-04F2FE8C395D}"/>
                    </a:ext>
                  </a:extLst>
                </p14:cNvPr>
                <p14:cNvContentPartPr/>
                <p14:nvPr/>
              </p14:nvContentPartPr>
              <p14:xfrm>
                <a:off x="2586463" y="5257320"/>
                <a:ext cx="153360" cy="142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DB5D803-56A7-D0D5-39C6-04F2FE8C395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68463" y="5239320"/>
                  <a:ext cx="189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215AD6D-DE28-7A28-287C-0C75A666CE39}"/>
                    </a:ext>
                  </a:extLst>
                </p14:cNvPr>
                <p14:cNvContentPartPr/>
                <p14:nvPr/>
              </p14:nvContentPartPr>
              <p14:xfrm>
                <a:off x="2721103" y="5181000"/>
                <a:ext cx="69120" cy="275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215AD6D-DE28-7A28-287C-0C75A666CE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03463" y="5163360"/>
                  <a:ext cx="10476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6811EB5-307B-CBA2-68F3-BE888FE0954C}"/>
              </a:ext>
            </a:extLst>
          </p:cNvPr>
          <p:cNvGrpSpPr/>
          <p:nvPr/>
        </p:nvGrpSpPr>
        <p:grpSpPr>
          <a:xfrm>
            <a:off x="3154183" y="5211960"/>
            <a:ext cx="228240" cy="191880"/>
            <a:chOff x="3154183" y="5211960"/>
            <a:chExt cx="228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702261-E06C-D8E1-716A-12AB57120EF6}"/>
                    </a:ext>
                  </a:extLst>
                </p14:cNvPr>
                <p14:cNvContentPartPr/>
                <p14:nvPr/>
              </p14:nvContentPartPr>
              <p14:xfrm>
                <a:off x="3233743" y="5211960"/>
                <a:ext cx="148680" cy="10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702261-E06C-D8E1-716A-12AB57120E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16103" y="5194320"/>
                  <a:ext cx="18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0BF2D85-BD1C-8A5B-220E-0DC5A57894F5}"/>
                    </a:ext>
                  </a:extLst>
                </p14:cNvPr>
                <p14:cNvContentPartPr/>
                <p14:nvPr/>
              </p14:nvContentPartPr>
              <p14:xfrm>
                <a:off x="3154183" y="5310600"/>
                <a:ext cx="226800" cy="93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0BF2D85-BD1C-8A5B-220E-0DC5A57894F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36183" y="5292960"/>
                  <a:ext cx="26244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B5EAEE4-BF47-B03D-B2C3-91229D482933}"/>
              </a:ext>
            </a:extLst>
          </p:cNvPr>
          <p:cNvGrpSpPr/>
          <p:nvPr/>
        </p:nvGrpSpPr>
        <p:grpSpPr>
          <a:xfrm>
            <a:off x="4858783" y="5309520"/>
            <a:ext cx="2022840" cy="534600"/>
            <a:chOff x="4858783" y="5309520"/>
            <a:chExt cx="202284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1024AE-8BB9-439A-41A0-FBA05617EFCA}"/>
                    </a:ext>
                  </a:extLst>
                </p14:cNvPr>
                <p14:cNvContentPartPr/>
                <p14:nvPr/>
              </p14:nvContentPartPr>
              <p14:xfrm>
                <a:off x="4875343" y="5526600"/>
                <a:ext cx="47160" cy="273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1024AE-8BB9-439A-41A0-FBA05617EF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57703" y="5508960"/>
                  <a:ext cx="82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8BEDA4-FCB6-5C8C-D6D8-926DB74C1F5C}"/>
                    </a:ext>
                  </a:extLst>
                </p14:cNvPr>
                <p14:cNvContentPartPr/>
                <p14:nvPr/>
              </p14:nvContentPartPr>
              <p14:xfrm>
                <a:off x="4858783" y="5476560"/>
                <a:ext cx="291600" cy="240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8BEDA4-FCB6-5C8C-D6D8-926DB74C1F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40783" y="5458560"/>
                  <a:ext cx="327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7C7858E-43C7-B546-1E29-D1BFAE95E74B}"/>
                    </a:ext>
                  </a:extLst>
                </p14:cNvPr>
                <p14:cNvContentPartPr/>
                <p14:nvPr/>
              </p14:nvContentPartPr>
              <p14:xfrm>
                <a:off x="5171623" y="5560440"/>
                <a:ext cx="418680" cy="204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7C7858E-43C7-B546-1E29-D1BFAE95E7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53623" y="5542800"/>
                  <a:ext cx="454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E74273-2626-D15E-CE5D-6D26FB806A1C}"/>
                    </a:ext>
                  </a:extLst>
                </p14:cNvPr>
                <p14:cNvContentPartPr/>
                <p14:nvPr/>
              </p14:nvContentPartPr>
              <p14:xfrm>
                <a:off x="5417143" y="5491320"/>
                <a:ext cx="20880" cy="15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E74273-2626-D15E-CE5D-6D26FB806A1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99503" y="5473320"/>
                  <a:ext cx="56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4FB7CB8-0091-74DD-4919-CE2F3B9ECF31}"/>
                    </a:ext>
                  </a:extLst>
                </p14:cNvPr>
                <p14:cNvContentPartPr/>
                <p14:nvPr/>
              </p14:nvContentPartPr>
              <p14:xfrm>
                <a:off x="5727823" y="5309520"/>
                <a:ext cx="105480" cy="534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4FB7CB8-0091-74DD-4919-CE2F3B9ECF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0183" y="5291880"/>
                  <a:ext cx="1411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A3887C-2AA6-BC90-A199-ED1930C5BFDA}"/>
                    </a:ext>
                  </a:extLst>
                </p14:cNvPr>
                <p14:cNvContentPartPr/>
                <p14:nvPr/>
              </p14:nvContentPartPr>
              <p14:xfrm>
                <a:off x="5702263" y="5546400"/>
                <a:ext cx="681840" cy="180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A3887C-2AA6-BC90-A199-ED1930C5BF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684263" y="5528760"/>
                  <a:ext cx="717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7908D5-76E4-1BEC-69AD-636AF3B1B7B0}"/>
                    </a:ext>
                  </a:extLst>
                </p14:cNvPr>
                <p14:cNvContentPartPr/>
                <p14:nvPr/>
              </p14:nvContentPartPr>
              <p14:xfrm>
                <a:off x="6473023" y="5433360"/>
                <a:ext cx="408600" cy="279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7908D5-76E4-1BEC-69AD-636AF3B1B7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55023" y="5415360"/>
                  <a:ext cx="44424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F82DA32-3C9B-49E6-B121-51A32AE3CD31}"/>
              </a:ext>
            </a:extLst>
          </p:cNvPr>
          <p:cNvGrpSpPr/>
          <p:nvPr/>
        </p:nvGrpSpPr>
        <p:grpSpPr>
          <a:xfrm>
            <a:off x="8804743" y="4876440"/>
            <a:ext cx="4750920" cy="1862640"/>
            <a:chOff x="8804743" y="4876440"/>
            <a:chExt cx="4750920" cy="18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456C92-DEDF-1AFD-78ED-B880D3D6FB0C}"/>
                    </a:ext>
                  </a:extLst>
                </p14:cNvPr>
                <p14:cNvContentPartPr/>
                <p14:nvPr/>
              </p14:nvContentPartPr>
              <p14:xfrm>
                <a:off x="9435823" y="5155800"/>
                <a:ext cx="180720" cy="263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456C92-DEDF-1AFD-78ED-B880D3D6FB0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17823" y="5138160"/>
                  <a:ext cx="216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F32BD9A-5101-5CC1-7D1C-1ED7A5711534}"/>
                    </a:ext>
                  </a:extLst>
                </p14:cNvPr>
                <p14:cNvContentPartPr/>
                <p14:nvPr/>
              </p14:nvContentPartPr>
              <p14:xfrm>
                <a:off x="9601423" y="5165160"/>
                <a:ext cx="36000" cy="568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F32BD9A-5101-5CC1-7D1C-1ED7A57115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83423" y="5147160"/>
                  <a:ext cx="71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81B2F5C-12EC-4205-DB2F-9BE0A65D49AE}"/>
                    </a:ext>
                  </a:extLst>
                </p14:cNvPr>
                <p14:cNvContentPartPr/>
                <p14:nvPr/>
              </p14:nvContentPartPr>
              <p14:xfrm>
                <a:off x="9665863" y="5058240"/>
                <a:ext cx="50040" cy="324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81B2F5C-12EC-4205-DB2F-9BE0A65D49A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48223" y="5040240"/>
                  <a:ext cx="85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E4EDEAC-F71B-F859-72CF-B2727A817A04}"/>
                    </a:ext>
                  </a:extLst>
                </p14:cNvPr>
                <p14:cNvContentPartPr/>
                <p14:nvPr/>
              </p14:nvContentPartPr>
              <p14:xfrm>
                <a:off x="9809503" y="5237160"/>
                <a:ext cx="136800" cy="138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E4EDEAC-F71B-F859-72CF-B2727A817A0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91503" y="5219520"/>
                  <a:ext cx="17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0FA25E-732D-910E-C7C6-AD5D2FD43A7E}"/>
                    </a:ext>
                  </a:extLst>
                </p14:cNvPr>
                <p14:cNvContentPartPr/>
                <p14:nvPr/>
              </p14:nvContentPartPr>
              <p14:xfrm>
                <a:off x="10008943" y="5213760"/>
                <a:ext cx="292680" cy="202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0FA25E-732D-910E-C7C6-AD5D2FD43A7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90943" y="5195760"/>
                  <a:ext cx="328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F90983-FDB0-DC45-C25F-B42B8A185D92}"/>
                    </a:ext>
                  </a:extLst>
                </p14:cNvPr>
                <p14:cNvContentPartPr/>
                <p14:nvPr/>
              </p14:nvContentPartPr>
              <p14:xfrm>
                <a:off x="10430143" y="5316000"/>
                <a:ext cx="3600" cy="9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F90983-FDB0-DC45-C25F-B42B8A185D9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12143" y="5298360"/>
                  <a:ext cx="39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36313E-4F2B-D199-76DA-E3DED9E1CFA7}"/>
                    </a:ext>
                  </a:extLst>
                </p14:cNvPr>
                <p14:cNvContentPartPr/>
                <p14:nvPr/>
              </p14:nvContentPartPr>
              <p14:xfrm>
                <a:off x="8870983" y="5322120"/>
                <a:ext cx="169560" cy="2635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36313E-4F2B-D199-76DA-E3DED9E1CFA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53343" y="5304480"/>
                  <a:ext cx="205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480F73F-02B7-F925-9013-A30DBCBFB3FF}"/>
                    </a:ext>
                  </a:extLst>
                </p14:cNvPr>
                <p14:cNvContentPartPr/>
                <p14:nvPr/>
              </p14:nvContentPartPr>
              <p14:xfrm>
                <a:off x="9178783" y="5493120"/>
                <a:ext cx="11160" cy="2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480F73F-02B7-F925-9013-A30DBCBFB3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60783" y="5475120"/>
                  <a:ext cx="46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795B90-534F-1C54-B612-1A9ACE662D01}"/>
                    </a:ext>
                  </a:extLst>
                </p14:cNvPr>
                <p14:cNvContentPartPr/>
                <p14:nvPr/>
              </p14:nvContentPartPr>
              <p14:xfrm>
                <a:off x="8804743" y="5884080"/>
                <a:ext cx="333000" cy="312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795B90-534F-1C54-B612-1A9ACE662D0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86743" y="5866080"/>
                  <a:ext cx="368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EF3BDB7-B106-7D71-3054-6DD1626325E8}"/>
                    </a:ext>
                  </a:extLst>
                </p14:cNvPr>
                <p14:cNvContentPartPr/>
                <p14:nvPr/>
              </p14:nvContentPartPr>
              <p14:xfrm>
                <a:off x="9259063" y="5979480"/>
                <a:ext cx="15480" cy="95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EF3BDB7-B106-7D71-3054-6DD1626325E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41063" y="5961480"/>
                  <a:ext cx="5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1A29D2A-42A5-C9EE-64ED-69F6A4BE4A45}"/>
                    </a:ext>
                  </a:extLst>
                </p14:cNvPr>
                <p14:cNvContentPartPr/>
                <p14:nvPr/>
              </p14:nvContentPartPr>
              <p14:xfrm>
                <a:off x="11277943" y="5098920"/>
                <a:ext cx="262440" cy="1231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1A29D2A-42A5-C9EE-64ED-69F6A4BE4A4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59943" y="5080920"/>
                  <a:ext cx="298080" cy="12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0484163-FD17-249E-DFC6-42974A1FC861}"/>
                    </a:ext>
                  </a:extLst>
                </p14:cNvPr>
                <p14:cNvContentPartPr/>
                <p14:nvPr/>
              </p14:nvContentPartPr>
              <p14:xfrm>
                <a:off x="11326903" y="6227160"/>
                <a:ext cx="190080" cy="125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0484163-FD17-249E-DFC6-42974A1FC8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09263" y="6209160"/>
                  <a:ext cx="225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9E5EE8-2728-7811-44D3-6EF4DE972039}"/>
                    </a:ext>
                  </a:extLst>
                </p14:cNvPr>
                <p14:cNvContentPartPr/>
                <p14:nvPr/>
              </p14:nvContentPartPr>
              <p14:xfrm>
                <a:off x="11576743" y="6110880"/>
                <a:ext cx="54720" cy="280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9E5EE8-2728-7811-44D3-6EF4DE97203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559103" y="6092880"/>
                  <a:ext cx="90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82CC57-497A-9241-1930-5F13A6021B5F}"/>
                    </a:ext>
                  </a:extLst>
                </p14:cNvPr>
                <p14:cNvContentPartPr/>
                <p14:nvPr/>
              </p14:nvContentPartPr>
              <p14:xfrm>
                <a:off x="11822983" y="5524080"/>
                <a:ext cx="512640" cy="1854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82CC57-497A-9241-1930-5F13A6021B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804983" y="5506080"/>
                  <a:ext cx="5482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97AE0A-C6D0-CEF3-6347-DEA1FCEB325C}"/>
                    </a:ext>
                  </a:extLst>
                </p14:cNvPr>
                <p14:cNvContentPartPr/>
                <p14:nvPr/>
              </p14:nvContentPartPr>
              <p14:xfrm>
                <a:off x="12421663" y="5499600"/>
                <a:ext cx="868680" cy="257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97AE0A-C6D0-CEF3-6347-DEA1FCEB325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404023" y="5481600"/>
                  <a:ext cx="904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1752BC-CB98-5350-3121-A97D465391D2}"/>
                    </a:ext>
                  </a:extLst>
                </p14:cNvPr>
                <p14:cNvContentPartPr/>
                <p14:nvPr/>
              </p14:nvContentPartPr>
              <p14:xfrm>
                <a:off x="11871223" y="5071920"/>
                <a:ext cx="216360" cy="166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1752BC-CB98-5350-3121-A97D465391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853583" y="5054280"/>
                  <a:ext cx="252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B47AED-472F-44CD-5439-5D0DC81EF616}"/>
                    </a:ext>
                  </a:extLst>
                </p14:cNvPr>
                <p14:cNvContentPartPr/>
                <p14:nvPr/>
              </p14:nvContentPartPr>
              <p14:xfrm>
                <a:off x="12155983" y="5040240"/>
                <a:ext cx="237960" cy="163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B47AED-472F-44CD-5439-5D0DC81EF6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37983" y="5022600"/>
                  <a:ext cx="273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5CEDB30-3A9D-9F35-777E-107D7EBC5677}"/>
                    </a:ext>
                  </a:extLst>
                </p14:cNvPr>
                <p14:cNvContentPartPr/>
                <p14:nvPr/>
              </p14:nvContentPartPr>
              <p14:xfrm>
                <a:off x="12417343" y="5072280"/>
                <a:ext cx="59040" cy="160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5CEDB30-3A9D-9F35-777E-107D7EBC567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399703" y="5054280"/>
                  <a:ext cx="9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89A002F-7772-887F-1BF4-3C1743FA9875}"/>
                    </a:ext>
                  </a:extLst>
                </p14:cNvPr>
                <p14:cNvContentPartPr/>
                <p14:nvPr/>
              </p14:nvContentPartPr>
              <p14:xfrm>
                <a:off x="12467023" y="4988760"/>
                <a:ext cx="2880" cy="38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89A002F-7772-887F-1BF4-3C1743FA98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449383" y="4971120"/>
                  <a:ext cx="38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1BFF891-6258-69A2-8812-B4D565B2C4CD}"/>
                    </a:ext>
                  </a:extLst>
                </p14:cNvPr>
                <p14:cNvContentPartPr/>
                <p14:nvPr/>
              </p14:nvContentPartPr>
              <p14:xfrm>
                <a:off x="12536143" y="5092440"/>
                <a:ext cx="109440" cy="167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1BFF891-6258-69A2-8812-B4D565B2C4C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518143" y="5074800"/>
                  <a:ext cx="145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3B9FB36-83A4-C9A2-37BC-AFC496AF22D0}"/>
                    </a:ext>
                  </a:extLst>
                </p14:cNvPr>
                <p14:cNvContentPartPr/>
                <p14:nvPr/>
              </p14:nvContentPartPr>
              <p14:xfrm>
                <a:off x="12651703" y="4876440"/>
                <a:ext cx="80280" cy="390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3B9FB36-83A4-C9A2-37BC-AFC496AF22D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2633703" y="4858440"/>
                  <a:ext cx="1159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0252162-303B-9289-DC6F-EDA4993B267F}"/>
                    </a:ext>
                  </a:extLst>
                </p14:cNvPr>
                <p14:cNvContentPartPr/>
                <p14:nvPr/>
              </p14:nvContentPartPr>
              <p14:xfrm>
                <a:off x="12713983" y="5094240"/>
                <a:ext cx="491400" cy="128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0252162-303B-9289-DC6F-EDA4993B26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696343" y="5076600"/>
                  <a:ext cx="527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7CEA85-CB18-4EB0-1ED6-98FA26C28A91}"/>
                    </a:ext>
                  </a:extLst>
                </p14:cNvPr>
                <p14:cNvContentPartPr/>
                <p14:nvPr/>
              </p14:nvContentPartPr>
              <p14:xfrm>
                <a:off x="13254703" y="4933320"/>
                <a:ext cx="300960" cy="3099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7CEA85-CB18-4EB0-1ED6-98FA26C28A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236703" y="4915320"/>
                  <a:ext cx="3366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608F61-AF4A-F2AA-F398-286159FBD451}"/>
                    </a:ext>
                  </a:extLst>
                </p14:cNvPr>
                <p14:cNvContentPartPr/>
                <p14:nvPr/>
              </p14:nvContentPartPr>
              <p14:xfrm>
                <a:off x="9499543" y="5726400"/>
                <a:ext cx="220320" cy="231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608F61-AF4A-F2AA-F398-286159FBD45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81543" y="5708400"/>
                  <a:ext cx="255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849317A-223A-6921-478D-7878366385CB}"/>
                    </a:ext>
                  </a:extLst>
                </p14:cNvPr>
                <p14:cNvContentPartPr/>
                <p14:nvPr/>
              </p14:nvContentPartPr>
              <p14:xfrm>
                <a:off x="9725263" y="5790840"/>
                <a:ext cx="98640" cy="151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849317A-223A-6921-478D-7878366385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707263" y="5772840"/>
                  <a:ext cx="134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565978D-AD11-1D11-C989-B3C00E5443B9}"/>
                    </a:ext>
                  </a:extLst>
                </p14:cNvPr>
                <p14:cNvContentPartPr/>
                <p14:nvPr/>
              </p14:nvContentPartPr>
              <p14:xfrm>
                <a:off x="9860983" y="5660880"/>
                <a:ext cx="141480" cy="525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565978D-AD11-1D11-C989-B3C00E5443B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42983" y="5642880"/>
                  <a:ext cx="1771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9DD36CB-C434-CD48-EEE5-E297A279829C}"/>
                    </a:ext>
                  </a:extLst>
                </p14:cNvPr>
                <p14:cNvContentPartPr/>
                <p14:nvPr/>
              </p14:nvContentPartPr>
              <p14:xfrm>
                <a:off x="9946663" y="5799120"/>
                <a:ext cx="87840" cy="140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9DD36CB-C434-CD48-EEE5-E297A27982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28663" y="5781120"/>
                  <a:ext cx="123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DD903C-E7D0-7DDE-D1EC-37A2407F113B}"/>
                    </a:ext>
                  </a:extLst>
                </p14:cNvPr>
                <p14:cNvContentPartPr/>
                <p14:nvPr/>
              </p14:nvContentPartPr>
              <p14:xfrm>
                <a:off x="10008943" y="5643960"/>
                <a:ext cx="89640" cy="554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DD903C-E7D0-7DDE-D1EC-37A2407F11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91303" y="5626320"/>
                  <a:ext cx="1252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6B31C7E-5E08-EE89-B815-33B6B76AE06D}"/>
                    </a:ext>
                  </a:extLst>
                </p14:cNvPr>
                <p14:cNvContentPartPr/>
                <p14:nvPr/>
              </p14:nvContentPartPr>
              <p14:xfrm>
                <a:off x="10118023" y="5833320"/>
                <a:ext cx="102240" cy="144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6B31C7E-5E08-EE89-B815-33B6B76AE06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00383" y="5815680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FA40D4-C18C-3F76-A5AD-6E740463E28C}"/>
                    </a:ext>
                  </a:extLst>
                </p14:cNvPr>
                <p14:cNvContentPartPr/>
                <p14:nvPr/>
              </p14:nvContentPartPr>
              <p14:xfrm>
                <a:off x="10249423" y="5736840"/>
                <a:ext cx="339120" cy="239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FA40D4-C18C-3F76-A5AD-6E740463E28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31423" y="5719200"/>
                  <a:ext cx="3747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483B5CF-953B-A27B-7082-6025C42DFCC8}"/>
                    </a:ext>
                  </a:extLst>
                </p14:cNvPr>
                <p14:cNvContentPartPr/>
                <p14:nvPr/>
              </p14:nvContentPartPr>
              <p14:xfrm>
                <a:off x="9668383" y="6226800"/>
                <a:ext cx="30960" cy="3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483B5CF-953B-A27B-7082-6025C42DFCC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50743" y="6208800"/>
                  <a:ext cx="66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F55493-6046-E944-9467-DEA085F04622}"/>
                    </a:ext>
                  </a:extLst>
                </p14:cNvPr>
                <p14:cNvContentPartPr/>
                <p14:nvPr/>
              </p14:nvContentPartPr>
              <p14:xfrm>
                <a:off x="9679903" y="6387720"/>
                <a:ext cx="2880" cy="57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F55493-6046-E944-9467-DEA085F0462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62263" y="6370080"/>
                  <a:ext cx="3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660E34E-5469-8B22-6F7D-4587FB520F02}"/>
                    </a:ext>
                  </a:extLst>
                </p14:cNvPr>
                <p14:cNvContentPartPr/>
                <p14:nvPr/>
              </p14:nvContentPartPr>
              <p14:xfrm>
                <a:off x="9669103" y="6464760"/>
                <a:ext cx="5400" cy="27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660E34E-5469-8B22-6F7D-4587FB520F0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651463" y="6446760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1777739-24A1-5B1C-5B9F-9540DBB74ACC}"/>
                    </a:ext>
                  </a:extLst>
                </p14:cNvPr>
                <p14:cNvContentPartPr/>
                <p14:nvPr/>
              </p14:nvContentPartPr>
              <p14:xfrm>
                <a:off x="9660103" y="6495720"/>
                <a:ext cx="360" cy="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1777739-24A1-5B1C-5B9F-9540DBB74A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642103" y="6478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4577ACC-F801-27AA-5107-9E5A5CFD6FAE}"/>
                    </a:ext>
                  </a:extLst>
                </p14:cNvPr>
                <p14:cNvContentPartPr/>
                <p14:nvPr/>
              </p14:nvContentPartPr>
              <p14:xfrm>
                <a:off x="9589903" y="6271440"/>
                <a:ext cx="771480" cy="424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4577ACC-F801-27AA-5107-9E5A5CFD6F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71903" y="6253800"/>
                  <a:ext cx="8071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C75FBF-B62B-5555-E433-2D9203C76726}"/>
                    </a:ext>
                  </a:extLst>
                </p14:cNvPr>
                <p14:cNvContentPartPr/>
                <p14:nvPr/>
              </p14:nvContentPartPr>
              <p14:xfrm>
                <a:off x="10457503" y="6281880"/>
                <a:ext cx="281520" cy="434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C75FBF-B62B-5555-E433-2D9203C7672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39503" y="6264240"/>
                  <a:ext cx="3171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E76009D-E7C9-4777-E82A-CA035E3466C2}"/>
                    </a:ext>
                  </a:extLst>
                </p14:cNvPr>
                <p14:cNvContentPartPr/>
                <p14:nvPr/>
              </p14:nvContentPartPr>
              <p14:xfrm>
                <a:off x="10701583" y="6505080"/>
                <a:ext cx="378000" cy="234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E76009D-E7C9-4777-E82A-CA035E3466C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83583" y="6487080"/>
                  <a:ext cx="413640" cy="26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BD1B253-9673-75A9-A804-27DFA4397FDA}"/>
                  </a:ext>
                </a:extLst>
              </p14:cNvPr>
              <p14:cNvContentPartPr/>
              <p14:nvPr/>
            </p14:nvContentPartPr>
            <p14:xfrm>
              <a:off x="2832703" y="5724960"/>
              <a:ext cx="78840" cy="2628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BD1B253-9673-75A9-A804-27DFA4397FD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815063" y="5706960"/>
                <a:ext cx="1144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2D1D797-BBBB-48E1-1F25-0162AF5B9A74}"/>
              </a:ext>
            </a:extLst>
          </p:cNvPr>
          <p:cNvGrpSpPr/>
          <p:nvPr/>
        </p:nvGrpSpPr>
        <p:grpSpPr>
          <a:xfrm>
            <a:off x="3095503" y="5450640"/>
            <a:ext cx="212760" cy="131400"/>
            <a:chOff x="3095503" y="5450640"/>
            <a:chExt cx="21276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B68205-1C23-A9B0-1826-053CC221B2F1}"/>
                    </a:ext>
                  </a:extLst>
                </p14:cNvPr>
                <p14:cNvContentPartPr/>
                <p14:nvPr/>
              </p14:nvContentPartPr>
              <p14:xfrm>
                <a:off x="3307903" y="5559000"/>
                <a:ext cx="360" cy="23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B68205-1C23-A9B0-1826-053CC221B2F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89903" y="5541360"/>
                  <a:ext cx="36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96960C8-3B4F-2B8C-AA15-B504E501BDF3}"/>
                    </a:ext>
                  </a:extLst>
                </p14:cNvPr>
                <p14:cNvContentPartPr/>
                <p14:nvPr/>
              </p14:nvContentPartPr>
              <p14:xfrm>
                <a:off x="3095503" y="5450640"/>
                <a:ext cx="3240" cy="14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96960C8-3B4F-2B8C-AA15-B504E501BDF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77863" y="5432640"/>
                  <a:ext cx="38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4416279-90C4-8785-B011-9EB90FC80B37}"/>
              </a:ext>
            </a:extLst>
          </p:cNvPr>
          <p:cNvGrpSpPr/>
          <p:nvPr/>
        </p:nvGrpSpPr>
        <p:grpSpPr>
          <a:xfrm>
            <a:off x="3753223" y="5010720"/>
            <a:ext cx="677880" cy="886680"/>
            <a:chOff x="3753223" y="5010720"/>
            <a:chExt cx="677880" cy="88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CA62624-A3C6-B87F-465C-86AE42A92AD8}"/>
                    </a:ext>
                  </a:extLst>
                </p14:cNvPr>
                <p14:cNvContentPartPr/>
                <p14:nvPr/>
              </p14:nvContentPartPr>
              <p14:xfrm>
                <a:off x="3753583" y="5120160"/>
                <a:ext cx="28440" cy="285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CA62624-A3C6-B87F-465C-86AE42A92AD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735943" y="5102160"/>
                  <a:ext cx="64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47AC81-FF24-E772-132A-DEB3A73B78B9}"/>
                    </a:ext>
                  </a:extLst>
                </p14:cNvPr>
                <p14:cNvContentPartPr/>
                <p14:nvPr/>
              </p14:nvContentPartPr>
              <p14:xfrm>
                <a:off x="3753223" y="5010720"/>
                <a:ext cx="299520" cy="262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47AC81-FF24-E772-132A-DEB3A73B78B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35583" y="4992720"/>
                  <a:ext cx="335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45890B0-EBC2-A27A-4CD0-162A882F2976}"/>
                    </a:ext>
                  </a:extLst>
                </p14:cNvPr>
                <p14:cNvContentPartPr/>
                <p14:nvPr/>
              </p14:nvContentPartPr>
              <p14:xfrm>
                <a:off x="4210063" y="5046000"/>
                <a:ext cx="46080" cy="2152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45890B0-EBC2-A27A-4CD0-162A882F297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92063" y="5028000"/>
                  <a:ext cx="81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89FD42-65F4-E513-CC1F-6872CAF078BD}"/>
                    </a:ext>
                  </a:extLst>
                </p14:cNvPr>
                <p14:cNvContentPartPr/>
                <p14:nvPr/>
              </p14:nvContentPartPr>
              <p14:xfrm>
                <a:off x="4095583" y="5051040"/>
                <a:ext cx="117720" cy="37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89FD42-65F4-E513-CC1F-6872CAF078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077583" y="5033040"/>
                  <a:ext cx="153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EA5F0AF-B2A7-6000-FF7C-98DEECA6C52B}"/>
                    </a:ext>
                  </a:extLst>
                </p14:cNvPr>
                <p14:cNvContentPartPr/>
                <p14:nvPr/>
              </p14:nvContentPartPr>
              <p14:xfrm>
                <a:off x="4187383" y="5238600"/>
                <a:ext cx="159120" cy="60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EA5F0AF-B2A7-6000-FF7C-98DEECA6C5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169383" y="5220960"/>
                  <a:ext cx="194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92D5063-02B7-4C1C-F0A3-1B89BAAEED2E}"/>
                    </a:ext>
                  </a:extLst>
                </p14:cNvPr>
                <p14:cNvContentPartPr/>
                <p14:nvPr/>
              </p14:nvContentPartPr>
              <p14:xfrm>
                <a:off x="4057063" y="5282160"/>
                <a:ext cx="374040" cy="615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92D5063-02B7-4C1C-F0A3-1B89BAAEED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039423" y="5264160"/>
                  <a:ext cx="40968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2F0D732-9876-1ABD-FBD3-48894EFB5FB7}"/>
                    </a:ext>
                  </a:extLst>
                </p14:cNvPr>
                <p14:cNvContentPartPr/>
                <p14:nvPr/>
              </p14:nvContentPartPr>
              <p14:xfrm>
                <a:off x="3985423" y="5430120"/>
                <a:ext cx="247320" cy="1393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2F0D732-9876-1ABD-FBD3-48894EFB5F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67423" y="5412120"/>
                  <a:ext cx="28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FC9B531-A61C-E4DA-226D-4086300F2BA1}"/>
                    </a:ext>
                  </a:extLst>
                </p14:cNvPr>
                <p14:cNvContentPartPr/>
                <p14:nvPr/>
              </p14:nvContentPartPr>
              <p14:xfrm>
                <a:off x="3809023" y="5367480"/>
                <a:ext cx="4320" cy="32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FC9B531-A61C-E4DA-226D-4086300F2BA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791383" y="5349480"/>
                  <a:ext cx="39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3C27D62-F416-C297-152B-9B43A065EE84}"/>
                    </a:ext>
                  </a:extLst>
                </p14:cNvPr>
                <p14:cNvContentPartPr/>
                <p14:nvPr/>
              </p14:nvContentPartPr>
              <p14:xfrm>
                <a:off x="4235263" y="5319960"/>
                <a:ext cx="24480" cy="19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3C27D62-F416-C297-152B-9B43A065EE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17623" y="5302320"/>
                  <a:ext cx="60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80E6A88-FC77-D0C7-BF7C-5E5BAA59A926}"/>
                    </a:ext>
                  </a:extLst>
                </p14:cNvPr>
                <p14:cNvContentPartPr/>
                <p14:nvPr/>
              </p14:nvContentPartPr>
              <p14:xfrm>
                <a:off x="4161103" y="5319240"/>
                <a:ext cx="4680" cy="12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80E6A88-FC77-D0C7-BF7C-5E5BAA59A92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143463" y="5301600"/>
                  <a:ext cx="4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0C672A-6C05-B1DC-EF65-C45855809769}"/>
                    </a:ext>
                  </a:extLst>
                </p14:cNvPr>
                <p14:cNvContentPartPr/>
                <p14:nvPr/>
              </p14:nvContentPartPr>
              <p14:xfrm>
                <a:off x="4376383" y="5268480"/>
                <a:ext cx="4680" cy="7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0C672A-6C05-B1DC-EF65-C4585580976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58383" y="5250480"/>
                  <a:ext cx="40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3C025361-E152-EC17-442A-06466AEDCD46}"/>
              </a:ext>
            </a:extLst>
          </p:cNvPr>
          <p:cNvGrpSpPr/>
          <p:nvPr/>
        </p:nvGrpSpPr>
        <p:grpSpPr>
          <a:xfrm>
            <a:off x="984463" y="6006120"/>
            <a:ext cx="7496280" cy="814680"/>
            <a:chOff x="984463" y="6006120"/>
            <a:chExt cx="7496280" cy="81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A3C62AD-E48F-34FA-5E00-40F49CAFE6E4}"/>
                    </a:ext>
                  </a:extLst>
                </p14:cNvPr>
                <p14:cNvContentPartPr/>
                <p14:nvPr/>
              </p14:nvContentPartPr>
              <p14:xfrm>
                <a:off x="984463" y="6232920"/>
                <a:ext cx="169920" cy="347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3C62AD-E48F-34FA-5E00-40F49CAFE6E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6823" y="6214920"/>
                  <a:ext cx="2055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8100C13-445E-209B-75B8-7D7FAA49A852}"/>
                    </a:ext>
                  </a:extLst>
                </p14:cNvPr>
                <p14:cNvContentPartPr/>
                <p14:nvPr/>
              </p14:nvContentPartPr>
              <p14:xfrm>
                <a:off x="1058623" y="6250560"/>
                <a:ext cx="219600" cy="570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8100C13-445E-209B-75B8-7D7FAA49A8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0623" y="6232560"/>
                  <a:ext cx="2552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BBB894D-9053-6117-732D-E9DF10CF508D}"/>
                    </a:ext>
                  </a:extLst>
                </p14:cNvPr>
                <p14:cNvContentPartPr/>
                <p14:nvPr/>
              </p14:nvContentPartPr>
              <p14:xfrm>
                <a:off x="1285423" y="6452520"/>
                <a:ext cx="114840" cy="1119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BBB894D-9053-6117-732D-E9DF10CF508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267423" y="6434520"/>
                  <a:ext cx="150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15DB857-1A11-A2D2-1772-94A66E79A40F}"/>
                    </a:ext>
                  </a:extLst>
                </p14:cNvPr>
                <p14:cNvContentPartPr/>
                <p14:nvPr/>
              </p14:nvContentPartPr>
              <p14:xfrm>
                <a:off x="1400263" y="6252360"/>
                <a:ext cx="83880" cy="509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15DB857-1A11-A2D2-1772-94A66E79A40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82263" y="6234360"/>
                  <a:ext cx="1195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1AE44C0-74B6-5936-C9DE-5A9DDF1E92A5}"/>
                    </a:ext>
                  </a:extLst>
                </p14:cNvPr>
                <p14:cNvContentPartPr/>
                <p14:nvPr/>
              </p14:nvContentPartPr>
              <p14:xfrm>
                <a:off x="1469743" y="6451080"/>
                <a:ext cx="111600" cy="154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1AE44C0-74B6-5936-C9DE-5A9DDF1E92A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52103" y="6433440"/>
                  <a:ext cx="147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6211710-A146-7E42-E588-94B6637E834F}"/>
                    </a:ext>
                  </a:extLst>
                </p14:cNvPr>
                <p14:cNvContentPartPr/>
                <p14:nvPr/>
              </p14:nvContentPartPr>
              <p14:xfrm>
                <a:off x="1569103" y="6256680"/>
                <a:ext cx="68760" cy="4071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6211710-A146-7E42-E588-94B6637E834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51103" y="6239040"/>
                  <a:ext cx="1044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8A1357-CBA1-9C87-5FF4-E37ECD390517}"/>
                    </a:ext>
                  </a:extLst>
                </p14:cNvPr>
                <p14:cNvContentPartPr/>
                <p14:nvPr/>
              </p14:nvContentPartPr>
              <p14:xfrm>
                <a:off x="1717783" y="6485640"/>
                <a:ext cx="24120" cy="160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8A1357-CBA1-9C87-5FF4-E37ECD39051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99783" y="6468000"/>
                  <a:ext cx="59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F3D8824-44F5-ABE0-84AD-0EC214AE84E6}"/>
                    </a:ext>
                  </a:extLst>
                </p14:cNvPr>
                <p14:cNvContentPartPr/>
                <p14:nvPr/>
              </p14:nvContentPartPr>
              <p14:xfrm>
                <a:off x="1700503" y="6315360"/>
                <a:ext cx="33120" cy="63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F3D8824-44F5-ABE0-84AD-0EC214AE84E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682503" y="6297360"/>
                  <a:ext cx="68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239CA3D-3EBD-CF21-420D-170924801DC4}"/>
                    </a:ext>
                  </a:extLst>
                </p14:cNvPr>
                <p14:cNvContentPartPr/>
                <p14:nvPr/>
              </p14:nvContentPartPr>
              <p14:xfrm>
                <a:off x="1831903" y="6133560"/>
                <a:ext cx="538920" cy="515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239CA3D-3EBD-CF21-420D-170924801D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3903" y="6115920"/>
                  <a:ext cx="57456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085669F-F627-B9E7-8224-CD8F8EBB4E7D}"/>
                    </a:ext>
                  </a:extLst>
                </p14:cNvPr>
                <p14:cNvContentPartPr/>
                <p14:nvPr/>
              </p14:nvContentPartPr>
              <p14:xfrm>
                <a:off x="2238343" y="6232920"/>
                <a:ext cx="115560" cy="94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085669F-F627-B9E7-8224-CD8F8EBB4E7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20703" y="6215280"/>
                  <a:ext cx="151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8C78AF-7C2D-49EE-0AF1-9703F6C14630}"/>
                    </a:ext>
                  </a:extLst>
                </p14:cNvPr>
                <p14:cNvContentPartPr/>
                <p14:nvPr/>
              </p14:nvContentPartPr>
              <p14:xfrm>
                <a:off x="2421583" y="6407520"/>
                <a:ext cx="246240" cy="161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8C78AF-7C2D-49EE-0AF1-9703F6C1463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403583" y="6389520"/>
                  <a:ext cx="281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8CAA524-4D33-47C5-E2DC-17673F17AA00}"/>
                    </a:ext>
                  </a:extLst>
                </p14:cNvPr>
                <p14:cNvContentPartPr/>
                <p14:nvPr/>
              </p14:nvContentPartPr>
              <p14:xfrm>
                <a:off x="2823343" y="6430200"/>
                <a:ext cx="97200" cy="342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8CAA524-4D33-47C5-E2DC-17673F17AA0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05343" y="6412200"/>
                  <a:ext cx="132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B7E96CE-3C5D-4751-9BA0-6AC574FB81FB}"/>
                    </a:ext>
                  </a:extLst>
                </p14:cNvPr>
                <p14:cNvContentPartPr/>
                <p14:nvPr/>
              </p14:nvContentPartPr>
              <p14:xfrm>
                <a:off x="2865823" y="6316800"/>
                <a:ext cx="201240" cy="265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B7E96CE-3C5D-4751-9BA0-6AC574FB81F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48183" y="6299160"/>
                  <a:ext cx="236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F619D1-BE9E-CA5A-7633-B85E5BF7C4F8}"/>
                    </a:ext>
                  </a:extLst>
                </p14:cNvPr>
                <p14:cNvContentPartPr/>
                <p14:nvPr/>
              </p14:nvContentPartPr>
              <p14:xfrm>
                <a:off x="3140503" y="6239040"/>
                <a:ext cx="209160" cy="44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F619D1-BE9E-CA5A-7633-B85E5BF7C4F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22863" y="6221400"/>
                  <a:ext cx="244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F9A1C4E-CFB2-C2CF-3D5F-DAA1E25E5F87}"/>
                    </a:ext>
                  </a:extLst>
                </p14:cNvPr>
                <p14:cNvContentPartPr/>
                <p14:nvPr/>
              </p14:nvContentPartPr>
              <p14:xfrm>
                <a:off x="3204583" y="6329400"/>
                <a:ext cx="119160" cy="217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F9A1C4E-CFB2-C2CF-3D5F-DAA1E25E5F8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86583" y="6311400"/>
                  <a:ext cx="154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0BD1F24-B79E-781C-6B17-8206DF31B781}"/>
                    </a:ext>
                  </a:extLst>
                </p14:cNvPr>
                <p14:cNvContentPartPr/>
                <p14:nvPr/>
              </p14:nvContentPartPr>
              <p14:xfrm>
                <a:off x="3384943" y="6392040"/>
                <a:ext cx="97560" cy="133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0BD1F24-B79E-781C-6B17-8206DF31B78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67303" y="6374400"/>
                  <a:ext cx="133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ED86DA2-477D-4DB6-2248-77EFE8DF4DC9}"/>
                    </a:ext>
                  </a:extLst>
                </p14:cNvPr>
                <p14:cNvContentPartPr/>
                <p14:nvPr/>
              </p14:nvContentPartPr>
              <p14:xfrm>
                <a:off x="3719023" y="6123120"/>
                <a:ext cx="195480" cy="468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ED86DA2-477D-4DB6-2248-77EFE8DF4DC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01023" y="6105480"/>
                  <a:ext cx="2311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B39EA95-2A5C-1A91-454F-CC68E6331A6B}"/>
                    </a:ext>
                  </a:extLst>
                </p14:cNvPr>
                <p14:cNvContentPartPr/>
                <p14:nvPr/>
              </p14:nvContentPartPr>
              <p14:xfrm>
                <a:off x="3822703" y="6198000"/>
                <a:ext cx="45720" cy="106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B39EA95-2A5C-1A91-454F-CC68E6331A6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04703" y="6180000"/>
                  <a:ext cx="8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909452E-6B89-F695-7BA3-3D4E4EFB789C}"/>
                    </a:ext>
                  </a:extLst>
                </p14:cNvPr>
                <p14:cNvContentPartPr/>
                <p14:nvPr/>
              </p14:nvContentPartPr>
              <p14:xfrm>
                <a:off x="3961303" y="6338400"/>
                <a:ext cx="159840" cy="129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909452E-6B89-F695-7BA3-3D4E4EFB789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43303" y="6320760"/>
                  <a:ext cx="195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8F042FF-CD04-B6AD-4179-238B63E1B049}"/>
                    </a:ext>
                  </a:extLst>
                </p14:cNvPr>
                <p14:cNvContentPartPr/>
                <p14:nvPr/>
              </p14:nvContentPartPr>
              <p14:xfrm>
                <a:off x="4118263" y="6052920"/>
                <a:ext cx="211320" cy="4341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8F042FF-CD04-B6AD-4179-238B63E1B0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00263" y="6035280"/>
                  <a:ext cx="24696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E192450-E0C6-1F17-C54A-71279CBA84D9}"/>
                    </a:ext>
                  </a:extLst>
                </p14:cNvPr>
                <p14:cNvContentPartPr/>
                <p14:nvPr/>
              </p14:nvContentPartPr>
              <p14:xfrm>
                <a:off x="4592383" y="6227880"/>
                <a:ext cx="722520" cy="2563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E192450-E0C6-1F17-C54A-71279CBA84D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574743" y="6210240"/>
                  <a:ext cx="758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554F2A1-46C4-E7DB-F2F9-792278E862DB}"/>
                    </a:ext>
                  </a:extLst>
                </p14:cNvPr>
                <p14:cNvContentPartPr/>
                <p14:nvPr/>
              </p14:nvContentPartPr>
              <p14:xfrm>
                <a:off x="5373223" y="6006120"/>
                <a:ext cx="240480" cy="451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554F2A1-46C4-E7DB-F2F9-792278E862D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355583" y="5988480"/>
                  <a:ext cx="276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57C8C5E-1C38-F4D3-65A2-66EC128EEE05}"/>
                    </a:ext>
                  </a:extLst>
                </p14:cNvPr>
                <p14:cNvContentPartPr/>
                <p14:nvPr/>
              </p14:nvContentPartPr>
              <p14:xfrm>
                <a:off x="5602183" y="6329760"/>
                <a:ext cx="19440" cy="93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57C8C5E-1C38-F4D3-65A2-66EC128EEE0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84543" y="6311760"/>
                  <a:ext cx="55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F195ACF-BCEB-04CD-DC8F-F6CC78E39C49}"/>
                    </a:ext>
                  </a:extLst>
                </p14:cNvPr>
                <p14:cNvContentPartPr/>
                <p14:nvPr/>
              </p14:nvContentPartPr>
              <p14:xfrm>
                <a:off x="5858503" y="6061560"/>
                <a:ext cx="163800" cy="5389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F195ACF-BCEB-04CD-DC8F-F6CC78E39C4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40863" y="6043920"/>
                  <a:ext cx="199440" cy="5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C1BAE4-588D-F125-A305-69566BDCE7A1}"/>
                    </a:ext>
                  </a:extLst>
                </p14:cNvPr>
                <p14:cNvContentPartPr/>
                <p14:nvPr/>
              </p14:nvContentPartPr>
              <p14:xfrm>
                <a:off x="5971183" y="6099360"/>
                <a:ext cx="121320" cy="504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C1BAE4-588D-F125-A305-69566BDCE7A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53543" y="6081360"/>
                  <a:ext cx="15696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5EA8648-694A-918C-E419-C3182829B710}"/>
                    </a:ext>
                  </a:extLst>
                </p14:cNvPr>
                <p14:cNvContentPartPr/>
                <p14:nvPr/>
              </p14:nvContentPartPr>
              <p14:xfrm>
                <a:off x="6141103" y="6255960"/>
                <a:ext cx="306360" cy="230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5EA8648-694A-918C-E419-C3182829B71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23463" y="6237960"/>
                  <a:ext cx="342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82FDD71-6145-8631-C5C4-55EA814C6B6B}"/>
                    </a:ext>
                  </a:extLst>
                </p14:cNvPr>
                <p14:cNvContentPartPr/>
                <p14:nvPr/>
              </p14:nvContentPartPr>
              <p14:xfrm>
                <a:off x="6489223" y="6278280"/>
                <a:ext cx="82080" cy="173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82FDD71-6145-8631-C5C4-55EA814C6B6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71583" y="6260640"/>
                  <a:ext cx="117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DD00422-052A-3DF9-704E-018A69464B22}"/>
                    </a:ext>
                  </a:extLst>
                </p14:cNvPr>
                <p14:cNvContentPartPr/>
                <p14:nvPr/>
              </p14:nvContentPartPr>
              <p14:xfrm>
                <a:off x="6447463" y="6089280"/>
                <a:ext cx="39600" cy="84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DD00422-052A-3DF9-704E-018A69464B2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29463" y="6071640"/>
                  <a:ext cx="7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1A8CCE-BEE7-D34A-A038-026B29A23FB5}"/>
                    </a:ext>
                  </a:extLst>
                </p14:cNvPr>
                <p14:cNvContentPartPr/>
                <p14:nvPr/>
              </p14:nvContentPartPr>
              <p14:xfrm>
                <a:off x="6597583" y="6279360"/>
                <a:ext cx="308160" cy="4543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1A8CCE-BEE7-D34A-A038-026B29A23FB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579583" y="6261360"/>
                  <a:ext cx="3438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7835A76-8EC3-3607-843A-21E0EC12B3EB}"/>
                    </a:ext>
                  </a:extLst>
                </p14:cNvPr>
                <p14:cNvContentPartPr/>
                <p14:nvPr/>
              </p14:nvContentPartPr>
              <p14:xfrm>
                <a:off x="7108783" y="6246960"/>
                <a:ext cx="284040" cy="103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7835A76-8EC3-3607-843A-21E0EC12B3E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90783" y="6229320"/>
                  <a:ext cx="319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369549E-9766-4605-A3D5-A0EA35194A15}"/>
                    </a:ext>
                  </a:extLst>
                </p14:cNvPr>
                <p14:cNvContentPartPr/>
                <p14:nvPr/>
              </p14:nvContentPartPr>
              <p14:xfrm>
                <a:off x="7728343" y="6149040"/>
                <a:ext cx="127800" cy="157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369549E-9766-4605-A3D5-A0EA35194A1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710343" y="6131040"/>
                  <a:ext cx="163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666747C-D625-91F2-30CF-0207DD0654D6}"/>
                    </a:ext>
                  </a:extLst>
                </p14:cNvPr>
                <p14:cNvContentPartPr/>
                <p14:nvPr/>
              </p14:nvContentPartPr>
              <p14:xfrm>
                <a:off x="7271143" y="6550080"/>
                <a:ext cx="264960" cy="2235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666747C-D625-91F2-30CF-0207DD0654D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253143" y="6532080"/>
                  <a:ext cx="300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E60558B-CA66-7310-A27D-ACE060CC0D54}"/>
                    </a:ext>
                  </a:extLst>
                </p14:cNvPr>
                <p14:cNvContentPartPr/>
                <p14:nvPr/>
              </p14:nvContentPartPr>
              <p14:xfrm>
                <a:off x="7567783" y="6396000"/>
                <a:ext cx="810360" cy="3859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E60558B-CA66-7310-A27D-ACE060CC0D5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550143" y="6378360"/>
                  <a:ext cx="8460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56CBC5-B292-952E-8E7A-FD7486198222}"/>
                    </a:ext>
                  </a:extLst>
                </p14:cNvPr>
                <p14:cNvContentPartPr/>
                <p14:nvPr/>
              </p14:nvContentPartPr>
              <p14:xfrm>
                <a:off x="8464183" y="6668160"/>
                <a:ext cx="16560" cy="25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56CBC5-B292-952E-8E7A-FD748619822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446543" y="6650160"/>
                  <a:ext cx="522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03CF5F5-0E05-789A-9030-976D872145E9}"/>
                  </a:ext>
                </a:extLst>
              </p14:cNvPr>
              <p14:cNvContentPartPr/>
              <p14:nvPr/>
            </p14:nvContentPartPr>
            <p14:xfrm>
              <a:off x="2435983" y="2980680"/>
              <a:ext cx="4320" cy="230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03CF5F5-0E05-789A-9030-976D872145E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2417983" y="2963040"/>
                <a:ext cx="39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AE5F9F6-9B30-DB53-DAB6-1FE32D5CB1DB}"/>
                  </a:ext>
                </a:extLst>
              </p14:cNvPr>
              <p14:cNvContentPartPr/>
              <p14:nvPr/>
            </p14:nvContentPartPr>
            <p14:xfrm>
              <a:off x="2254543" y="868560"/>
              <a:ext cx="245160" cy="67860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AE5F9F6-9B30-DB53-DAB6-1FE32D5CB1D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2236903" y="850920"/>
                <a:ext cx="28080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63A5C62-6763-4F2B-F097-D909EADBD92D}"/>
                  </a:ext>
                </a:extLst>
              </p14:cNvPr>
              <p14:cNvContentPartPr/>
              <p14:nvPr/>
            </p14:nvContentPartPr>
            <p14:xfrm>
              <a:off x="2546503" y="916440"/>
              <a:ext cx="20880" cy="792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63A5C62-6763-4F2B-F097-D909EADBD92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528503" y="898800"/>
                <a:ext cx="565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494937E3-0036-94F3-AE33-126A7F637AA6}"/>
                  </a:ext>
                </a:extLst>
              </p14:cNvPr>
              <p14:cNvContentPartPr/>
              <p14:nvPr/>
            </p14:nvContentPartPr>
            <p14:xfrm>
              <a:off x="2799583" y="970080"/>
              <a:ext cx="5760" cy="334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494937E3-0036-94F3-AE33-126A7F637AA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781583" y="952440"/>
                <a:ext cx="41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D0A6CECA-F1AB-E21D-28A8-E3EFBF510E58}"/>
                  </a:ext>
                </a:extLst>
              </p14:cNvPr>
              <p14:cNvContentPartPr/>
              <p14:nvPr/>
            </p14:nvContentPartPr>
            <p14:xfrm>
              <a:off x="2665303" y="694320"/>
              <a:ext cx="135000" cy="3376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D0A6CECA-F1AB-E21D-28A8-E3EFBF510E5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2647663" y="676680"/>
                <a:ext cx="1706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A8E79A32-E630-EAE3-63B9-0DB6AEBA1AF1}"/>
                  </a:ext>
                </a:extLst>
              </p14:cNvPr>
              <p14:cNvContentPartPr/>
              <p14:nvPr/>
            </p14:nvContentPartPr>
            <p14:xfrm>
              <a:off x="2924143" y="665160"/>
              <a:ext cx="13680" cy="30744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A8E79A32-E630-EAE3-63B9-0DB6AEBA1AF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2906143" y="647160"/>
                <a:ext cx="4932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E98F088A-3294-167C-754E-C6CF27945CF1}"/>
                  </a:ext>
                </a:extLst>
              </p14:cNvPr>
              <p14:cNvContentPartPr/>
              <p14:nvPr/>
            </p14:nvContentPartPr>
            <p14:xfrm>
              <a:off x="2922703" y="842640"/>
              <a:ext cx="115200" cy="1486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E98F088A-3294-167C-754E-C6CF27945CF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2904703" y="825000"/>
                <a:ext cx="1508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D3C3B49-E5CF-6793-6F71-7777FF74734C}"/>
                  </a:ext>
                </a:extLst>
              </p14:cNvPr>
              <p14:cNvContentPartPr/>
              <p14:nvPr/>
            </p14:nvContentPartPr>
            <p14:xfrm>
              <a:off x="3133303" y="750840"/>
              <a:ext cx="238680" cy="1090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D3C3B49-E5CF-6793-6F71-7777FF74734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115663" y="732840"/>
                <a:ext cx="274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EE77280-693E-10A8-1604-F109FA532FC4}"/>
                  </a:ext>
                </a:extLst>
              </p14:cNvPr>
              <p14:cNvContentPartPr/>
              <p14:nvPr/>
            </p14:nvContentPartPr>
            <p14:xfrm>
              <a:off x="3257143" y="543120"/>
              <a:ext cx="7200" cy="4788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EE77280-693E-10A8-1604-F109FA532FC4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239143" y="525480"/>
                <a:ext cx="428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506EAB67-5F95-1526-62A5-6DF4A78CB7D9}"/>
                  </a:ext>
                </a:extLst>
              </p14:cNvPr>
              <p14:cNvContentPartPr/>
              <p14:nvPr/>
            </p14:nvContentPartPr>
            <p14:xfrm>
              <a:off x="3575023" y="354120"/>
              <a:ext cx="597240" cy="4219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506EAB67-5F95-1526-62A5-6DF4A78CB7D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3557383" y="336120"/>
                <a:ext cx="6328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0D1E95BA-9BD0-2588-65E7-0B66EE98C249}"/>
                  </a:ext>
                </a:extLst>
              </p14:cNvPr>
              <p14:cNvContentPartPr/>
              <p14:nvPr/>
            </p14:nvContentPartPr>
            <p14:xfrm>
              <a:off x="5252623" y="2959080"/>
              <a:ext cx="34920" cy="2916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0D1E95BA-9BD0-2588-65E7-0B66EE98C24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34623" y="2941440"/>
                <a:ext cx="7056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DC111F5-BD10-F7AB-12DF-42B8CEE7B712}"/>
              </a:ext>
            </a:extLst>
          </p:cNvPr>
          <p:cNvGrpSpPr/>
          <p:nvPr/>
        </p:nvGrpSpPr>
        <p:grpSpPr>
          <a:xfrm>
            <a:off x="3423103" y="1473720"/>
            <a:ext cx="2430000" cy="1857960"/>
            <a:chOff x="3423103" y="1473720"/>
            <a:chExt cx="2430000" cy="185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40D322-D850-2680-33C9-567DF2298C1D}"/>
                    </a:ext>
                  </a:extLst>
                </p14:cNvPr>
                <p14:cNvContentPartPr/>
                <p14:nvPr/>
              </p14:nvContentPartPr>
              <p14:xfrm>
                <a:off x="3555943" y="2971680"/>
                <a:ext cx="1674000" cy="68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40D322-D850-2680-33C9-567DF2298C1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538303" y="2954040"/>
                  <a:ext cx="170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F618BD-AA53-4980-7A34-220E43BBD707}"/>
                    </a:ext>
                  </a:extLst>
                </p14:cNvPr>
                <p14:cNvContentPartPr/>
                <p14:nvPr/>
              </p14:nvContentPartPr>
              <p14:xfrm>
                <a:off x="4746463" y="1762800"/>
                <a:ext cx="635400" cy="1211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F618BD-AA53-4980-7A34-220E43BBD70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728463" y="1744800"/>
                  <a:ext cx="671040" cy="12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B7C123-8B49-D461-E4F4-88CC633C6610}"/>
                    </a:ext>
                  </a:extLst>
                </p14:cNvPr>
                <p14:cNvContentPartPr/>
                <p14:nvPr/>
              </p14:nvContentPartPr>
              <p14:xfrm>
                <a:off x="3423103" y="3029280"/>
                <a:ext cx="90720" cy="10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B7C123-8B49-D461-E4F4-88CC633C661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05463" y="3011640"/>
                  <a:ext cx="12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D9DD9E-8124-9216-5F07-EB10477359BD}"/>
                    </a:ext>
                  </a:extLst>
                </p14:cNvPr>
                <p14:cNvContentPartPr/>
                <p14:nvPr/>
              </p14:nvContentPartPr>
              <p14:xfrm>
                <a:off x="3635863" y="1473720"/>
                <a:ext cx="691200" cy="638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D9DD9E-8124-9216-5F07-EB10477359B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617863" y="1456080"/>
                  <a:ext cx="72684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BBA2AF4-D4F7-2DE1-4393-46A25252F8F1}"/>
                    </a:ext>
                  </a:extLst>
                </p14:cNvPr>
                <p14:cNvContentPartPr/>
                <p14:nvPr/>
              </p14:nvContentPartPr>
              <p14:xfrm>
                <a:off x="3917023" y="1715640"/>
                <a:ext cx="144720" cy="238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BBA2AF4-D4F7-2DE1-4393-46A25252F8F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899383" y="1698000"/>
                  <a:ext cx="1803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57B840-0AB4-446B-EBA0-E22792ADDB84}"/>
                    </a:ext>
                  </a:extLst>
                </p14:cNvPr>
                <p14:cNvContentPartPr/>
                <p14:nvPr/>
              </p14:nvContentPartPr>
              <p14:xfrm>
                <a:off x="4014583" y="1860000"/>
                <a:ext cx="46800" cy="28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57B840-0AB4-446B-EBA0-E22792ADDB8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96943" y="1842000"/>
                  <a:ext cx="82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497CF21-46EA-8AD5-2C2C-4DC610BEF5CC}"/>
                    </a:ext>
                  </a:extLst>
                </p14:cNvPr>
                <p14:cNvContentPartPr/>
                <p14:nvPr/>
              </p14:nvContentPartPr>
              <p14:xfrm>
                <a:off x="4295743" y="1761720"/>
                <a:ext cx="1087920" cy="13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497CF21-46EA-8AD5-2C2C-4DC610BEF5C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78103" y="1743720"/>
                  <a:ext cx="112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E7390C-7402-C84A-BF72-21581CFF041D}"/>
                    </a:ext>
                  </a:extLst>
                </p14:cNvPr>
                <p14:cNvContentPartPr/>
                <p14:nvPr/>
              </p14:nvContentPartPr>
              <p14:xfrm>
                <a:off x="5354503" y="1733280"/>
                <a:ext cx="360" cy="33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E7390C-7402-C84A-BF72-21581CFF041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36863" y="1715640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A33357D-42CB-DD49-C158-60706E3C86EB}"/>
                    </a:ext>
                  </a:extLst>
                </p14:cNvPr>
                <p14:cNvContentPartPr/>
                <p14:nvPr/>
              </p14:nvContentPartPr>
              <p14:xfrm>
                <a:off x="4055263" y="2054040"/>
                <a:ext cx="36720" cy="8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A33357D-42CB-DD49-C158-60706E3C86E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37623" y="2036400"/>
                  <a:ext cx="72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82134C3-A654-2347-DC31-F01B6D70CF04}"/>
                    </a:ext>
                  </a:extLst>
                </p14:cNvPr>
                <p14:cNvContentPartPr/>
                <p14:nvPr/>
              </p14:nvContentPartPr>
              <p14:xfrm>
                <a:off x="3946903" y="2355720"/>
                <a:ext cx="92880" cy="139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82134C3-A654-2347-DC31-F01B6D70CF0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928903" y="2337720"/>
                  <a:ext cx="12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B6EDEAD-8B26-DEDF-10B7-93719298CF16}"/>
                    </a:ext>
                  </a:extLst>
                </p14:cNvPr>
                <p14:cNvContentPartPr/>
                <p14:nvPr/>
              </p14:nvContentPartPr>
              <p14:xfrm>
                <a:off x="4164703" y="1982040"/>
                <a:ext cx="450000" cy="374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B6EDEAD-8B26-DEDF-10B7-93719298CF1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46703" y="1964040"/>
                  <a:ext cx="4856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6ADF4B8-B679-F285-40F4-9A3E97530EA6}"/>
                    </a:ext>
                  </a:extLst>
                </p14:cNvPr>
                <p14:cNvContentPartPr/>
                <p14:nvPr/>
              </p14:nvContentPartPr>
              <p14:xfrm>
                <a:off x="4909183" y="1833000"/>
                <a:ext cx="230400" cy="268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6ADF4B8-B679-F285-40F4-9A3E97530EA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891543" y="1815360"/>
                  <a:ext cx="2660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DF58BE7-16EC-5781-5CA5-62C5A65652FF}"/>
                    </a:ext>
                  </a:extLst>
                </p14:cNvPr>
                <p14:cNvContentPartPr/>
                <p14:nvPr/>
              </p14:nvContentPartPr>
              <p14:xfrm>
                <a:off x="4410583" y="2566680"/>
                <a:ext cx="306000" cy="2300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DF58BE7-16EC-5781-5CA5-62C5A65652F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92943" y="2549040"/>
                  <a:ext cx="341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F69C3EC-0014-93E0-08DA-49E8C0790B36}"/>
                    </a:ext>
                  </a:extLst>
                </p14:cNvPr>
                <p14:cNvContentPartPr/>
                <p14:nvPr/>
              </p14:nvContentPartPr>
              <p14:xfrm>
                <a:off x="4790023" y="2333760"/>
                <a:ext cx="637560" cy="3362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F69C3EC-0014-93E0-08DA-49E8C0790B3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72383" y="2316120"/>
                  <a:ext cx="673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F66800D-ADBB-BEFA-90DC-201BE5883659}"/>
                    </a:ext>
                  </a:extLst>
                </p14:cNvPr>
                <p14:cNvContentPartPr/>
                <p14:nvPr/>
              </p14:nvContentPartPr>
              <p14:xfrm>
                <a:off x="5564383" y="2013720"/>
                <a:ext cx="286560" cy="4230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F66800D-ADBB-BEFA-90DC-201BE588365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46743" y="1996080"/>
                  <a:ext cx="3222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A11221B-FC39-BA34-F1AA-968800BA1A59}"/>
                    </a:ext>
                  </a:extLst>
                </p14:cNvPr>
                <p14:cNvContentPartPr/>
                <p14:nvPr/>
              </p14:nvContentPartPr>
              <p14:xfrm>
                <a:off x="4644223" y="2543280"/>
                <a:ext cx="1182600" cy="7884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A11221B-FC39-BA34-F1AA-968800BA1A5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26583" y="2525640"/>
                  <a:ext cx="121824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3C0FD55-6FBC-3154-D1E6-82CF6FBF14BA}"/>
                    </a:ext>
                  </a:extLst>
                </p14:cNvPr>
                <p14:cNvContentPartPr/>
                <p14:nvPr/>
              </p14:nvContentPartPr>
              <p14:xfrm>
                <a:off x="5652943" y="2860440"/>
                <a:ext cx="200160" cy="97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3C0FD55-6FBC-3154-D1E6-82CF6FBF14B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35303" y="2842440"/>
                  <a:ext cx="23580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5759683B-0BB8-34AF-20BC-48C6BCD7C40D}"/>
                  </a:ext>
                </a:extLst>
              </p14:cNvPr>
              <p14:cNvContentPartPr/>
              <p14:nvPr/>
            </p14:nvContentPartPr>
            <p14:xfrm>
              <a:off x="6110503" y="2759640"/>
              <a:ext cx="11160" cy="5400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5759683B-0BB8-34AF-20BC-48C6BCD7C40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6092503" y="2742000"/>
                <a:ext cx="468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250E4AF-11EF-4B92-594B-C197BD699998}"/>
              </a:ext>
            </a:extLst>
          </p:cNvPr>
          <p:cNvGrpSpPr/>
          <p:nvPr/>
        </p:nvGrpSpPr>
        <p:grpSpPr>
          <a:xfrm>
            <a:off x="4486903" y="234600"/>
            <a:ext cx="3541320" cy="689400"/>
            <a:chOff x="4486903" y="234600"/>
            <a:chExt cx="3541320" cy="68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3228AF7-147F-9A03-BBA8-367109953A74}"/>
                    </a:ext>
                  </a:extLst>
                </p14:cNvPr>
                <p14:cNvContentPartPr/>
                <p14:nvPr/>
              </p14:nvContentPartPr>
              <p14:xfrm>
                <a:off x="4486903" y="354840"/>
                <a:ext cx="348840" cy="399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3228AF7-147F-9A03-BBA8-367109953A7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469263" y="337200"/>
                  <a:ext cx="38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102064C-1AF5-CC3D-329C-6338EE1D29F5}"/>
                    </a:ext>
                  </a:extLst>
                </p14:cNvPr>
                <p14:cNvContentPartPr/>
                <p14:nvPr/>
              </p14:nvContentPartPr>
              <p14:xfrm>
                <a:off x="4990903" y="561840"/>
                <a:ext cx="297000" cy="209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102064C-1AF5-CC3D-329C-6338EE1D29F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72903" y="543840"/>
                  <a:ext cx="332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5E80BD5-66CB-3D3F-5419-D4139403F45B}"/>
                    </a:ext>
                  </a:extLst>
                </p14:cNvPr>
                <p14:cNvContentPartPr/>
                <p14:nvPr/>
              </p14:nvContentPartPr>
              <p14:xfrm>
                <a:off x="5133103" y="662280"/>
                <a:ext cx="174240" cy="1792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5E80BD5-66CB-3D3F-5419-D4139403F45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15463" y="644640"/>
                  <a:ext cx="209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FB0C627-A9BA-1A9C-2A4F-A218D65F0576}"/>
                    </a:ext>
                  </a:extLst>
                </p14:cNvPr>
                <p14:cNvContentPartPr/>
                <p14:nvPr/>
              </p14:nvContentPartPr>
              <p14:xfrm>
                <a:off x="5355223" y="363120"/>
                <a:ext cx="260280" cy="454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FB0C627-A9BA-1A9C-2A4F-A218D65F057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37223" y="345480"/>
                  <a:ext cx="295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487F36B-C71B-046A-E4B8-91AF3BB6197F}"/>
                    </a:ext>
                  </a:extLst>
                </p14:cNvPr>
                <p14:cNvContentPartPr/>
                <p14:nvPr/>
              </p14:nvContentPartPr>
              <p14:xfrm>
                <a:off x="5541703" y="682440"/>
                <a:ext cx="32400" cy="5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487F36B-C71B-046A-E4B8-91AF3BB6197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23703" y="664800"/>
                  <a:ext cx="68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C083AB6-6F8D-939F-8FBF-26782925283C}"/>
                    </a:ext>
                  </a:extLst>
                </p14:cNvPr>
                <p14:cNvContentPartPr/>
                <p14:nvPr/>
              </p14:nvContentPartPr>
              <p14:xfrm>
                <a:off x="5652223" y="600720"/>
                <a:ext cx="139680" cy="174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C083AB6-6F8D-939F-8FBF-26782925283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634583" y="583080"/>
                  <a:ext cx="175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798E06-6CE2-213A-7DF7-3546B8D28DEE}"/>
                    </a:ext>
                  </a:extLst>
                </p14:cNvPr>
                <p14:cNvContentPartPr/>
                <p14:nvPr/>
              </p14:nvContentPartPr>
              <p14:xfrm>
                <a:off x="5807383" y="393720"/>
                <a:ext cx="179640" cy="4100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798E06-6CE2-213A-7DF7-3546B8D28DE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789743" y="375720"/>
                  <a:ext cx="2152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0AB8788-8D5D-360E-526A-9E5C5BEE4534}"/>
                    </a:ext>
                  </a:extLst>
                </p14:cNvPr>
                <p14:cNvContentPartPr/>
                <p14:nvPr/>
              </p14:nvContentPartPr>
              <p14:xfrm>
                <a:off x="6109423" y="621600"/>
                <a:ext cx="119520" cy="144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0AB8788-8D5D-360E-526A-9E5C5BEE453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091423" y="603600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E332BE7-C7B1-0A8B-EB60-A20DFFF38C8F}"/>
                    </a:ext>
                  </a:extLst>
                </p14:cNvPr>
                <p14:cNvContentPartPr/>
                <p14:nvPr/>
              </p14:nvContentPartPr>
              <p14:xfrm>
                <a:off x="6472303" y="354840"/>
                <a:ext cx="346680" cy="3614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E332BE7-C7B1-0A8B-EB60-A20DFFF38C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54303" y="336840"/>
                  <a:ext cx="382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58DED3-5A36-120B-1ADF-86A76206EF25}"/>
                    </a:ext>
                  </a:extLst>
                </p14:cNvPr>
                <p14:cNvContentPartPr/>
                <p14:nvPr/>
              </p14:nvContentPartPr>
              <p14:xfrm>
                <a:off x="7018063" y="234600"/>
                <a:ext cx="713160" cy="491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58DED3-5A36-120B-1ADF-86A76206EF2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000423" y="216600"/>
                  <a:ext cx="7488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365DBF7-E4F8-62CE-A14D-36F2E337A7DF}"/>
                    </a:ext>
                  </a:extLst>
                </p14:cNvPr>
                <p14:cNvContentPartPr/>
                <p14:nvPr/>
              </p14:nvContentPartPr>
              <p14:xfrm>
                <a:off x="7498303" y="526920"/>
                <a:ext cx="190440" cy="93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365DBF7-E4F8-62CE-A14D-36F2E337A7D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480303" y="508920"/>
                  <a:ext cx="226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03E1867-F935-A12C-83EA-632E8FAFBB1F}"/>
                    </a:ext>
                  </a:extLst>
                </p14:cNvPr>
                <p14:cNvContentPartPr/>
                <p14:nvPr/>
              </p14:nvContentPartPr>
              <p14:xfrm>
                <a:off x="7987903" y="472200"/>
                <a:ext cx="40320" cy="572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03E1867-F935-A12C-83EA-632E8FAFBB1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969903" y="454560"/>
                  <a:ext cx="75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DFB782D-9D40-C34A-4913-3770ED5B98F2}"/>
                    </a:ext>
                  </a:extLst>
                </p14:cNvPr>
                <p14:cNvContentPartPr/>
                <p14:nvPr/>
              </p14:nvContentPartPr>
              <p14:xfrm>
                <a:off x="6954703" y="749400"/>
                <a:ext cx="672120" cy="648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DFB782D-9D40-C34A-4913-3770ED5B98F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937063" y="731400"/>
                  <a:ext cx="707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33C80E2-0731-C9A3-C214-503EC3A51337}"/>
                    </a:ext>
                  </a:extLst>
                </p14:cNvPr>
                <p14:cNvContentPartPr/>
                <p14:nvPr/>
              </p14:nvContentPartPr>
              <p14:xfrm>
                <a:off x="6934183" y="848400"/>
                <a:ext cx="575280" cy="69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33C80E2-0731-C9A3-C214-503EC3A5133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916543" y="830760"/>
                  <a:ext cx="610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32661F1-78DD-3FFE-3952-BD44C045F6EF}"/>
                    </a:ext>
                  </a:extLst>
                </p14:cNvPr>
                <p14:cNvContentPartPr/>
                <p14:nvPr/>
              </p14:nvContentPartPr>
              <p14:xfrm>
                <a:off x="6946063" y="866760"/>
                <a:ext cx="483120" cy="572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32661F1-78DD-3FFE-3952-BD44C045F6E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28063" y="849120"/>
                  <a:ext cx="5187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8D6940E0-EDCC-842E-FA7E-0D858CA94B2E}"/>
                  </a:ext>
                </a:extLst>
              </p14:cNvPr>
              <p14:cNvContentPartPr/>
              <p14:nvPr/>
            </p14:nvContentPartPr>
            <p14:xfrm>
              <a:off x="2308543" y="3109920"/>
              <a:ext cx="10080" cy="324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8D6940E0-EDCC-842E-FA7E-0D858CA94B2E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290543" y="3091920"/>
                <a:ext cx="4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A4F20CFE-65CC-D842-FB3F-3A619597F893}"/>
                  </a:ext>
                </a:extLst>
              </p14:cNvPr>
              <p14:cNvContentPartPr/>
              <p14:nvPr/>
            </p14:nvContentPartPr>
            <p14:xfrm>
              <a:off x="-979697" y="4170840"/>
              <a:ext cx="159840" cy="32004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A4F20CFE-65CC-D842-FB3F-3A619597F893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-997697" y="4152840"/>
                <a:ext cx="1954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6E76BAD8-88D5-4910-8B40-474D7EDFCB33}"/>
                  </a:ext>
                </a:extLst>
              </p14:cNvPr>
              <p14:cNvContentPartPr/>
              <p14:nvPr/>
            </p14:nvContentPartPr>
            <p14:xfrm>
              <a:off x="-789977" y="4098840"/>
              <a:ext cx="47520" cy="34380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6E76BAD8-88D5-4910-8B40-474D7EDFCB3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-807977" y="4080840"/>
                <a:ext cx="831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ED91428F-B5F9-7E0A-B740-951E4E81A3A7}"/>
                  </a:ext>
                </a:extLst>
              </p14:cNvPr>
              <p14:cNvContentPartPr/>
              <p14:nvPr/>
            </p14:nvContentPartPr>
            <p14:xfrm>
              <a:off x="-765497" y="4305480"/>
              <a:ext cx="60120" cy="612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ED91428F-B5F9-7E0A-B740-951E4E81A3A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-783497" y="4287480"/>
                <a:ext cx="957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84CCBB7D-728B-405D-6C4C-837536C099F8}"/>
                  </a:ext>
                </a:extLst>
              </p14:cNvPr>
              <p14:cNvContentPartPr/>
              <p14:nvPr/>
            </p14:nvContentPartPr>
            <p14:xfrm>
              <a:off x="-555257" y="4171560"/>
              <a:ext cx="188640" cy="13752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84CCBB7D-728B-405D-6C4C-837536C099F8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-573257" y="4153560"/>
                <a:ext cx="2242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14711E60-6C36-6EDE-A35E-5D62BB8BC9B1}"/>
                  </a:ext>
                </a:extLst>
              </p14:cNvPr>
              <p14:cNvContentPartPr/>
              <p14:nvPr/>
            </p14:nvContentPartPr>
            <p14:xfrm>
              <a:off x="-489377" y="4047720"/>
              <a:ext cx="18360" cy="183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14711E60-6C36-6EDE-A35E-5D62BB8BC9B1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-507017" y="4030080"/>
                <a:ext cx="54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8E6B1B6A-932C-1157-ECE5-A0479198DC0A}"/>
                  </a:ext>
                </a:extLst>
              </p14:cNvPr>
              <p14:cNvContentPartPr/>
              <p14:nvPr/>
            </p14:nvContentPartPr>
            <p14:xfrm>
              <a:off x="-579737" y="4666560"/>
              <a:ext cx="211320" cy="56088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8E6B1B6A-932C-1157-ECE5-A0479198DC0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-597377" y="4648560"/>
                <a:ext cx="246960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52777CD3-3571-7D28-DE2C-27F21CDD70CE}"/>
                  </a:ext>
                </a:extLst>
              </p14:cNvPr>
              <p14:cNvContentPartPr/>
              <p14:nvPr/>
            </p14:nvContentPartPr>
            <p14:xfrm>
              <a:off x="-408017" y="4703280"/>
              <a:ext cx="166680" cy="35784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52777CD3-3571-7D28-DE2C-27F21CDD70C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-426017" y="4685280"/>
                <a:ext cx="2023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740EEA04-A66A-8A90-A016-1050D3A65E85}"/>
                  </a:ext>
                </a:extLst>
              </p14:cNvPr>
              <p14:cNvContentPartPr/>
              <p14:nvPr/>
            </p14:nvContentPartPr>
            <p14:xfrm>
              <a:off x="-231977" y="4815240"/>
              <a:ext cx="92880" cy="216360"/>
            </p14:xfrm>
          </p:contentPart>
        </mc:Choice>
        <mc:Fallback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740EEA04-A66A-8A90-A016-1050D3A65E85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-249977" y="4797600"/>
                <a:ext cx="12852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D4D880F-555A-AA62-CDDB-382FF845762B}"/>
              </a:ext>
            </a:extLst>
          </p:cNvPr>
          <p:cNvGrpSpPr/>
          <p:nvPr/>
        </p:nvGrpSpPr>
        <p:grpSpPr>
          <a:xfrm>
            <a:off x="-177257" y="3349680"/>
            <a:ext cx="1846800" cy="1980720"/>
            <a:chOff x="-177257" y="3349680"/>
            <a:chExt cx="1846800" cy="19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8C08EEB-8CF9-9E3A-6DF8-481F2B59F15E}"/>
                    </a:ext>
                  </a:extLst>
                </p14:cNvPr>
                <p14:cNvContentPartPr/>
                <p14:nvPr/>
              </p14:nvContentPartPr>
              <p14:xfrm>
                <a:off x="418543" y="3349680"/>
                <a:ext cx="1251000" cy="5061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8C08EEB-8CF9-9E3A-6DF8-481F2B59F15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00903" y="3332040"/>
                  <a:ext cx="12866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CCDFD78-2809-78F1-43A3-6C216C9E8EBA}"/>
                    </a:ext>
                  </a:extLst>
                </p14:cNvPr>
                <p14:cNvContentPartPr/>
                <p14:nvPr/>
              </p14:nvContentPartPr>
              <p14:xfrm>
                <a:off x="180943" y="3672600"/>
                <a:ext cx="390960" cy="227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CCDFD78-2809-78F1-43A3-6C216C9E8EB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63303" y="3654960"/>
                  <a:ext cx="426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9BF988F-A4EA-386F-37DA-9AD96EC8DA66}"/>
                    </a:ext>
                  </a:extLst>
                </p14:cNvPr>
                <p14:cNvContentPartPr/>
                <p14:nvPr/>
              </p14:nvContentPartPr>
              <p14:xfrm>
                <a:off x="-177257" y="3969240"/>
                <a:ext cx="413640" cy="240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9BF988F-A4EA-386F-37DA-9AD96EC8DA6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-195257" y="3951600"/>
                  <a:ext cx="44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D817918-5ADA-8CEA-D422-F9F43E8DECE8}"/>
                    </a:ext>
                  </a:extLst>
                </p14:cNvPr>
                <p14:cNvContentPartPr/>
                <p14:nvPr/>
              </p14:nvContentPartPr>
              <p14:xfrm>
                <a:off x="272743" y="3537960"/>
                <a:ext cx="208440" cy="5364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D817918-5ADA-8CEA-D422-F9F43E8DECE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5103" y="3519960"/>
                  <a:ext cx="2440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E304BC7-ADDF-6DFB-EBC8-66FE3AC43A48}"/>
                    </a:ext>
                  </a:extLst>
                </p14:cNvPr>
                <p14:cNvContentPartPr/>
                <p14:nvPr/>
              </p14:nvContentPartPr>
              <p14:xfrm>
                <a:off x="595663" y="3599520"/>
                <a:ext cx="306360" cy="4140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E304BC7-ADDF-6DFB-EBC8-66FE3AC43A4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78023" y="3581520"/>
                  <a:ext cx="3420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731845C-2D5B-29FA-45E6-BD591AB9FD3D}"/>
                    </a:ext>
                  </a:extLst>
                </p14:cNvPr>
                <p14:cNvContentPartPr/>
                <p14:nvPr/>
              </p14:nvContentPartPr>
              <p14:xfrm>
                <a:off x="-65657" y="4691400"/>
                <a:ext cx="178560" cy="173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731845C-2D5B-29FA-45E6-BD591AB9FD3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-83657" y="4673760"/>
                  <a:ext cx="214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724E805-C5F6-37E8-EB12-F3F7299CEB40}"/>
                    </a:ext>
                  </a:extLst>
                </p14:cNvPr>
                <p14:cNvContentPartPr/>
                <p14:nvPr/>
              </p14:nvContentPartPr>
              <p14:xfrm>
                <a:off x="332503" y="4391880"/>
                <a:ext cx="451440" cy="6458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724E805-C5F6-37E8-EB12-F3F7299CEB4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4503" y="4374240"/>
                  <a:ext cx="48708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4F52D5B-462B-5C9B-13B9-00270DA92488}"/>
                    </a:ext>
                  </a:extLst>
                </p14:cNvPr>
                <p14:cNvContentPartPr/>
                <p14:nvPr/>
              </p14:nvContentPartPr>
              <p14:xfrm>
                <a:off x="788983" y="3558120"/>
                <a:ext cx="817560" cy="8877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4F52D5B-462B-5C9B-13B9-00270DA9248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71343" y="3540120"/>
                  <a:ext cx="85320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0B1F200-17D8-0C01-3F44-94FB2687855B}"/>
                    </a:ext>
                  </a:extLst>
                </p14:cNvPr>
                <p14:cNvContentPartPr/>
                <p14:nvPr/>
              </p14:nvContentPartPr>
              <p14:xfrm>
                <a:off x="1436263" y="3865560"/>
                <a:ext cx="82080" cy="1144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0B1F200-17D8-0C01-3F44-94FB2687855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418263" y="3847920"/>
                  <a:ext cx="117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7B9AA03-F34E-9B2F-1F24-E58942967ADE}"/>
                    </a:ext>
                  </a:extLst>
                </p14:cNvPr>
                <p14:cNvContentPartPr/>
                <p14:nvPr/>
              </p14:nvContentPartPr>
              <p14:xfrm>
                <a:off x="178063" y="5222400"/>
                <a:ext cx="221760" cy="108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7B9AA03-F34E-9B2F-1F24-E58942967AD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60423" y="5204400"/>
                  <a:ext cx="25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E7786CC-9B39-0621-C996-DE1DCE0CD889}"/>
                    </a:ext>
                  </a:extLst>
                </p14:cNvPr>
                <p14:cNvContentPartPr/>
                <p14:nvPr/>
              </p14:nvContentPartPr>
              <p14:xfrm>
                <a:off x="839383" y="4835760"/>
                <a:ext cx="302760" cy="3009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E7786CC-9B39-0621-C996-DE1DCE0CD88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21743" y="4817760"/>
                  <a:ext cx="3384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33F82BF-9652-ACDB-1C70-A015944CD302}"/>
                    </a:ext>
                  </a:extLst>
                </p14:cNvPr>
                <p14:cNvContentPartPr/>
                <p14:nvPr/>
              </p14:nvContentPartPr>
              <p14:xfrm>
                <a:off x="1079503" y="4522920"/>
                <a:ext cx="299880" cy="4550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33F82BF-9652-ACDB-1C70-A015944CD302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61863" y="4504920"/>
                  <a:ext cx="3355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E0D9116-D586-ED40-EF56-2543BDEA1C0E}"/>
                    </a:ext>
                  </a:extLst>
                </p14:cNvPr>
                <p14:cNvContentPartPr/>
                <p14:nvPr/>
              </p14:nvContentPartPr>
              <p14:xfrm>
                <a:off x="1064743" y="4678080"/>
                <a:ext cx="204840" cy="152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E0D9116-D586-ED40-EF56-2543BDEA1C0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47103" y="4660440"/>
                  <a:ext cx="240480" cy="18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4240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410B6-C26C-58F2-6ADE-47BBF722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18</a:t>
            </a:fld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A0C5A00-F738-7A77-49B8-5EFB4672D448}"/>
                  </a:ext>
                </a:extLst>
              </p14:cNvPr>
              <p14:cNvContentPartPr/>
              <p14:nvPr/>
            </p14:nvContentPartPr>
            <p14:xfrm>
              <a:off x="3680863" y="561840"/>
              <a:ext cx="381960" cy="406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A0C5A00-F738-7A77-49B8-5EFB4672D4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2863" y="544200"/>
                <a:ext cx="41760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32AB081-F3B3-D35C-9BB2-B585F9E062D2}"/>
              </a:ext>
            </a:extLst>
          </p:cNvPr>
          <p:cNvGrpSpPr/>
          <p:nvPr/>
        </p:nvGrpSpPr>
        <p:grpSpPr>
          <a:xfrm>
            <a:off x="653983" y="506040"/>
            <a:ext cx="11306160" cy="5461200"/>
            <a:chOff x="653983" y="506040"/>
            <a:chExt cx="11306160" cy="54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8D69E5-771F-EAE6-DD51-2DE5F41780D1}"/>
                    </a:ext>
                  </a:extLst>
                </p14:cNvPr>
                <p14:cNvContentPartPr/>
                <p14:nvPr/>
              </p14:nvContentPartPr>
              <p14:xfrm>
                <a:off x="5079463" y="711960"/>
                <a:ext cx="284400" cy="325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8D69E5-771F-EAE6-DD51-2DE5F41780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61463" y="694320"/>
                  <a:ext cx="3200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2B1D88-2C5C-A64A-1751-C50447C9C8AC}"/>
                    </a:ext>
                  </a:extLst>
                </p14:cNvPr>
                <p14:cNvContentPartPr/>
                <p14:nvPr/>
              </p14:nvContentPartPr>
              <p14:xfrm>
                <a:off x="5466823" y="919320"/>
                <a:ext cx="147240" cy="73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2B1D88-2C5C-A64A-1751-C50447C9C8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9183" y="901320"/>
                  <a:ext cx="182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4F03A3-E987-4A23-C749-14E0FE7DE914}"/>
                    </a:ext>
                  </a:extLst>
                </p14:cNvPr>
                <p14:cNvContentPartPr/>
                <p14:nvPr/>
              </p14:nvContentPartPr>
              <p14:xfrm>
                <a:off x="6192943" y="605040"/>
                <a:ext cx="234720" cy="4428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4F03A3-E987-4A23-C749-14E0FE7DE9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75303" y="587040"/>
                  <a:ext cx="27036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DB1FF8-0371-0391-B42B-B74374BBB360}"/>
                    </a:ext>
                  </a:extLst>
                </p14:cNvPr>
                <p14:cNvContentPartPr/>
                <p14:nvPr/>
              </p14:nvContentPartPr>
              <p14:xfrm>
                <a:off x="6400663" y="728880"/>
                <a:ext cx="25920" cy="119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DB1FF8-0371-0391-B42B-B74374BBB3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83023" y="711240"/>
                  <a:ext cx="61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F54A83-B8BC-90E2-0099-1C9E7011E120}"/>
                    </a:ext>
                  </a:extLst>
                </p14:cNvPr>
                <p14:cNvContentPartPr/>
                <p14:nvPr/>
              </p14:nvContentPartPr>
              <p14:xfrm>
                <a:off x="6502183" y="649680"/>
                <a:ext cx="327960" cy="327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F54A83-B8BC-90E2-0099-1C9E7011E1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84543" y="632040"/>
                  <a:ext cx="3636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07E41C-9DB6-57B4-3751-74DCF8E56A15}"/>
                    </a:ext>
                  </a:extLst>
                </p14:cNvPr>
                <p14:cNvContentPartPr/>
                <p14:nvPr/>
              </p14:nvContentPartPr>
              <p14:xfrm>
                <a:off x="7070983" y="620160"/>
                <a:ext cx="312840" cy="334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07E41C-9DB6-57B4-3751-74DCF8E56A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53343" y="602520"/>
                  <a:ext cx="348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909FA35-D843-9027-4742-CDE0AF0A78D8}"/>
                    </a:ext>
                  </a:extLst>
                </p14:cNvPr>
                <p14:cNvContentPartPr/>
                <p14:nvPr/>
              </p14:nvContentPartPr>
              <p14:xfrm>
                <a:off x="7822663" y="725280"/>
                <a:ext cx="629280" cy="231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909FA35-D843-9027-4742-CDE0AF0A78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04663" y="707280"/>
                  <a:ext cx="664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9AE8AF-910B-AC09-3103-D13DA45B7FC4}"/>
                    </a:ext>
                  </a:extLst>
                </p14:cNvPr>
                <p14:cNvContentPartPr/>
                <p14:nvPr/>
              </p14:nvContentPartPr>
              <p14:xfrm>
                <a:off x="8516383" y="719160"/>
                <a:ext cx="105840" cy="20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9AE8AF-910B-AC09-3103-D13DA45B7F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98383" y="701160"/>
                  <a:ext cx="141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8005E7-424E-377A-534E-2CFB13F2667F}"/>
                    </a:ext>
                  </a:extLst>
                </p14:cNvPr>
                <p14:cNvContentPartPr/>
                <p14:nvPr/>
              </p14:nvContentPartPr>
              <p14:xfrm>
                <a:off x="8636263" y="506040"/>
                <a:ext cx="297720" cy="496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8005E7-424E-377A-534E-2CFB13F266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8623" y="488400"/>
                  <a:ext cx="3333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065A0D-5DD8-F979-9A58-4DBD287813AC}"/>
                    </a:ext>
                  </a:extLst>
                </p14:cNvPr>
                <p14:cNvContentPartPr/>
                <p14:nvPr/>
              </p14:nvContentPartPr>
              <p14:xfrm>
                <a:off x="8832103" y="778200"/>
                <a:ext cx="60120" cy="75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065A0D-5DD8-F979-9A58-4DBD287813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14463" y="760200"/>
                  <a:ext cx="95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B05F968-8991-CCEE-2633-EE1C318CC6D4}"/>
                    </a:ext>
                  </a:extLst>
                </p14:cNvPr>
                <p14:cNvContentPartPr/>
                <p14:nvPr/>
              </p14:nvContentPartPr>
              <p14:xfrm>
                <a:off x="9196423" y="656880"/>
                <a:ext cx="201600" cy="497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B05F968-8991-CCEE-2633-EE1C318CC6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78783" y="639240"/>
                  <a:ext cx="2372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09E9EB-0D8E-04B9-32F0-EFDD84C6EB00}"/>
                    </a:ext>
                  </a:extLst>
                </p14:cNvPr>
                <p14:cNvContentPartPr/>
                <p14:nvPr/>
              </p14:nvContentPartPr>
              <p14:xfrm>
                <a:off x="9449863" y="693240"/>
                <a:ext cx="39600" cy="399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09E9EB-0D8E-04B9-32F0-EFDD84C6EB0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32223" y="675240"/>
                  <a:ext cx="75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8925C9-BD86-3A24-A9D5-386FBBFF3794}"/>
                    </a:ext>
                  </a:extLst>
                </p14:cNvPr>
                <p14:cNvContentPartPr/>
                <p14:nvPr/>
              </p14:nvContentPartPr>
              <p14:xfrm>
                <a:off x="9576223" y="862080"/>
                <a:ext cx="344880" cy="193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8925C9-BD86-3A24-A9D5-386FBBFF37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58223" y="844080"/>
                  <a:ext cx="380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70432D7-9BE1-E9AD-F4F1-E6A8A1B0B11F}"/>
                    </a:ext>
                  </a:extLst>
                </p14:cNvPr>
                <p14:cNvContentPartPr/>
                <p14:nvPr/>
              </p14:nvContentPartPr>
              <p14:xfrm>
                <a:off x="10018303" y="850560"/>
                <a:ext cx="16560" cy="158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70432D7-9BE1-E9AD-F4F1-E6A8A1B0B1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00663" y="832920"/>
                  <a:ext cx="52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DAD159-1266-8B0E-ADBF-FEAA1283E5E7}"/>
                    </a:ext>
                  </a:extLst>
                </p14:cNvPr>
                <p14:cNvContentPartPr/>
                <p14:nvPr/>
              </p14:nvContentPartPr>
              <p14:xfrm>
                <a:off x="10040263" y="699720"/>
                <a:ext cx="16560" cy="75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DAD159-1266-8B0E-ADBF-FEAA1283E5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22623" y="682080"/>
                  <a:ext cx="5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A4F435-CB84-2425-6990-5E8AFFFBC1A5}"/>
                    </a:ext>
                  </a:extLst>
                </p14:cNvPr>
                <p14:cNvContentPartPr/>
                <p14:nvPr/>
              </p14:nvContentPartPr>
              <p14:xfrm>
                <a:off x="10151143" y="849840"/>
                <a:ext cx="213120" cy="128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A4F435-CB84-2425-6990-5E8AFFFBC1A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33503" y="832200"/>
                  <a:ext cx="248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C537E40-9E5D-0187-D964-A71EAD9E178A}"/>
                    </a:ext>
                  </a:extLst>
                </p14:cNvPr>
                <p14:cNvContentPartPr/>
                <p14:nvPr/>
              </p14:nvContentPartPr>
              <p14:xfrm>
                <a:off x="10398103" y="816720"/>
                <a:ext cx="87840" cy="554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C537E40-9E5D-0187-D964-A71EAD9E17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80463" y="798720"/>
                  <a:ext cx="1234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F0ECED-3852-AF22-B46A-D78F8EF7B9A7}"/>
                    </a:ext>
                  </a:extLst>
                </p14:cNvPr>
                <p14:cNvContentPartPr/>
                <p14:nvPr/>
              </p14:nvContentPartPr>
              <p14:xfrm>
                <a:off x="11142223" y="822480"/>
                <a:ext cx="212760" cy="125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F0ECED-3852-AF22-B46A-D78F8EF7B9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24583" y="804840"/>
                  <a:ext cx="24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94B991-2E10-E66C-8129-D6631A686C50}"/>
                    </a:ext>
                  </a:extLst>
                </p14:cNvPr>
                <p14:cNvContentPartPr/>
                <p14:nvPr/>
              </p14:nvContentPartPr>
              <p14:xfrm>
                <a:off x="11219983" y="647520"/>
                <a:ext cx="45720" cy="65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94B991-2E10-E66C-8129-D6631A686C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02343" y="629880"/>
                  <a:ext cx="81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D9E83E-CFE7-D2A7-D2A2-1960EE0875D8}"/>
                    </a:ext>
                  </a:extLst>
                </p14:cNvPr>
                <p14:cNvContentPartPr/>
                <p14:nvPr/>
              </p14:nvContentPartPr>
              <p14:xfrm>
                <a:off x="11520943" y="621960"/>
                <a:ext cx="378000" cy="339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D9E83E-CFE7-D2A7-D2A2-1960EE0875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02943" y="604320"/>
                  <a:ext cx="4136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2CAEE0-9A96-CDFE-AB6E-AD76CED434B4}"/>
                    </a:ext>
                  </a:extLst>
                </p14:cNvPr>
                <p14:cNvContentPartPr/>
                <p14:nvPr/>
              </p14:nvContentPartPr>
              <p14:xfrm>
                <a:off x="1690063" y="1016880"/>
                <a:ext cx="1941120" cy="1818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2CAEE0-9A96-CDFE-AB6E-AD76CED434B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72423" y="998880"/>
                  <a:ext cx="1976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273087-95A3-204A-F046-C7771E679567}"/>
                    </a:ext>
                  </a:extLst>
                </p14:cNvPr>
                <p14:cNvContentPartPr/>
                <p14:nvPr/>
              </p14:nvContentPartPr>
              <p14:xfrm>
                <a:off x="2672143" y="821040"/>
                <a:ext cx="154800" cy="164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273087-95A3-204A-F046-C7771E67956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54143" y="803400"/>
                  <a:ext cx="1904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40969E-921B-8017-4852-864927A4B11E}"/>
                    </a:ext>
                  </a:extLst>
                </p14:cNvPr>
                <p14:cNvContentPartPr/>
                <p14:nvPr/>
              </p14:nvContentPartPr>
              <p14:xfrm>
                <a:off x="2760703" y="778200"/>
                <a:ext cx="94320" cy="19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40969E-921B-8017-4852-864927A4B1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42703" y="760200"/>
                  <a:ext cx="129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281B31-469C-415C-7340-2C8B0ACDAA9B}"/>
                    </a:ext>
                  </a:extLst>
                </p14:cNvPr>
                <p14:cNvContentPartPr/>
                <p14:nvPr/>
              </p14:nvContentPartPr>
              <p14:xfrm>
                <a:off x="2938183" y="699000"/>
                <a:ext cx="449280" cy="244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281B31-469C-415C-7340-2C8B0ACDAA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20183" y="681360"/>
                  <a:ext cx="484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092C653-1218-7A3F-C4EF-48F8EF6DD591}"/>
                    </a:ext>
                  </a:extLst>
                </p14:cNvPr>
                <p14:cNvContentPartPr/>
                <p14:nvPr/>
              </p14:nvContentPartPr>
              <p14:xfrm>
                <a:off x="3576463" y="787200"/>
                <a:ext cx="9000" cy="22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092C653-1218-7A3F-C4EF-48F8EF6DD5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8823" y="769560"/>
                  <a:ext cx="4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47FA65-9982-DF3C-A383-581667797358}"/>
                    </a:ext>
                  </a:extLst>
                </p14:cNvPr>
                <p14:cNvContentPartPr/>
                <p14:nvPr/>
              </p14:nvContentPartPr>
              <p14:xfrm>
                <a:off x="2935303" y="717000"/>
                <a:ext cx="288000" cy="240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47FA65-9982-DF3C-A383-5816677973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17303" y="699360"/>
                  <a:ext cx="323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6FC02D-8F9B-A42B-37F9-C69446D9B201}"/>
                    </a:ext>
                  </a:extLst>
                </p14:cNvPr>
                <p14:cNvContentPartPr/>
                <p14:nvPr/>
              </p14:nvContentPartPr>
              <p14:xfrm>
                <a:off x="3324103" y="729600"/>
                <a:ext cx="145080" cy="18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6FC02D-8F9B-A42B-37F9-C69446D9B20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6103" y="711600"/>
                  <a:ext cx="1807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4996E6-D94D-33A2-B131-33F5B7E10140}"/>
                    </a:ext>
                  </a:extLst>
                </p14:cNvPr>
                <p14:cNvContentPartPr/>
                <p14:nvPr/>
              </p14:nvContentPartPr>
              <p14:xfrm>
                <a:off x="1220263" y="1147560"/>
                <a:ext cx="756000" cy="65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4996E6-D94D-33A2-B131-33F5B7E101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02623" y="1129560"/>
                  <a:ext cx="79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6F5E2C-D5AA-9BA7-17F0-3974E22265CB}"/>
                    </a:ext>
                  </a:extLst>
                </p14:cNvPr>
                <p14:cNvContentPartPr/>
                <p14:nvPr/>
              </p14:nvContentPartPr>
              <p14:xfrm>
                <a:off x="1325023" y="1170240"/>
                <a:ext cx="765000" cy="850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6F5E2C-D5AA-9BA7-17F0-3974E22265C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07023" y="1152600"/>
                  <a:ext cx="80064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7798C1F-3B1E-A343-AEC3-269F88F09A2F}"/>
                    </a:ext>
                  </a:extLst>
                </p14:cNvPr>
                <p14:cNvContentPartPr/>
                <p14:nvPr/>
              </p14:nvContentPartPr>
              <p14:xfrm>
                <a:off x="2085703" y="1583880"/>
                <a:ext cx="57240" cy="867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7798C1F-3B1E-A343-AEC3-269F88F09A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68063" y="1566240"/>
                  <a:ext cx="9288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4D0D766-F69F-D2B0-2F80-7F00756647C7}"/>
                    </a:ext>
                  </a:extLst>
                </p14:cNvPr>
                <p14:cNvContentPartPr/>
                <p14:nvPr/>
              </p14:nvContentPartPr>
              <p14:xfrm>
                <a:off x="2226463" y="1861800"/>
                <a:ext cx="66240" cy="397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4D0D766-F69F-D2B0-2F80-7F00756647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8823" y="1844160"/>
                  <a:ext cx="101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970779-CB1F-1ADD-F965-67896C6DCFD7}"/>
                    </a:ext>
                  </a:extLst>
                </p14:cNvPr>
                <p14:cNvContentPartPr/>
                <p14:nvPr/>
              </p14:nvContentPartPr>
              <p14:xfrm>
                <a:off x="2314663" y="1915800"/>
                <a:ext cx="1638720" cy="120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970779-CB1F-1ADD-F965-67896C6DCF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96663" y="1898160"/>
                  <a:ext cx="1674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AF979D-5425-2BFC-78EB-7BC953B87AC0}"/>
                    </a:ext>
                  </a:extLst>
                </p14:cNvPr>
                <p14:cNvContentPartPr/>
                <p14:nvPr/>
              </p14:nvContentPartPr>
              <p14:xfrm>
                <a:off x="3616423" y="1010040"/>
                <a:ext cx="631440" cy="942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AF979D-5425-2BFC-78EB-7BC953B87AC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98423" y="992040"/>
                  <a:ext cx="66708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DA968B1-0B14-623A-2428-C0C0C9EC0ACD}"/>
                    </a:ext>
                  </a:extLst>
                </p14:cNvPr>
                <p14:cNvContentPartPr/>
                <p14:nvPr/>
              </p14:nvContentPartPr>
              <p14:xfrm>
                <a:off x="3758983" y="1875120"/>
                <a:ext cx="533160" cy="4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DA968B1-0B14-623A-2428-C0C0C9EC0A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40983" y="1857120"/>
                  <a:ext cx="568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0101FF-A0EF-276B-D9E1-F598DEEE3D16}"/>
                    </a:ext>
                  </a:extLst>
                </p14:cNvPr>
                <p14:cNvContentPartPr/>
                <p14:nvPr/>
              </p14:nvContentPartPr>
              <p14:xfrm>
                <a:off x="4320223" y="1827600"/>
                <a:ext cx="25920" cy="13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0101FF-A0EF-276B-D9E1-F598DEEE3D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2223" y="1809960"/>
                  <a:ext cx="61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E5A065-ECAA-86BC-656A-D60D82D3CBE5}"/>
                    </a:ext>
                  </a:extLst>
                </p14:cNvPr>
                <p14:cNvContentPartPr/>
                <p14:nvPr/>
              </p14:nvContentPartPr>
              <p14:xfrm>
                <a:off x="2303863" y="2310000"/>
                <a:ext cx="165960" cy="256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E5A065-ECAA-86BC-656A-D60D82D3CB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85863" y="2292000"/>
                  <a:ext cx="201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BB7B92-AFE9-E648-7154-3FCFE4DFAA5F}"/>
                    </a:ext>
                  </a:extLst>
                </p14:cNvPr>
                <p14:cNvContentPartPr/>
                <p14:nvPr/>
              </p14:nvContentPartPr>
              <p14:xfrm>
                <a:off x="2432743" y="2296680"/>
                <a:ext cx="126360" cy="26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BB7B92-AFE9-E648-7154-3FCFE4DFAA5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15103" y="2278680"/>
                  <a:ext cx="162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D9CE67D-7077-98E1-2483-2B0C02772F43}"/>
                    </a:ext>
                  </a:extLst>
                </p14:cNvPr>
                <p14:cNvContentPartPr/>
                <p14:nvPr/>
              </p14:nvContentPartPr>
              <p14:xfrm>
                <a:off x="2662423" y="2319000"/>
                <a:ext cx="159840" cy="200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D9CE67D-7077-98E1-2483-2B0C02772F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44783" y="2301000"/>
                  <a:ext cx="195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185C6E-1C72-8F64-3C61-8EF53783E1E4}"/>
                    </a:ext>
                  </a:extLst>
                </p14:cNvPr>
                <p14:cNvContentPartPr/>
                <p14:nvPr/>
              </p14:nvContentPartPr>
              <p14:xfrm>
                <a:off x="2829463" y="2261040"/>
                <a:ext cx="57960" cy="258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185C6E-1C72-8F64-3C61-8EF53783E1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11823" y="2243040"/>
                  <a:ext cx="936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A546EB-4513-1058-837F-5E53DF0C819B}"/>
                    </a:ext>
                  </a:extLst>
                </p14:cNvPr>
                <p14:cNvContentPartPr/>
                <p14:nvPr/>
              </p14:nvContentPartPr>
              <p14:xfrm>
                <a:off x="2950783" y="2476680"/>
                <a:ext cx="29880" cy="21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A546EB-4513-1058-837F-5E53DF0C81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32783" y="2458680"/>
                  <a:ext cx="65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C475A61-04D5-C5C5-DFC2-5C657186470A}"/>
                    </a:ext>
                  </a:extLst>
                </p14:cNvPr>
                <p14:cNvContentPartPr/>
                <p14:nvPr/>
              </p14:nvContentPartPr>
              <p14:xfrm>
                <a:off x="6594703" y="1376880"/>
                <a:ext cx="199440" cy="207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C475A61-04D5-C5C5-DFC2-5C65718647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76703" y="1359240"/>
                  <a:ext cx="235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1E1B551-B885-161A-896E-58FE9621CBDD}"/>
                    </a:ext>
                  </a:extLst>
                </p14:cNvPr>
                <p14:cNvContentPartPr/>
                <p14:nvPr/>
              </p14:nvContentPartPr>
              <p14:xfrm>
                <a:off x="6857863" y="1299120"/>
                <a:ext cx="94680" cy="28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1E1B551-B885-161A-896E-58FE9621CB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40223" y="1281120"/>
                  <a:ext cx="1303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5AA8FF3-61DF-BA09-B524-4DD0EC751B75}"/>
                    </a:ext>
                  </a:extLst>
                </p14:cNvPr>
                <p14:cNvContentPartPr/>
                <p14:nvPr/>
              </p14:nvContentPartPr>
              <p14:xfrm>
                <a:off x="6979543" y="1176360"/>
                <a:ext cx="245520" cy="417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5AA8FF3-61DF-BA09-B524-4DD0EC751B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61543" y="1158360"/>
                  <a:ext cx="281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DC5C591-78F5-3220-64DA-F81661BF2EC9}"/>
                    </a:ext>
                  </a:extLst>
                </p14:cNvPr>
                <p14:cNvContentPartPr/>
                <p14:nvPr/>
              </p14:nvContentPartPr>
              <p14:xfrm>
                <a:off x="7141543" y="1362840"/>
                <a:ext cx="160200" cy="54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DC5C591-78F5-3220-64DA-F81661BF2E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23903" y="1344840"/>
                  <a:ext cx="195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C1F919-D738-F5FF-9951-043B33D05583}"/>
                    </a:ext>
                  </a:extLst>
                </p14:cNvPr>
                <p14:cNvContentPartPr/>
                <p14:nvPr/>
              </p14:nvContentPartPr>
              <p14:xfrm>
                <a:off x="7610263" y="1436280"/>
                <a:ext cx="16560" cy="41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C1F919-D738-F5FF-9951-043B33D0558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92623" y="1418640"/>
                  <a:ext cx="52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4C344D-5344-BC2F-A481-94F5EC10990A}"/>
                    </a:ext>
                  </a:extLst>
                </p14:cNvPr>
                <p14:cNvContentPartPr/>
                <p14:nvPr/>
              </p14:nvContentPartPr>
              <p14:xfrm>
                <a:off x="6827983" y="1929840"/>
                <a:ext cx="197280" cy="153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4C344D-5344-BC2F-A481-94F5EC1099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09983" y="1911840"/>
                  <a:ext cx="232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B70F8BD-D2E0-8CC4-3D53-1478A4A4213F}"/>
                    </a:ext>
                  </a:extLst>
                </p14:cNvPr>
                <p14:cNvContentPartPr/>
                <p14:nvPr/>
              </p14:nvContentPartPr>
              <p14:xfrm>
                <a:off x="7040383" y="1849920"/>
                <a:ext cx="59760" cy="237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B70F8BD-D2E0-8CC4-3D53-1478A4A421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22383" y="1831920"/>
                  <a:ext cx="95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B1F7A9-B1B5-D912-B209-D15F9E51B5DE}"/>
                    </a:ext>
                  </a:extLst>
                </p14:cNvPr>
                <p14:cNvContentPartPr/>
                <p14:nvPr/>
              </p14:nvContentPartPr>
              <p14:xfrm>
                <a:off x="7325143" y="1913280"/>
                <a:ext cx="75600" cy="24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B1F7A9-B1B5-D912-B209-D15F9E51B5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07143" y="1895640"/>
                  <a:ext cx="111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CFD5D2-113C-27A5-5BF9-223900262D9D}"/>
                    </a:ext>
                  </a:extLst>
                </p14:cNvPr>
                <p14:cNvContentPartPr/>
                <p14:nvPr/>
              </p14:nvContentPartPr>
              <p14:xfrm>
                <a:off x="7332703" y="1991040"/>
                <a:ext cx="172080" cy="41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CFD5D2-113C-27A5-5BF9-223900262D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14703" y="1973040"/>
                  <a:ext cx="207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96345E0-D315-EB9B-9394-E2BE464B2C96}"/>
                    </a:ext>
                  </a:extLst>
                </p14:cNvPr>
                <p14:cNvContentPartPr/>
                <p14:nvPr/>
              </p14:nvContentPartPr>
              <p14:xfrm>
                <a:off x="7812223" y="1776120"/>
                <a:ext cx="61560" cy="148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96345E0-D315-EB9B-9394-E2BE464B2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4223" y="1758120"/>
                  <a:ext cx="97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4BAB13B-947C-9AEC-6B55-07D3E8DE927F}"/>
                    </a:ext>
                  </a:extLst>
                </p14:cNvPr>
                <p14:cNvContentPartPr/>
                <p14:nvPr/>
              </p14:nvContentPartPr>
              <p14:xfrm>
                <a:off x="7722943" y="1717080"/>
                <a:ext cx="143280" cy="53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4BAB13B-947C-9AEC-6B55-07D3E8DE92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04943" y="1699440"/>
                  <a:ext cx="178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2D58CE1-3ACB-4181-5458-70B32A0E6F72}"/>
                    </a:ext>
                  </a:extLst>
                </p14:cNvPr>
                <p14:cNvContentPartPr/>
                <p14:nvPr/>
              </p14:nvContentPartPr>
              <p14:xfrm>
                <a:off x="7775143" y="1940280"/>
                <a:ext cx="141120" cy="471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2D58CE1-3ACB-4181-5458-70B32A0E6F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57503" y="1922640"/>
                  <a:ext cx="176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5118CFD-258B-911D-4EB4-763251E7A1BB}"/>
                    </a:ext>
                  </a:extLst>
                </p14:cNvPr>
                <p14:cNvContentPartPr/>
                <p14:nvPr/>
              </p14:nvContentPartPr>
              <p14:xfrm>
                <a:off x="8051623" y="1736520"/>
                <a:ext cx="64800" cy="181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5118CFD-258B-911D-4EB4-763251E7A1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33623" y="1718880"/>
                  <a:ext cx="100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C7252E-F7E1-9677-8CE7-29CC69C147A0}"/>
                    </a:ext>
                  </a:extLst>
                </p14:cNvPr>
                <p14:cNvContentPartPr/>
                <p14:nvPr/>
              </p14:nvContentPartPr>
              <p14:xfrm>
                <a:off x="8047303" y="1618080"/>
                <a:ext cx="294120" cy="3096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C7252E-F7E1-9677-8CE7-29CC69C147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29303" y="1600440"/>
                  <a:ext cx="3297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723A8B-B9AF-F7E8-45AE-9E659DE01E82}"/>
                    </a:ext>
                  </a:extLst>
                </p14:cNvPr>
                <p14:cNvContentPartPr/>
                <p14:nvPr/>
              </p14:nvContentPartPr>
              <p14:xfrm>
                <a:off x="8378503" y="1922640"/>
                <a:ext cx="14400" cy="14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723A8B-B9AF-F7E8-45AE-9E659DE01E8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60863" y="1905000"/>
                  <a:ext cx="5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6A8428-0C69-F1CE-01F5-10551BBEF72C}"/>
                    </a:ext>
                  </a:extLst>
                </p14:cNvPr>
                <p14:cNvContentPartPr/>
                <p14:nvPr/>
              </p14:nvContentPartPr>
              <p14:xfrm>
                <a:off x="7265023" y="2538240"/>
                <a:ext cx="153000" cy="84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6A8428-0C69-F1CE-01F5-10551BBEF7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47023" y="2520600"/>
                  <a:ext cx="188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F983426-7731-151D-9DD2-E667FD5D9BEA}"/>
                    </a:ext>
                  </a:extLst>
                </p14:cNvPr>
                <p14:cNvContentPartPr/>
                <p14:nvPr/>
              </p14:nvContentPartPr>
              <p14:xfrm>
                <a:off x="7434583" y="2496840"/>
                <a:ext cx="33120" cy="1663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F983426-7731-151D-9DD2-E667FD5D9B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16583" y="2478840"/>
                  <a:ext cx="68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05A2F85-B6DF-8DAB-BBD9-8D1E6D556699}"/>
                    </a:ext>
                  </a:extLst>
                </p14:cNvPr>
                <p14:cNvContentPartPr/>
                <p14:nvPr/>
              </p14:nvContentPartPr>
              <p14:xfrm>
                <a:off x="7599103" y="2505120"/>
                <a:ext cx="43200" cy="30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5A2F85-B6DF-8DAB-BBD9-8D1E6D5566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81463" y="2487120"/>
                  <a:ext cx="78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142D4F-3806-8EB5-75D0-5B84490A8322}"/>
                    </a:ext>
                  </a:extLst>
                </p14:cNvPr>
                <p14:cNvContentPartPr/>
                <p14:nvPr/>
              </p14:nvContentPartPr>
              <p14:xfrm>
                <a:off x="7594423" y="2582880"/>
                <a:ext cx="130320" cy="28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142D4F-3806-8EB5-75D0-5B84490A83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76423" y="2565240"/>
                  <a:ext cx="165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88506E0-0906-79DB-F781-592149D64459}"/>
                    </a:ext>
                  </a:extLst>
                </p14:cNvPr>
                <p14:cNvContentPartPr/>
                <p14:nvPr/>
              </p14:nvContentPartPr>
              <p14:xfrm>
                <a:off x="7928503" y="2472000"/>
                <a:ext cx="129240" cy="191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88506E0-0906-79DB-F781-592149D644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10503" y="2454360"/>
                  <a:ext cx="164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F077F5C-F593-C998-0431-29A0B0F51A0E}"/>
                    </a:ext>
                  </a:extLst>
                </p14:cNvPr>
                <p14:cNvContentPartPr/>
                <p14:nvPr/>
              </p14:nvContentPartPr>
              <p14:xfrm>
                <a:off x="7959103" y="2420880"/>
                <a:ext cx="132120" cy="75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F077F5C-F593-C998-0431-29A0B0F51A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41463" y="2402880"/>
                  <a:ext cx="167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06E5E59-6A2B-C117-CF3E-8D00E475CC5A}"/>
                    </a:ext>
                  </a:extLst>
                </p14:cNvPr>
                <p14:cNvContentPartPr/>
                <p14:nvPr/>
              </p14:nvContentPartPr>
              <p14:xfrm>
                <a:off x="8114983" y="2410800"/>
                <a:ext cx="203400" cy="104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06E5E59-6A2B-C117-CF3E-8D00E475CC5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97343" y="2393160"/>
                  <a:ext cx="239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970CFE5-9357-AEA3-2B5D-5DA6AC2AA55F}"/>
                    </a:ext>
                  </a:extLst>
                </p14:cNvPr>
                <p14:cNvContentPartPr/>
                <p14:nvPr/>
              </p14:nvContentPartPr>
              <p14:xfrm>
                <a:off x="8323783" y="2340960"/>
                <a:ext cx="54000" cy="225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970CFE5-9357-AEA3-2B5D-5DA6AC2AA55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06143" y="2323320"/>
                  <a:ext cx="89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8E6665-D473-620B-A2D8-C92D5A2C56C1}"/>
                    </a:ext>
                  </a:extLst>
                </p14:cNvPr>
                <p14:cNvContentPartPr/>
                <p14:nvPr/>
              </p14:nvContentPartPr>
              <p14:xfrm>
                <a:off x="8546263" y="2521680"/>
                <a:ext cx="76320" cy="113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8E6665-D473-620B-A2D8-C92D5A2C56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28623" y="2503680"/>
                  <a:ext cx="111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713E1E-66D1-D94F-B957-A2BB899AF6D9}"/>
                    </a:ext>
                  </a:extLst>
                </p14:cNvPr>
                <p14:cNvContentPartPr/>
                <p14:nvPr/>
              </p14:nvContentPartPr>
              <p14:xfrm>
                <a:off x="8948023" y="2288400"/>
                <a:ext cx="52920" cy="240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713E1E-66D1-D94F-B957-A2BB899AF6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930383" y="2270760"/>
                  <a:ext cx="88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041D95-8F63-649A-AA02-604187257B72}"/>
                    </a:ext>
                  </a:extLst>
                </p14:cNvPr>
                <p14:cNvContentPartPr/>
                <p14:nvPr/>
              </p14:nvContentPartPr>
              <p14:xfrm>
                <a:off x="8945503" y="2268240"/>
                <a:ext cx="170640" cy="2142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041D95-8F63-649A-AA02-604187257B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27863" y="2250240"/>
                  <a:ext cx="206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44E22B-DBFE-BC08-C746-65211198D0EA}"/>
                    </a:ext>
                  </a:extLst>
                </p14:cNvPr>
                <p14:cNvContentPartPr/>
                <p14:nvPr/>
              </p14:nvContentPartPr>
              <p14:xfrm>
                <a:off x="9182383" y="2342760"/>
                <a:ext cx="130320" cy="10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44E22B-DBFE-BC08-C746-65211198D0E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64743" y="2325120"/>
                  <a:ext cx="165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77382E9-8908-82E3-328D-786227D05432}"/>
                    </a:ext>
                  </a:extLst>
                </p14:cNvPr>
                <p14:cNvContentPartPr/>
                <p14:nvPr/>
              </p14:nvContentPartPr>
              <p14:xfrm>
                <a:off x="9214783" y="2440320"/>
                <a:ext cx="142560" cy="24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77382E9-8908-82E3-328D-786227D054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97143" y="2422320"/>
                  <a:ext cx="178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0A2A12-4FF7-D2AF-3D4E-33FDF1BEA8BE}"/>
                    </a:ext>
                  </a:extLst>
                </p14:cNvPr>
                <p14:cNvContentPartPr/>
                <p14:nvPr/>
              </p14:nvContentPartPr>
              <p14:xfrm>
                <a:off x="9512863" y="2309640"/>
                <a:ext cx="173880" cy="181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0A2A12-4FF7-D2AF-3D4E-33FDF1BEA8B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94863" y="2292000"/>
                  <a:ext cx="209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70FF27-4C4F-99AE-8514-CACC5DEB6DD7}"/>
                    </a:ext>
                  </a:extLst>
                </p14:cNvPr>
                <p14:cNvContentPartPr/>
                <p14:nvPr/>
              </p14:nvContentPartPr>
              <p14:xfrm>
                <a:off x="9625543" y="2285160"/>
                <a:ext cx="165960" cy="3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70FF27-4C4F-99AE-8514-CACC5DEB6D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07903" y="2267520"/>
                  <a:ext cx="201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681EB65-6800-C100-F7B1-04557EB9644D}"/>
                    </a:ext>
                  </a:extLst>
                </p14:cNvPr>
                <p14:cNvContentPartPr/>
                <p14:nvPr/>
              </p14:nvContentPartPr>
              <p14:xfrm>
                <a:off x="9864943" y="2339880"/>
                <a:ext cx="158400" cy="139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681EB65-6800-C100-F7B1-04557EB964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47303" y="2322240"/>
                  <a:ext cx="194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61394C-C363-DB1A-204A-D25029D00195}"/>
                    </a:ext>
                  </a:extLst>
                </p14:cNvPr>
                <p14:cNvContentPartPr/>
                <p14:nvPr/>
              </p14:nvContentPartPr>
              <p14:xfrm>
                <a:off x="10114783" y="2285520"/>
                <a:ext cx="163080" cy="176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61394C-C363-DB1A-204A-D25029D0019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96783" y="2267880"/>
                  <a:ext cx="198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945D4D-BE16-ED7A-A204-204E469D018A}"/>
                    </a:ext>
                  </a:extLst>
                </p14:cNvPr>
                <p14:cNvContentPartPr/>
                <p14:nvPr/>
              </p14:nvContentPartPr>
              <p14:xfrm>
                <a:off x="10349503" y="2191560"/>
                <a:ext cx="280440" cy="278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945D4D-BE16-ED7A-A204-204E469D01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331503" y="2173560"/>
                  <a:ext cx="316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0B378A-AD13-A1D1-5F07-0A7D187E9C67}"/>
                    </a:ext>
                  </a:extLst>
                </p14:cNvPr>
                <p14:cNvContentPartPr/>
                <p14:nvPr/>
              </p14:nvContentPartPr>
              <p14:xfrm>
                <a:off x="10817503" y="2398200"/>
                <a:ext cx="31680" cy="698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B378A-AD13-A1D1-5F07-0A7D187E9C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99863" y="2380560"/>
                  <a:ext cx="67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AC41889-29A4-CFA3-E2F3-5B54DAE77838}"/>
                    </a:ext>
                  </a:extLst>
                </p14:cNvPr>
                <p14:cNvContentPartPr/>
                <p14:nvPr/>
              </p14:nvContentPartPr>
              <p14:xfrm>
                <a:off x="11289823" y="2216400"/>
                <a:ext cx="84600" cy="212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AC41889-29A4-CFA3-E2F3-5B54DAE7783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71823" y="2198400"/>
                  <a:ext cx="120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118BE6-8CDF-7D8E-7522-70B3CFC8E9D6}"/>
                    </a:ext>
                  </a:extLst>
                </p14:cNvPr>
                <p14:cNvContentPartPr/>
                <p14:nvPr/>
              </p14:nvContentPartPr>
              <p14:xfrm>
                <a:off x="11261383" y="2198400"/>
                <a:ext cx="167760" cy="60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118BE6-8CDF-7D8E-7522-70B3CFC8E9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43743" y="2180400"/>
                  <a:ext cx="203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E3A31E5-896F-A65C-59DC-956777E1EE2A}"/>
                    </a:ext>
                  </a:extLst>
                </p14:cNvPr>
                <p14:cNvContentPartPr/>
                <p14:nvPr/>
              </p14:nvContentPartPr>
              <p14:xfrm>
                <a:off x="11293783" y="2378040"/>
                <a:ext cx="65160" cy="72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E3A31E5-896F-A65C-59DC-956777E1EE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76143" y="2360040"/>
                  <a:ext cx="100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B97B0E-C69B-93DA-34C0-899B1D4499B5}"/>
                    </a:ext>
                  </a:extLst>
                </p14:cNvPr>
                <p14:cNvContentPartPr/>
                <p14:nvPr/>
              </p14:nvContentPartPr>
              <p14:xfrm>
                <a:off x="11517343" y="2253840"/>
                <a:ext cx="76680" cy="29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B97B0E-C69B-93DA-34C0-899B1D4499B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99343" y="2236200"/>
                  <a:ext cx="112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99D5BC-02B4-809D-6A38-155B59D575F4}"/>
                    </a:ext>
                  </a:extLst>
                </p14:cNvPr>
                <p14:cNvContentPartPr/>
                <p14:nvPr/>
              </p14:nvContentPartPr>
              <p14:xfrm>
                <a:off x="11532823" y="2321160"/>
                <a:ext cx="86400" cy="17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99D5BC-02B4-809D-6A38-155B59D575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15183" y="2303520"/>
                  <a:ext cx="122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82DB4B1-0DDA-2204-69C5-D335B7A1167B}"/>
                    </a:ext>
                  </a:extLst>
                </p14:cNvPr>
                <p14:cNvContentPartPr/>
                <p14:nvPr/>
              </p14:nvContentPartPr>
              <p14:xfrm>
                <a:off x="11690863" y="2096880"/>
                <a:ext cx="269280" cy="3614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82DB4B1-0DDA-2204-69C5-D335B7A116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673223" y="2079240"/>
                  <a:ext cx="3049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3DF753-536D-0C89-CBC6-05DEF139C10D}"/>
                    </a:ext>
                  </a:extLst>
                </p14:cNvPr>
                <p14:cNvContentPartPr/>
                <p14:nvPr/>
              </p14:nvContentPartPr>
              <p14:xfrm>
                <a:off x="11929543" y="2493240"/>
                <a:ext cx="19800" cy="4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3DF753-536D-0C89-CBC6-05DEF139C10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11903" y="2475600"/>
                  <a:ext cx="55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CE41334-739E-8FDA-D92A-4601FC79014A}"/>
                    </a:ext>
                  </a:extLst>
                </p14:cNvPr>
                <p14:cNvContentPartPr/>
                <p14:nvPr/>
              </p14:nvContentPartPr>
              <p14:xfrm>
                <a:off x="11401783" y="2436720"/>
                <a:ext cx="11880" cy="15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CE41334-739E-8FDA-D92A-4601FC79014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84143" y="2418720"/>
                  <a:ext cx="4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6BAB26E-644E-01FA-908F-6BA1E484E82E}"/>
                    </a:ext>
                  </a:extLst>
                </p14:cNvPr>
                <p14:cNvContentPartPr/>
                <p14:nvPr/>
              </p14:nvContentPartPr>
              <p14:xfrm>
                <a:off x="9986623" y="2983200"/>
                <a:ext cx="21240" cy="1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6BAB26E-644E-01FA-908F-6BA1E484E8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68623" y="2965560"/>
                  <a:ext cx="56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0592F1F-BA5A-1410-2549-02A05556BF3F}"/>
                    </a:ext>
                  </a:extLst>
                </p14:cNvPr>
                <p14:cNvContentPartPr/>
                <p14:nvPr/>
              </p14:nvContentPartPr>
              <p14:xfrm>
                <a:off x="1253023" y="1485240"/>
                <a:ext cx="284040" cy="226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0592F1F-BA5A-1410-2549-02A05556BF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35023" y="1467600"/>
                  <a:ext cx="31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C782B83-2D0E-5483-04D3-A5A56739FF49}"/>
                    </a:ext>
                  </a:extLst>
                </p14:cNvPr>
                <p14:cNvContentPartPr/>
                <p14:nvPr/>
              </p14:nvContentPartPr>
              <p14:xfrm>
                <a:off x="768463" y="1580280"/>
                <a:ext cx="48960" cy="248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C782B83-2D0E-5483-04D3-A5A56739FF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0823" y="1562280"/>
                  <a:ext cx="84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35C6F5-5E03-40F8-F8D7-AF144F79FAC3}"/>
                    </a:ext>
                  </a:extLst>
                </p14:cNvPr>
                <p14:cNvContentPartPr/>
                <p14:nvPr/>
              </p14:nvContentPartPr>
              <p14:xfrm>
                <a:off x="653983" y="1581720"/>
                <a:ext cx="204480" cy="65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35C6F5-5E03-40F8-F8D7-AF144F79FA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5983" y="1564080"/>
                  <a:ext cx="240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E33448-C07F-044A-86EC-F05AA509387B}"/>
                    </a:ext>
                  </a:extLst>
                </p14:cNvPr>
                <p14:cNvContentPartPr/>
                <p14:nvPr/>
              </p14:nvContentPartPr>
              <p14:xfrm>
                <a:off x="736063" y="1811760"/>
                <a:ext cx="191880" cy="62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E33448-C07F-044A-86EC-F05AA509387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8423" y="1794120"/>
                  <a:ext cx="227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347188-AB1B-BB52-B0A4-81DFFACC5A53}"/>
                    </a:ext>
                  </a:extLst>
                </p14:cNvPr>
                <p14:cNvContentPartPr/>
                <p14:nvPr/>
              </p14:nvContentPartPr>
              <p14:xfrm>
                <a:off x="1033783" y="1737600"/>
                <a:ext cx="18360" cy="125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347188-AB1B-BB52-B0A4-81DFFACC5A5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6143" y="1719600"/>
                  <a:ext cx="54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29D6A1B-7710-C1A5-551F-0C1EA9CC3099}"/>
                    </a:ext>
                  </a:extLst>
                </p14:cNvPr>
                <p14:cNvContentPartPr/>
                <p14:nvPr/>
              </p14:nvContentPartPr>
              <p14:xfrm>
                <a:off x="1161583" y="1680360"/>
                <a:ext cx="36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29D6A1B-7710-C1A5-551F-0C1EA9CC309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43943" y="16623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D81B7E-F5EF-512A-6D26-CDFC4295D274}"/>
                    </a:ext>
                  </a:extLst>
                </p14:cNvPr>
                <p14:cNvContentPartPr/>
                <p14:nvPr/>
              </p14:nvContentPartPr>
              <p14:xfrm>
                <a:off x="713743" y="4016040"/>
                <a:ext cx="12960" cy="1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D81B7E-F5EF-512A-6D26-CDFC4295D27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6103" y="3998400"/>
                  <a:ext cx="48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8CC1322-C636-0BDA-BCF3-45755C116A77}"/>
                    </a:ext>
                  </a:extLst>
                </p14:cNvPr>
                <p14:cNvContentPartPr/>
                <p14:nvPr/>
              </p14:nvContentPartPr>
              <p14:xfrm>
                <a:off x="5526223" y="2579280"/>
                <a:ext cx="25200" cy="180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8CC1322-C636-0BDA-BCF3-45755C116A7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08223" y="2561280"/>
                  <a:ext cx="60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2306973-11B2-2434-89E1-F91EEB24EB9F}"/>
                    </a:ext>
                  </a:extLst>
                </p14:cNvPr>
                <p14:cNvContentPartPr/>
                <p14:nvPr/>
              </p14:nvContentPartPr>
              <p14:xfrm>
                <a:off x="2600503" y="3648480"/>
                <a:ext cx="7200" cy="21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2306973-11B2-2434-89E1-F91EEB24EB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82503" y="3630840"/>
                  <a:ext cx="42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8C46856-A4BA-C09D-431B-E466825E54D7}"/>
                    </a:ext>
                  </a:extLst>
                </p14:cNvPr>
                <p14:cNvContentPartPr/>
                <p14:nvPr/>
              </p14:nvContentPartPr>
              <p14:xfrm>
                <a:off x="2673583" y="3670080"/>
                <a:ext cx="10800" cy="14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8C46856-A4BA-C09D-431B-E466825E54D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55943" y="3652080"/>
                  <a:ext cx="46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F0C78AF-614A-42A5-94F8-14C02EDD9D1D}"/>
                    </a:ext>
                  </a:extLst>
                </p14:cNvPr>
                <p14:cNvContentPartPr/>
                <p14:nvPr/>
              </p14:nvContentPartPr>
              <p14:xfrm>
                <a:off x="7313263" y="4368480"/>
                <a:ext cx="16560" cy="17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F0C78AF-614A-42A5-94F8-14C02EDD9D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95623" y="4350840"/>
                  <a:ext cx="52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948A9FC-BBDA-9A30-4DE6-7047FE80119B}"/>
                    </a:ext>
                  </a:extLst>
                </p14:cNvPr>
                <p14:cNvContentPartPr/>
                <p14:nvPr/>
              </p14:nvContentPartPr>
              <p14:xfrm>
                <a:off x="1212703" y="5963640"/>
                <a:ext cx="19800" cy="3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948A9FC-BBDA-9A30-4DE6-7047FE8011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94703" y="5945640"/>
                  <a:ext cx="554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961D8D2E-7395-2690-117B-166FFDEA7F3D}"/>
                  </a:ext>
                </a:extLst>
              </p14:cNvPr>
              <p14:cNvContentPartPr/>
              <p14:nvPr/>
            </p14:nvContentPartPr>
            <p14:xfrm>
              <a:off x="3297823" y="3710040"/>
              <a:ext cx="360" cy="216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961D8D2E-7395-2690-117B-166FFDEA7F3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89183" y="3701400"/>
                <a:ext cx="180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697D3939-1707-1F8A-E168-67BC8AF5A8E5}"/>
                  </a:ext>
                </a:extLst>
              </p14:cNvPr>
              <p14:cNvContentPartPr/>
              <p14:nvPr/>
            </p14:nvContentPartPr>
            <p14:xfrm>
              <a:off x="2498263" y="3187680"/>
              <a:ext cx="87840" cy="2628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697D3939-1707-1F8A-E168-67BC8AF5A8E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480623" y="3170040"/>
                <a:ext cx="123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93FDA2CB-077A-6A6D-96C9-AB775C53C4E5}"/>
                  </a:ext>
                </a:extLst>
              </p14:cNvPr>
              <p14:cNvContentPartPr/>
              <p14:nvPr/>
            </p14:nvContentPartPr>
            <p14:xfrm>
              <a:off x="1993183" y="2079240"/>
              <a:ext cx="1502280" cy="673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93FDA2CB-077A-6A6D-96C9-AB775C53C4E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75183" y="2061240"/>
                <a:ext cx="15379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BE58E1C-A5F1-BF18-1486-45875F8E726B}"/>
                  </a:ext>
                </a:extLst>
              </p14:cNvPr>
              <p14:cNvContentPartPr/>
              <p14:nvPr/>
            </p14:nvContentPartPr>
            <p14:xfrm>
              <a:off x="1899583" y="1075920"/>
              <a:ext cx="112680" cy="17388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BE58E1C-A5F1-BF18-1486-45875F8E726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81583" y="1058280"/>
                <a:ext cx="148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EAA06C66-738B-8154-58AD-FDB85C2BE3C0}"/>
                  </a:ext>
                </a:extLst>
              </p14:cNvPr>
              <p14:cNvContentPartPr/>
              <p14:nvPr/>
            </p14:nvContentPartPr>
            <p14:xfrm>
              <a:off x="3366223" y="1010040"/>
              <a:ext cx="127080" cy="10044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EAA06C66-738B-8154-58AD-FDB85C2BE3C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348223" y="992400"/>
                <a:ext cx="1627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71F5BDF3-D7C4-5637-D5C2-D75563F31025}"/>
                  </a:ext>
                </a:extLst>
              </p14:cNvPr>
              <p14:cNvContentPartPr/>
              <p14:nvPr/>
            </p14:nvContentPartPr>
            <p14:xfrm>
              <a:off x="6673543" y="1581720"/>
              <a:ext cx="770400" cy="18288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71F5BDF3-D7C4-5637-D5C2-D75563F3102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655903" y="1564080"/>
                <a:ext cx="806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5330971-D312-7663-7D8F-D52C0FE08A48}"/>
                  </a:ext>
                </a:extLst>
              </p14:cNvPr>
              <p14:cNvContentPartPr/>
              <p14:nvPr/>
            </p14:nvContentPartPr>
            <p14:xfrm>
              <a:off x="7293823" y="2699880"/>
              <a:ext cx="933480" cy="10512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5330971-D312-7663-7D8F-D52C0FE08A4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275823" y="2681880"/>
                <a:ext cx="969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6AD94EB-DD21-97C3-666D-9B87942D8F99}"/>
                  </a:ext>
                </a:extLst>
              </p14:cNvPr>
              <p14:cNvContentPartPr/>
              <p14:nvPr/>
            </p14:nvContentPartPr>
            <p14:xfrm>
              <a:off x="9004903" y="2600520"/>
              <a:ext cx="1227240" cy="114480"/>
            </p14:xfrm>
          </p:contentPart>
        </mc:Choice>
        <mc:Fallback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6AD94EB-DD21-97C3-666D-9B87942D8F9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987263" y="2582520"/>
                <a:ext cx="12628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053F0B3A-9631-2EC0-A0B1-E19BFBF9AEB9}"/>
              </a:ext>
            </a:extLst>
          </p:cNvPr>
          <p:cNvGrpSpPr/>
          <p:nvPr/>
        </p:nvGrpSpPr>
        <p:grpSpPr>
          <a:xfrm>
            <a:off x="11724343" y="2007240"/>
            <a:ext cx="377280" cy="658800"/>
            <a:chOff x="11724343" y="2007240"/>
            <a:chExt cx="377280" cy="65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8995A45-2901-C1D7-6B8C-8C69D8EFF047}"/>
                    </a:ext>
                  </a:extLst>
                </p14:cNvPr>
                <p14:cNvContentPartPr/>
                <p14:nvPr/>
              </p14:nvContentPartPr>
              <p14:xfrm>
                <a:off x="11724343" y="2007240"/>
                <a:ext cx="258480" cy="6048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8995A45-2901-C1D7-6B8C-8C69D8EFF0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706343" y="1989600"/>
                  <a:ext cx="29412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497B37D-30AF-5DAE-005C-8981966A20E2}"/>
                    </a:ext>
                  </a:extLst>
                </p14:cNvPr>
                <p14:cNvContentPartPr/>
                <p14:nvPr/>
              </p14:nvContentPartPr>
              <p14:xfrm>
                <a:off x="12053383" y="2624640"/>
                <a:ext cx="48240" cy="414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497B37D-30AF-5DAE-005C-8981966A20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035383" y="2606640"/>
                  <a:ext cx="8388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90F5695-C3AE-6261-9A04-534B83CBA189}"/>
                  </a:ext>
                </a:extLst>
              </p14:cNvPr>
              <p14:cNvContentPartPr/>
              <p14:nvPr/>
            </p14:nvContentPartPr>
            <p14:xfrm>
              <a:off x="1212703" y="1487760"/>
              <a:ext cx="396720" cy="28692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90F5695-C3AE-6261-9A04-534B83CBA18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94703" y="1470120"/>
                <a:ext cx="43236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BCCDE9DE-8169-430B-88A7-8ECA16C3EC0B}"/>
              </a:ext>
            </a:extLst>
          </p:cNvPr>
          <p:cNvGrpSpPr/>
          <p:nvPr/>
        </p:nvGrpSpPr>
        <p:grpSpPr>
          <a:xfrm>
            <a:off x="1693303" y="2472720"/>
            <a:ext cx="148680" cy="193680"/>
            <a:chOff x="1693303" y="2472720"/>
            <a:chExt cx="1486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4D5F723-2FEE-4039-0C1A-15E40660207A}"/>
                    </a:ext>
                  </a:extLst>
                </p14:cNvPr>
                <p14:cNvContentPartPr/>
                <p14:nvPr/>
              </p14:nvContentPartPr>
              <p14:xfrm>
                <a:off x="1701943" y="2472720"/>
                <a:ext cx="140040" cy="648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4D5F723-2FEE-4039-0C1A-15E40660207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83943" y="2454720"/>
                  <a:ext cx="17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7E3A284-D3BC-3049-9AF5-2A7D81E19743}"/>
                    </a:ext>
                  </a:extLst>
                </p14:cNvPr>
                <p14:cNvContentPartPr/>
                <p14:nvPr/>
              </p14:nvContentPartPr>
              <p14:xfrm>
                <a:off x="1693303" y="2587920"/>
                <a:ext cx="118440" cy="78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7E3A284-D3BC-3049-9AF5-2A7D81E1974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75663" y="2570280"/>
                  <a:ext cx="154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BC97595-CB6F-D0B6-CE95-D1CFEDEBF56D}"/>
              </a:ext>
            </a:extLst>
          </p:cNvPr>
          <p:cNvGrpSpPr/>
          <p:nvPr/>
        </p:nvGrpSpPr>
        <p:grpSpPr>
          <a:xfrm>
            <a:off x="2351743" y="623040"/>
            <a:ext cx="265680" cy="224640"/>
            <a:chOff x="2351743" y="623040"/>
            <a:chExt cx="2656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82AAEB0-E9CF-F006-603B-C75BA5483BA9}"/>
                    </a:ext>
                  </a:extLst>
                </p14:cNvPr>
                <p14:cNvContentPartPr/>
                <p14:nvPr/>
              </p14:nvContentPartPr>
              <p14:xfrm>
                <a:off x="2351743" y="623040"/>
                <a:ext cx="265680" cy="139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82AAEB0-E9CF-F006-603B-C75BA5483B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33743" y="605040"/>
                  <a:ext cx="301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D766530-10B3-5909-9919-3EB56B841EC0}"/>
                    </a:ext>
                  </a:extLst>
                </p14:cNvPr>
                <p14:cNvContentPartPr/>
                <p14:nvPr/>
              </p14:nvContentPartPr>
              <p14:xfrm>
                <a:off x="2411503" y="762360"/>
                <a:ext cx="181440" cy="85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D766530-10B3-5909-9919-3EB56B841EC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93863" y="744720"/>
                  <a:ext cx="2170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12EAA15-E47A-404A-5830-060AC490DAAE}"/>
                  </a:ext>
                </a:extLst>
              </p14:cNvPr>
              <p14:cNvContentPartPr/>
              <p14:nvPr/>
            </p14:nvContentPartPr>
            <p14:xfrm>
              <a:off x="1305223" y="1544640"/>
              <a:ext cx="14400" cy="1368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12EAA15-E47A-404A-5830-060AC490DAA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287223" y="1526640"/>
                <a:ext cx="50040" cy="4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AD1A945-C53C-3221-DCEC-66BAC971B208}"/>
              </a:ext>
            </a:extLst>
          </p:cNvPr>
          <p:cNvGrpSpPr/>
          <p:nvPr/>
        </p:nvGrpSpPr>
        <p:grpSpPr>
          <a:xfrm>
            <a:off x="6851743" y="1798440"/>
            <a:ext cx="302040" cy="284760"/>
            <a:chOff x="6851743" y="1798440"/>
            <a:chExt cx="30204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77C0201-78B2-5B14-443B-E0BECC785176}"/>
                    </a:ext>
                  </a:extLst>
                </p14:cNvPr>
                <p14:cNvContentPartPr/>
                <p14:nvPr/>
              </p14:nvContentPartPr>
              <p14:xfrm>
                <a:off x="6851743" y="1827600"/>
                <a:ext cx="192960" cy="1267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77C0201-78B2-5B14-443B-E0BECC7851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33743" y="1809960"/>
                  <a:ext cx="228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5B51564-21AB-8C7F-D395-29B4A231CA96}"/>
                    </a:ext>
                  </a:extLst>
                </p14:cNvPr>
                <p14:cNvContentPartPr/>
                <p14:nvPr/>
              </p14:nvContentPartPr>
              <p14:xfrm>
                <a:off x="7076383" y="1798440"/>
                <a:ext cx="77400" cy="284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5B51564-21AB-8C7F-D395-29B4A231CA9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58383" y="1780800"/>
                  <a:ext cx="11304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1F117E0-D744-86FA-EE96-2D14AD6B0C57}"/>
              </a:ext>
            </a:extLst>
          </p:cNvPr>
          <p:cNvGrpSpPr/>
          <p:nvPr/>
        </p:nvGrpSpPr>
        <p:grpSpPr>
          <a:xfrm>
            <a:off x="7497223" y="3143400"/>
            <a:ext cx="716760" cy="226080"/>
            <a:chOff x="7497223" y="3143400"/>
            <a:chExt cx="71676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387042F-4FD0-6F78-0354-0169E1EEAAA7}"/>
                    </a:ext>
                  </a:extLst>
                </p14:cNvPr>
                <p14:cNvContentPartPr/>
                <p14:nvPr/>
              </p14:nvContentPartPr>
              <p14:xfrm>
                <a:off x="7497223" y="3144480"/>
                <a:ext cx="129600" cy="1508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387042F-4FD0-6F78-0354-0169E1EEAAA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79223" y="3126480"/>
                  <a:ext cx="165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B36158E-DE0C-7299-B1C9-F056085F5D76}"/>
                    </a:ext>
                  </a:extLst>
                </p14:cNvPr>
                <p14:cNvContentPartPr/>
                <p14:nvPr/>
              </p14:nvContentPartPr>
              <p14:xfrm>
                <a:off x="7658143" y="3143400"/>
                <a:ext cx="91440" cy="2260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B36158E-DE0C-7299-B1C9-F056085F5D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40143" y="3125400"/>
                  <a:ext cx="127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E1A4C71-1139-3A30-6F32-C72C789267BC}"/>
                    </a:ext>
                  </a:extLst>
                </p14:cNvPr>
                <p14:cNvContentPartPr/>
                <p14:nvPr/>
              </p14:nvContentPartPr>
              <p14:xfrm>
                <a:off x="7916983" y="3177960"/>
                <a:ext cx="183600" cy="432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E1A4C71-1139-3A30-6F32-C72C789267B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98983" y="3159960"/>
                  <a:ext cx="219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B6D3A49-CD4C-9019-A3BE-11E759E6F098}"/>
                    </a:ext>
                  </a:extLst>
                </p14:cNvPr>
                <p14:cNvContentPartPr/>
                <p14:nvPr/>
              </p14:nvContentPartPr>
              <p14:xfrm>
                <a:off x="7972423" y="3254640"/>
                <a:ext cx="241560" cy="45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B6D3A49-CD4C-9019-A3BE-11E759E6F09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54783" y="3237000"/>
                  <a:ext cx="2772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96D3739-2BE3-54C8-0C1D-C8758EF63237}"/>
              </a:ext>
            </a:extLst>
          </p:cNvPr>
          <p:cNvGrpSpPr/>
          <p:nvPr/>
        </p:nvGrpSpPr>
        <p:grpSpPr>
          <a:xfrm>
            <a:off x="8491183" y="3116040"/>
            <a:ext cx="355680" cy="236880"/>
            <a:chOff x="8491183" y="3116040"/>
            <a:chExt cx="35568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07BBBA0-D117-BBA0-2849-3C2ECCFAD6B7}"/>
                    </a:ext>
                  </a:extLst>
                </p14:cNvPr>
                <p14:cNvContentPartPr/>
                <p14:nvPr/>
              </p14:nvContentPartPr>
              <p14:xfrm>
                <a:off x="8616103" y="3123960"/>
                <a:ext cx="8280" cy="168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07BBBA0-D117-BBA0-2849-3C2ECCFAD6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98103" y="3105960"/>
                  <a:ext cx="43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05BF1DA-6B76-DA6D-2757-3330ECFCE121}"/>
                    </a:ext>
                  </a:extLst>
                </p14:cNvPr>
                <p14:cNvContentPartPr/>
                <p14:nvPr/>
              </p14:nvContentPartPr>
              <p14:xfrm>
                <a:off x="8491183" y="3116040"/>
                <a:ext cx="270720" cy="42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05BF1DA-6B76-DA6D-2757-3330ECFCE1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73183" y="3098400"/>
                  <a:ext cx="306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9BAE8EB-CE47-3E74-CFEF-31AD3444C7BD}"/>
                    </a:ext>
                  </a:extLst>
                </p14:cNvPr>
                <p14:cNvContentPartPr/>
                <p14:nvPr/>
              </p14:nvContentPartPr>
              <p14:xfrm>
                <a:off x="8511703" y="3278760"/>
                <a:ext cx="335160" cy="74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9BAE8EB-CE47-3E74-CFEF-31AD3444C7B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494063" y="3260760"/>
                  <a:ext cx="3708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F5A6BCDA-05CE-9F85-6346-854646EB5753}"/>
              </a:ext>
            </a:extLst>
          </p:cNvPr>
          <p:cNvGrpSpPr/>
          <p:nvPr/>
        </p:nvGrpSpPr>
        <p:grpSpPr>
          <a:xfrm>
            <a:off x="9222703" y="3005160"/>
            <a:ext cx="478080" cy="321120"/>
            <a:chOff x="9222703" y="3005160"/>
            <a:chExt cx="4780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1AEB20E-CE70-7FEB-0576-8804E61C0D04}"/>
                    </a:ext>
                  </a:extLst>
                </p14:cNvPr>
                <p14:cNvContentPartPr/>
                <p14:nvPr/>
              </p14:nvContentPartPr>
              <p14:xfrm>
                <a:off x="9237823" y="3088320"/>
                <a:ext cx="7920" cy="1929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1AEB20E-CE70-7FEB-0576-8804E61C0D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20183" y="3070320"/>
                  <a:ext cx="43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EABC396-30F6-6247-A8C2-6C82EA93BA62}"/>
                    </a:ext>
                  </a:extLst>
                </p14:cNvPr>
                <p14:cNvContentPartPr/>
                <p14:nvPr/>
              </p14:nvContentPartPr>
              <p14:xfrm>
                <a:off x="9222703" y="3005160"/>
                <a:ext cx="431280" cy="3211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EABC396-30F6-6247-A8C2-6C82EA93BA6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205063" y="2987160"/>
                  <a:ext cx="4669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15D36C9-AC76-BDF6-87F3-0D8C16D66546}"/>
                    </a:ext>
                  </a:extLst>
                </p14:cNvPr>
                <p14:cNvContentPartPr/>
                <p14:nvPr/>
              </p14:nvContentPartPr>
              <p14:xfrm>
                <a:off x="9677383" y="3262200"/>
                <a:ext cx="23400" cy="158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15D36C9-AC76-BDF6-87F3-0D8C16D6654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59383" y="3244200"/>
                  <a:ext cx="590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3508218D-4A2D-92E6-4EF4-AAF283107F2B}"/>
              </a:ext>
            </a:extLst>
          </p:cNvPr>
          <p:cNvGrpSpPr/>
          <p:nvPr/>
        </p:nvGrpSpPr>
        <p:grpSpPr>
          <a:xfrm>
            <a:off x="7946863" y="2700960"/>
            <a:ext cx="59040" cy="105840"/>
            <a:chOff x="7946863" y="2700960"/>
            <a:chExt cx="5904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7F58FD2-41AF-3488-EEB5-537E663E349F}"/>
                    </a:ext>
                  </a:extLst>
                </p14:cNvPr>
                <p14:cNvContentPartPr/>
                <p14:nvPr/>
              </p14:nvContentPartPr>
              <p14:xfrm>
                <a:off x="7946863" y="2802480"/>
                <a:ext cx="8640" cy="43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7F58FD2-41AF-3488-EEB5-537E663E34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28863" y="2784480"/>
                  <a:ext cx="44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CBEFEF3-71EC-7183-2391-10290F937234}"/>
                    </a:ext>
                  </a:extLst>
                </p14:cNvPr>
                <p14:cNvContentPartPr/>
                <p14:nvPr/>
              </p14:nvContentPartPr>
              <p14:xfrm>
                <a:off x="7985023" y="2700960"/>
                <a:ext cx="9360" cy="97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CBEFEF3-71EC-7183-2391-10290F93723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67383" y="2682960"/>
                  <a:ext cx="45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E72AB44-26BE-4DCA-D247-70AD64644DFE}"/>
                    </a:ext>
                  </a:extLst>
                </p14:cNvPr>
                <p14:cNvContentPartPr/>
                <p14:nvPr/>
              </p14:nvContentPartPr>
              <p14:xfrm>
                <a:off x="8003023" y="2730840"/>
                <a:ext cx="2880" cy="14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E72AB44-26BE-4DCA-D247-70AD64644DF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985023" y="2712840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798B684-1319-7D13-CCD4-1E21D61EFB49}"/>
              </a:ext>
            </a:extLst>
          </p:cNvPr>
          <p:cNvGrpSpPr/>
          <p:nvPr/>
        </p:nvGrpSpPr>
        <p:grpSpPr>
          <a:xfrm>
            <a:off x="7579303" y="3895440"/>
            <a:ext cx="243720" cy="280080"/>
            <a:chOff x="7579303" y="3895440"/>
            <a:chExt cx="24372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C0B68B8-0796-FE2D-2DCB-83EB68A9B5F5}"/>
                    </a:ext>
                  </a:extLst>
                </p14:cNvPr>
                <p14:cNvContentPartPr/>
                <p14:nvPr/>
              </p14:nvContentPartPr>
              <p14:xfrm>
                <a:off x="7579303" y="3944040"/>
                <a:ext cx="124560" cy="2314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C0B68B8-0796-FE2D-2DCB-83EB68A9B5F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61663" y="3926040"/>
                  <a:ext cx="160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0410611-383A-D323-4E0F-1FD93F1B9009}"/>
                    </a:ext>
                  </a:extLst>
                </p14:cNvPr>
                <p14:cNvContentPartPr/>
                <p14:nvPr/>
              </p14:nvContentPartPr>
              <p14:xfrm>
                <a:off x="7645543" y="3895440"/>
                <a:ext cx="177480" cy="583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0410611-383A-D323-4E0F-1FD93F1B900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627903" y="3877440"/>
                  <a:ext cx="21312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180FDFD2-DC3F-3037-D9D0-B857177EE2F2}"/>
              </a:ext>
            </a:extLst>
          </p:cNvPr>
          <p:cNvGrpSpPr/>
          <p:nvPr/>
        </p:nvGrpSpPr>
        <p:grpSpPr>
          <a:xfrm>
            <a:off x="8057023" y="3930360"/>
            <a:ext cx="303120" cy="162720"/>
            <a:chOff x="8057023" y="3930360"/>
            <a:chExt cx="30312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1A1A75E-6B4C-8B3A-D497-3CC6616EBD03}"/>
                    </a:ext>
                  </a:extLst>
                </p14:cNvPr>
                <p14:cNvContentPartPr/>
                <p14:nvPr/>
              </p14:nvContentPartPr>
              <p14:xfrm>
                <a:off x="8127583" y="3930360"/>
                <a:ext cx="137160" cy="486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1A1A75E-6B4C-8B3A-D497-3CC6616EBD0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09583" y="3912720"/>
                  <a:ext cx="172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0EE93C8-CEC3-BBA1-2314-08BB4A74211F}"/>
                    </a:ext>
                  </a:extLst>
                </p14:cNvPr>
                <p14:cNvContentPartPr/>
                <p14:nvPr/>
              </p14:nvContentPartPr>
              <p14:xfrm>
                <a:off x="8057023" y="4019280"/>
                <a:ext cx="303120" cy="738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0EE93C8-CEC3-BBA1-2314-08BB4A7421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39383" y="4001640"/>
                  <a:ext cx="3387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305AE178-62C0-8FA1-D932-42DE02A56C03}"/>
                  </a:ext>
                </a:extLst>
              </p14:cNvPr>
              <p14:cNvContentPartPr/>
              <p14:nvPr/>
            </p14:nvContentPartPr>
            <p14:xfrm>
              <a:off x="9739303" y="2649840"/>
              <a:ext cx="4320" cy="18360"/>
            </p14:xfrm>
          </p:contentPart>
        </mc:Choice>
        <mc:Fallback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305AE178-62C0-8FA1-D932-42DE02A56C0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721303" y="2632200"/>
                <a:ext cx="3996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98231AEA-A621-B84E-2EA0-935A7BF0E675}"/>
              </a:ext>
            </a:extLst>
          </p:cNvPr>
          <p:cNvGrpSpPr/>
          <p:nvPr/>
        </p:nvGrpSpPr>
        <p:grpSpPr>
          <a:xfrm>
            <a:off x="8791783" y="3715440"/>
            <a:ext cx="1067760" cy="365760"/>
            <a:chOff x="8791783" y="3715440"/>
            <a:chExt cx="106776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D5E2071-FCAD-19A8-79B4-88FE332709FD}"/>
                    </a:ext>
                  </a:extLst>
                </p14:cNvPr>
                <p14:cNvContentPartPr/>
                <p14:nvPr/>
              </p14:nvContentPartPr>
              <p14:xfrm>
                <a:off x="8791783" y="3824520"/>
                <a:ext cx="213480" cy="256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D5E2071-FCAD-19A8-79B4-88FE332709F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74143" y="3806880"/>
                  <a:ext cx="2491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61F9374-4FA4-46A6-19A1-253301D1E4FC}"/>
                    </a:ext>
                  </a:extLst>
                </p14:cNvPr>
                <p14:cNvContentPartPr/>
                <p14:nvPr/>
              </p14:nvContentPartPr>
              <p14:xfrm>
                <a:off x="9099223" y="3794640"/>
                <a:ext cx="370440" cy="2034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61F9374-4FA4-46A6-19A1-253301D1E4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81583" y="3776640"/>
                  <a:ext cx="406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E920531-BCD5-C622-1A79-ED5678FD03B7}"/>
                    </a:ext>
                  </a:extLst>
                </p14:cNvPr>
                <p14:cNvContentPartPr/>
                <p14:nvPr/>
              </p14:nvContentPartPr>
              <p14:xfrm>
                <a:off x="9705463" y="3755040"/>
                <a:ext cx="42840" cy="1702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E920531-BCD5-C622-1A79-ED5678FD03B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87823" y="3737400"/>
                  <a:ext cx="7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35D9637-7F14-6923-2AEE-C36B08546584}"/>
                    </a:ext>
                  </a:extLst>
                </p14:cNvPr>
                <p14:cNvContentPartPr/>
                <p14:nvPr/>
              </p14:nvContentPartPr>
              <p14:xfrm>
                <a:off x="9576223" y="3715440"/>
                <a:ext cx="167760" cy="727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35D9637-7F14-6923-2AEE-C36B085465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58583" y="3697440"/>
                  <a:ext cx="203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60BE233-2C6D-3379-6B21-F50663AE060F}"/>
                    </a:ext>
                  </a:extLst>
                </p14:cNvPr>
                <p14:cNvContentPartPr/>
                <p14:nvPr/>
              </p14:nvContentPartPr>
              <p14:xfrm>
                <a:off x="9606103" y="3962040"/>
                <a:ext cx="253440" cy="651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60BE233-2C6D-3379-6B21-F50663AE06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88103" y="3944400"/>
                  <a:ext cx="2890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00A15E0B-4824-D15E-ED19-A247FA8E2AFD}"/>
              </a:ext>
            </a:extLst>
          </p:cNvPr>
          <p:cNvGrpSpPr/>
          <p:nvPr/>
        </p:nvGrpSpPr>
        <p:grpSpPr>
          <a:xfrm>
            <a:off x="7893943" y="4606440"/>
            <a:ext cx="630000" cy="277920"/>
            <a:chOff x="7893943" y="4606440"/>
            <a:chExt cx="63000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496B4B5-8EAF-739F-AB49-9F98A145737C}"/>
                    </a:ext>
                  </a:extLst>
                </p14:cNvPr>
                <p14:cNvContentPartPr/>
                <p14:nvPr/>
              </p14:nvContentPartPr>
              <p14:xfrm>
                <a:off x="7922743" y="4606440"/>
                <a:ext cx="67680" cy="220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496B4B5-8EAF-739F-AB49-9F98A14573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05103" y="4588800"/>
                  <a:ext cx="1033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F7ECF36-B184-8C9D-123E-C3786A21E7D0}"/>
                    </a:ext>
                  </a:extLst>
                </p14:cNvPr>
                <p14:cNvContentPartPr/>
                <p14:nvPr/>
              </p14:nvContentPartPr>
              <p14:xfrm>
                <a:off x="7893943" y="4610760"/>
                <a:ext cx="163800" cy="864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F7ECF36-B184-8C9D-123E-C3786A21E7D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75943" y="4592760"/>
                  <a:ext cx="199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13995BD-BBD9-0D7A-E8F4-D1AFD70D9A09}"/>
                    </a:ext>
                  </a:extLst>
                </p14:cNvPr>
                <p14:cNvContentPartPr/>
                <p14:nvPr/>
              </p14:nvContentPartPr>
              <p14:xfrm>
                <a:off x="7906903" y="4818840"/>
                <a:ext cx="195840" cy="65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13995BD-BBD9-0D7A-E8F4-D1AFD70D9A0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89263" y="4801200"/>
                  <a:ext cx="23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B525883F-F138-CBC6-6873-C0E78D0318D0}"/>
                    </a:ext>
                  </a:extLst>
                </p14:cNvPr>
                <p14:cNvContentPartPr/>
                <p14:nvPr/>
              </p14:nvContentPartPr>
              <p14:xfrm>
                <a:off x="8327023" y="4691400"/>
                <a:ext cx="59760" cy="82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B525883F-F138-CBC6-6873-C0E78D0318D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9383" y="4673760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361FF9A-77BD-1267-8860-DB08DCFCF731}"/>
                    </a:ext>
                  </a:extLst>
                </p14:cNvPr>
                <p14:cNvContentPartPr/>
                <p14:nvPr/>
              </p14:nvContentPartPr>
              <p14:xfrm>
                <a:off x="8307943" y="4770240"/>
                <a:ext cx="216000" cy="774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361FF9A-77BD-1267-8860-DB08DCFCF7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89943" y="4752240"/>
                  <a:ext cx="2516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C7315D5C-67B5-9B2F-6284-0FE64BF717D6}"/>
                  </a:ext>
                </a:extLst>
              </p14:cNvPr>
              <p14:cNvContentPartPr/>
              <p14:nvPr/>
            </p14:nvContentPartPr>
            <p14:xfrm>
              <a:off x="9880063" y="4230600"/>
              <a:ext cx="27360" cy="17316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C7315D5C-67B5-9B2F-6284-0FE64BF717D6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862063" y="4212600"/>
                <a:ext cx="6300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70ADB5A-A527-CD2C-E27A-074C2E30A421}"/>
              </a:ext>
            </a:extLst>
          </p:cNvPr>
          <p:cNvGrpSpPr/>
          <p:nvPr/>
        </p:nvGrpSpPr>
        <p:grpSpPr>
          <a:xfrm>
            <a:off x="8998423" y="4519320"/>
            <a:ext cx="1226880" cy="1181520"/>
            <a:chOff x="8998423" y="4519320"/>
            <a:chExt cx="1226880" cy="11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2730841-7B8B-1E05-3AD4-6D58FD1D765D}"/>
                    </a:ext>
                  </a:extLst>
                </p14:cNvPr>
                <p14:cNvContentPartPr/>
                <p14:nvPr/>
              </p14:nvContentPartPr>
              <p14:xfrm>
                <a:off x="9396583" y="4548840"/>
                <a:ext cx="127440" cy="2217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2730841-7B8B-1E05-3AD4-6D58FD1D76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78943" y="4531200"/>
                  <a:ext cx="163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67E1A4E-5FEC-E604-E522-205F923915C5}"/>
                    </a:ext>
                  </a:extLst>
                </p14:cNvPr>
                <p14:cNvContentPartPr/>
                <p14:nvPr/>
              </p14:nvContentPartPr>
              <p14:xfrm>
                <a:off x="9465343" y="4519320"/>
                <a:ext cx="291960" cy="54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67E1A4E-5FEC-E604-E522-205F923915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47703" y="4501680"/>
                  <a:ext cx="327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CBED422-09A8-7A88-790F-D9DA7765AC85}"/>
                    </a:ext>
                  </a:extLst>
                </p14:cNvPr>
                <p14:cNvContentPartPr/>
                <p14:nvPr/>
              </p14:nvContentPartPr>
              <p14:xfrm>
                <a:off x="8998423" y="4818120"/>
                <a:ext cx="1052280" cy="1987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CBED422-09A8-7A88-790F-D9DA7765AC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80783" y="4800120"/>
                  <a:ext cx="1087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B70F149-9293-7FD3-9770-60EC8843975F}"/>
                    </a:ext>
                  </a:extLst>
                </p14:cNvPr>
                <p14:cNvContentPartPr/>
                <p14:nvPr/>
              </p14:nvContentPartPr>
              <p14:xfrm>
                <a:off x="9379663" y="5148600"/>
                <a:ext cx="110520" cy="1994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B70F149-9293-7FD3-9770-60EC8843975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61663" y="5130600"/>
                  <a:ext cx="146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056F59C-2B5F-9E3A-7175-55327F557D96}"/>
                    </a:ext>
                  </a:extLst>
                </p14:cNvPr>
                <p14:cNvContentPartPr/>
                <p14:nvPr/>
              </p14:nvContentPartPr>
              <p14:xfrm>
                <a:off x="9449503" y="5099280"/>
                <a:ext cx="142560" cy="63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056F59C-2B5F-9E3A-7175-55327F557D9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31863" y="5081640"/>
                  <a:ext cx="178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5D0F19C-1B19-2B22-4351-B2AC93C9A61F}"/>
                    </a:ext>
                  </a:extLst>
                </p14:cNvPr>
                <p14:cNvContentPartPr/>
                <p14:nvPr/>
              </p14:nvContentPartPr>
              <p14:xfrm>
                <a:off x="9614743" y="5056800"/>
                <a:ext cx="430560" cy="1900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5D0F19C-1B19-2B22-4351-B2AC93C9A61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97103" y="5038800"/>
                  <a:ext cx="466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D994F1C-4F70-24D4-5ED5-038C98200976}"/>
                    </a:ext>
                  </a:extLst>
                </p14:cNvPr>
                <p14:cNvContentPartPr/>
                <p14:nvPr/>
              </p14:nvContentPartPr>
              <p14:xfrm>
                <a:off x="10094263" y="4950960"/>
                <a:ext cx="10080" cy="331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D994F1C-4F70-24D4-5ED5-038C9820097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076623" y="4932960"/>
                  <a:ext cx="45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45E18E0-68B8-9D11-68AD-D76002A2C9A5}"/>
                    </a:ext>
                  </a:extLst>
                </p14:cNvPr>
                <p14:cNvContentPartPr/>
                <p14:nvPr/>
              </p14:nvContentPartPr>
              <p14:xfrm>
                <a:off x="9215863" y="4713360"/>
                <a:ext cx="435240" cy="3423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45E18E0-68B8-9D11-68AD-D76002A2C9A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98223" y="4695360"/>
                  <a:ext cx="4708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431A17B-7626-261C-C434-DCBFBF4F0D0B}"/>
                    </a:ext>
                  </a:extLst>
                </p14:cNvPr>
                <p14:cNvContentPartPr/>
                <p14:nvPr/>
              </p14:nvContentPartPr>
              <p14:xfrm>
                <a:off x="9051343" y="4890120"/>
                <a:ext cx="947880" cy="6220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431A17B-7626-261C-C434-DCBFBF4F0D0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33343" y="4872120"/>
                  <a:ext cx="98352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5BC0E9-F157-DF09-E760-A72E18823D82}"/>
                    </a:ext>
                  </a:extLst>
                </p14:cNvPr>
                <p14:cNvContentPartPr/>
                <p14:nvPr/>
              </p14:nvContentPartPr>
              <p14:xfrm>
                <a:off x="9815623" y="5441280"/>
                <a:ext cx="2520" cy="7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5BC0E9-F157-DF09-E760-A72E18823D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97623" y="5423640"/>
                  <a:ext cx="3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BE8BAC4-E5B8-1930-667A-705DF8DF4BFF}"/>
                    </a:ext>
                  </a:extLst>
                </p14:cNvPr>
                <p14:cNvContentPartPr/>
                <p14:nvPr/>
              </p14:nvContentPartPr>
              <p14:xfrm>
                <a:off x="9635263" y="5509680"/>
                <a:ext cx="45720" cy="1911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BE8BAC4-E5B8-1930-667A-705DF8DF4B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17263" y="5491680"/>
                  <a:ext cx="81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81BCFB46-458D-0B52-9867-1476A9E78E23}"/>
                    </a:ext>
                  </a:extLst>
                </p14:cNvPr>
                <p14:cNvContentPartPr/>
                <p14:nvPr/>
              </p14:nvContentPartPr>
              <p14:xfrm>
                <a:off x="9772423" y="5385840"/>
                <a:ext cx="452880" cy="2818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81BCFB46-458D-0B52-9867-1476A9E78E2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54423" y="5367840"/>
                  <a:ext cx="488520" cy="31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5468EC30-BF9C-02AF-D518-4158A9322C7E}"/>
                  </a:ext>
                </a:extLst>
              </p14:cNvPr>
              <p14:cNvContentPartPr/>
              <p14:nvPr/>
            </p14:nvContentPartPr>
            <p14:xfrm>
              <a:off x="10485583" y="4810920"/>
              <a:ext cx="155160" cy="2304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5468EC30-BF9C-02AF-D518-4158A9322C7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467583" y="4793280"/>
                <a:ext cx="1908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A3D8DD1C-CCDE-F597-FC11-97CE0B522FF8}"/>
                  </a:ext>
                </a:extLst>
              </p14:cNvPr>
              <p14:cNvContentPartPr/>
              <p14:nvPr/>
            </p14:nvContentPartPr>
            <p14:xfrm>
              <a:off x="10467223" y="4939800"/>
              <a:ext cx="229320" cy="504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A3D8DD1C-CCDE-F597-FC11-97CE0B522FF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0449223" y="4921800"/>
                <a:ext cx="26496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C0D6E82-DBC6-9A02-1F52-92C5A7E04764}"/>
              </a:ext>
            </a:extLst>
          </p:cNvPr>
          <p:cNvGrpSpPr/>
          <p:nvPr/>
        </p:nvGrpSpPr>
        <p:grpSpPr>
          <a:xfrm>
            <a:off x="11013703" y="4589520"/>
            <a:ext cx="1220040" cy="390600"/>
            <a:chOff x="11013703" y="4589520"/>
            <a:chExt cx="122004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09CD3EB-9EEE-B444-6F51-3AB3C49A7B54}"/>
                    </a:ext>
                  </a:extLst>
                </p14:cNvPr>
                <p14:cNvContentPartPr/>
                <p14:nvPr/>
              </p14:nvContentPartPr>
              <p14:xfrm>
                <a:off x="11013703" y="4773840"/>
                <a:ext cx="192240" cy="171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09CD3EB-9EEE-B444-6F51-3AB3C49A7B5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96063" y="4755840"/>
                  <a:ext cx="227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01DEC28-2B2E-94D3-88B8-975B2B21655D}"/>
                    </a:ext>
                  </a:extLst>
                </p14:cNvPr>
                <p14:cNvContentPartPr/>
                <p14:nvPr/>
              </p14:nvContentPartPr>
              <p14:xfrm>
                <a:off x="11380183" y="4821720"/>
                <a:ext cx="24480" cy="331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01DEC28-2B2E-94D3-88B8-975B2B21655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362543" y="4803720"/>
                  <a:ext cx="6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D724BD2-D4B1-36DE-BC1B-FA85FC55463F}"/>
                    </a:ext>
                  </a:extLst>
                </p14:cNvPr>
                <p14:cNvContentPartPr/>
                <p14:nvPr/>
              </p14:nvContentPartPr>
              <p14:xfrm>
                <a:off x="11435983" y="4589520"/>
                <a:ext cx="540360" cy="390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D724BD2-D4B1-36DE-BC1B-FA85FC5546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18343" y="4571880"/>
                  <a:ext cx="576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FB78CAD-3C8E-1D14-0337-C545CEA6F3AF}"/>
                    </a:ext>
                  </a:extLst>
                </p14:cNvPr>
                <p14:cNvContentPartPr/>
                <p14:nvPr/>
              </p14:nvContentPartPr>
              <p14:xfrm>
                <a:off x="12039343" y="4599960"/>
                <a:ext cx="194400" cy="3535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FB78CAD-3C8E-1D14-0337-C545CEA6F3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2021343" y="4581960"/>
                  <a:ext cx="230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8BC9FF3-AE34-13AA-A367-1420DB76DC6A}"/>
                    </a:ext>
                  </a:extLst>
                </p14:cNvPr>
                <p14:cNvContentPartPr/>
                <p14:nvPr/>
              </p14:nvContentPartPr>
              <p14:xfrm>
                <a:off x="12034663" y="4764120"/>
                <a:ext cx="33840" cy="835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8BC9FF3-AE34-13AA-A367-1420DB76DC6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2017023" y="4746120"/>
                  <a:ext cx="6948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FEC7B15-C017-1EE1-F913-C7DC9A9DC319}"/>
              </a:ext>
            </a:extLst>
          </p:cNvPr>
          <p:cNvGrpSpPr/>
          <p:nvPr/>
        </p:nvGrpSpPr>
        <p:grpSpPr>
          <a:xfrm>
            <a:off x="317743" y="2066280"/>
            <a:ext cx="890280" cy="369720"/>
            <a:chOff x="317743" y="2066280"/>
            <a:chExt cx="89028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DF884BE7-8905-283A-4BB9-4C46C24057A4}"/>
                    </a:ext>
                  </a:extLst>
                </p14:cNvPr>
                <p14:cNvContentPartPr/>
                <p14:nvPr/>
              </p14:nvContentPartPr>
              <p14:xfrm>
                <a:off x="317743" y="2245200"/>
                <a:ext cx="144000" cy="705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DF884BE7-8905-283A-4BB9-4C46C24057A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0103" y="2227560"/>
                  <a:ext cx="179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7028DDD-ADFF-DF0E-564B-77C7D53F56FC}"/>
                    </a:ext>
                  </a:extLst>
                </p14:cNvPr>
                <p14:cNvContentPartPr/>
                <p14:nvPr/>
              </p14:nvContentPartPr>
              <p14:xfrm>
                <a:off x="348703" y="2377320"/>
                <a:ext cx="110160" cy="586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7028DDD-ADFF-DF0E-564B-77C7D53F56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1063" y="2359680"/>
                  <a:ext cx="145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F70DFA0-02D7-463D-1CD1-C7557DEFEC5F}"/>
                    </a:ext>
                  </a:extLst>
                </p14:cNvPr>
                <p14:cNvContentPartPr/>
                <p14:nvPr/>
              </p14:nvContentPartPr>
              <p14:xfrm>
                <a:off x="556783" y="2213520"/>
                <a:ext cx="161280" cy="2124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F70DFA0-02D7-463D-1CD1-C7557DEFEC5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38783" y="2195520"/>
                  <a:ext cx="196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72B10B4-737A-97DD-9894-F232769B2198}"/>
                    </a:ext>
                  </a:extLst>
                </p14:cNvPr>
                <p14:cNvContentPartPr/>
                <p14:nvPr/>
              </p14:nvContentPartPr>
              <p14:xfrm>
                <a:off x="750823" y="2267520"/>
                <a:ext cx="12600" cy="4356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72B10B4-737A-97DD-9894-F232769B21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2823" y="2249880"/>
                  <a:ext cx="48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01F7230-A4B7-B852-D1B2-BF404F3E80A8}"/>
                    </a:ext>
                  </a:extLst>
                </p14:cNvPr>
                <p14:cNvContentPartPr/>
                <p14:nvPr/>
              </p14:nvContentPartPr>
              <p14:xfrm>
                <a:off x="832183" y="2114160"/>
                <a:ext cx="158040" cy="1980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01F7230-A4B7-B852-D1B2-BF404F3E80A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4543" y="2096520"/>
                  <a:ext cx="193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D5F480B-5998-C05A-32AD-E4B6B7D5DEB6}"/>
                    </a:ext>
                  </a:extLst>
                </p14:cNvPr>
                <p14:cNvContentPartPr/>
                <p14:nvPr/>
              </p14:nvContentPartPr>
              <p14:xfrm>
                <a:off x="1002823" y="2066280"/>
                <a:ext cx="205200" cy="3247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D5F480B-5998-C05A-32AD-E4B6B7D5DEB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4823" y="2048280"/>
                  <a:ext cx="24084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82628691-6D2E-F8FC-D6DA-4564AA532279}"/>
                  </a:ext>
                </a:extLst>
              </p14:cNvPr>
              <p14:cNvContentPartPr/>
              <p14:nvPr/>
            </p14:nvContentPartPr>
            <p14:xfrm>
              <a:off x="3978943" y="2659200"/>
              <a:ext cx="19800" cy="176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82628691-6D2E-F8FC-D6DA-4564AA53227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3961303" y="2641200"/>
                <a:ext cx="554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6" name="Group 385">
            <a:extLst>
              <a:ext uri="{FF2B5EF4-FFF2-40B4-BE49-F238E27FC236}">
                <a16:creationId xmlns:a16="http://schemas.microsoft.com/office/drawing/2014/main" id="{4CBD1F89-C41E-D61F-F925-A88976C68ED5}"/>
              </a:ext>
            </a:extLst>
          </p:cNvPr>
          <p:cNvGrpSpPr/>
          <p:nvPr/>
        </p:nvGrpSpPr>
        <p:grpSpPr>
          <a:xfrm>
            <a:off x="3748543" y="948480"/>
            <a:ext cx="1013400" cy="1073160"/>
            <a:chOff x="3748543" y="948480"/>
            <a:chExt cx="1013400" cy="10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C36FE88-5E1F-3EE5-A00E-679F71D35CF4}"/>
                    </a:ext>
                  </a:extLst>
                </p14:cNvPr>
                <p14:cNvContentPartPr/>
                <p14:nvPr/>
              </p14:nvContentPartPr>
              <p14:xfrm>
                <a:off x="3748543" y="1047840"/>
                <a:ext cx="1013400" cy="7527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C36FE88-5E1F-3EE5-A00E-679F71D35CF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30543" y="1029840"/>
                  <a:ext cx="1049040" cy="7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C5BAB20-A312-AE90-1FD7-F25E6A2459F5}"/>
                    </a:ext>
                  </a:extLst>
                </p14:cNvPr>
                <p14:cNvContentPartPr/>
                <p14:nvPr/>
              </p14:nvContentPartPr>
              <p14:xfrm>
                <a:off x="4202143" y="1416840"/>
                <a:ext cx="25200" cy="16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C5BAB20-A312-AE90-1FD7-F25E6A2459F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184143" y="1399200"/>
                  <a:ext cx="60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A260A20-6C9C-9DEB-E730-90A043F6FF3B}"/>
                    </a:ext>
                  </a:extLst>
                </p14:cNvPr>
                <p14:cNvContentPartPr/>
                <p14:nvPr/>
              </p14:nvContentPartPr>
              <p14:xfrm>
                <a:off x="4014583" y="1461480"/>
                <a:ext cx="64800" cy="2552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A260A20-6C9C-9DEB-E730-90A043F6FF3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96943" y="1443480"/>
                  <a:ext cx="100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1A90C1A-4416-9514-2B07-B6D0A9805B1A}"/>
                    </a:ext>
                  </a:extLst>
                </p14:cNvPr>
                <p14:cNvContentPartPr/>
                <p14:nvPr/>
              </p14:nvContentPartPr>
              <p14:xfrm>
                <a:off x="3999823" y="1302360"/>
                <a:ext cx="408960" cy="4021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1A90C1A-4416-9514-2B07-B6D0A9805B1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982183" y="1284360"/>
                  <a:ext cx="444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AD72594-7D15-B0CC-1BE6-6AFE6688E223}"/>
                    </a:ext>
                  </a:extLst>
                </p14:cNvPr>
                <p14:cNvContentPartPr/>
                <p14:nvPr/>
              </p14:nvContentPartPr>
              <p14:xfrm>
                <a:off x="4026463" y="1451760"/>
                <a:ext cx="252360" cy="1501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AD72594-7D15-B0CC-1BE6-6AFE6688E22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8823" y="1433760"/>
                  <a:ext cx="288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78597CF-07C0-5B20-783B-38A4A0722FA3}"/>
                    </a:ext>
                  </a:extLst>
                </p14:cNvPr>
                <p14:cNvContentPartPr/>
                <p14:nvPr/>
              </p14:nvContentPartPr>
              <p14:xfrm>
                <a:off x="4027903" y="948480"/>
                <a:ext cx="127440" cy="1040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78597CF-07C0-5B20-783B-38A4A0722FA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10263" y="930480"/>
                  <a:ext cx="163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1A5A902-9BA3-C859-C548-FFC811373C40}"/>
                    </a:ext>
                  </a:extLst>
                </p14:cNvPr>
                <p14:cNvContentPartPr/>
                <p14:nvPr/>
              </p14:nvContentPartPr>
              <p14:xfrm>
                <a:off x="4194583" y="1915800"/>
                <a:ext cx="117360" cy="105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1A5A902-9BA3-C859-C548-FFC811373C4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176583" y="1898160"/>
                  <a:ext cx="153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E681208-84A4-11C2-8313-4CD6DCEC1EE5}"/>
                    </a:ext>
                  </a:extLst>
                </p14:cNvPr>
                <p14:cNvContentPartPr/>
                <p14:nvPr/>
              </p14:nvContentPartPr>
              <p14:xfrm>
                <a:off x="4390423" y="1345560"/>
                <a:ext cx="360" cy="46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E681208-84A4-11C2-8313-4CD6DCEC1E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372423" y="1327560"/>
                  <a:ext cx="3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302B6DDB-DF98-091D-8C5C-719566BACF71}"/>
                    </a:ext>
                  </a:extLst>
                </p14:cNvPr>
                <p14:cNvContentPartPr/>
                <p14:nvPr/>
              </p14:nvContentPartPr>
              <p14:xfrm>
                <a:off x="4412383" y="1407840"/>
                <a:ext cx="360" cy="79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302B6DDB-DF98-091D-8C5C-719566BACF7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394743" y="1390200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C444E8F5-56E5-371E-DE87-AC0DD8F25054}"/>
              </a:ext>
            </a:extLst>
          </p:cNvPr>
          <p:cNvGrpSpPr/>
          <p:nvPr/>
        </p:nvGrpSpPr>
        <p:grpSpPr>
          <a:xfrm>
            <a:off x="4464223" y="2059800"/>
            <a:ext cx="1334880" cy="462960"/>
            <a:chOff x="4464223" y="2059800"/>
            <a:chExt cx="133488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9BDFA5E-D96F-0183-FCF6-B0F9299BD9AB}"/>
                    </a:ext>
                  </a:extLst>
                </p14:cNvPr>
                <p14:cNvContentPartPr/>
                <p14:nvPr/>
              </p14:nvContentPartPr>
              <p14:xfrm>
                <a:off x="4464223" y="2388120"/>
                <a:ext cx="130320" cy="399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9BDFA5E-D96F-0183-FCF6-B0F9299BD9A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6583" y="2370120"/>
                  <a:ext cx="165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B60CC632-91A5-D94C-BD7B-DC3E769A1D3D}"/>
                    </a:ext>
                  </a:extLst>
                </p14:cNvPr>
                <p14:cNvContentPartPr/>
                <p14:nvPr/>
              </p14:nvContentPartPr>
              <p14:xfrm>
                <a:off x="4478263" y="2481000"/>
                <a:ext cx="119520" cy="4176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B60CC632-91A5-D94C-BD7B-DC3E769A1D3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60623" y="2463000"/>
                  <a:ext cx="15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B98625D-F97E-148C-11AF-03F2FCDCC9BA}"/>
                    </a:ext>
                  </a:extLst>
                </p14:cNvPr>
                <p14:cNvContentPartPr/>
                <p14:nvPr/>
              </p14:nvContentPartPr>
              <p14:xfrm>
                <a:off x="4691023" y="2314320"/>
                <a:ext cx="117000" cy="1242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B98625D-F97E-148C-11AF-03F2FCDCC9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673383" y="2296320"/>
                  <a:ext cx="152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CD1866B-3DF6-7EA8-43D7-85FBFCE0A694}"/>
                    </a:ext>
                  </a:extLst>
                </p14:cNvPr>
                <p14:cNvContentPartPr/>
                <p14:nvPr/>
              </p14:nvContentPartPr>
              <p14:xfrm>
                <a:off x="4909903" y="2326920"/>
                <a:ext cx="7200" cy="302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CD1866B-3DF6-7EA8-43D7-85FBFCE0A69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892263" y="2309280"/>
                  <a:ext cx="42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0052105-65F7-C43E-E5E3-CD9062EA7965}"/>
                    </a:ext>
                  </a:extLst>
                </p14:cNvPr>
                <p14:cNvContentPartPr/>
                <p14:nvPr/>
              </p14:nvContentPartPr>
              <p14:xfrm>
                <a:off x="5012863" y="2199120"/>
                <a:ext cx="153000" cy="1738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0052105-65F7-C43E-E5E3-CD9062EA796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95223" y="2181120"/>
                  <a:ext cx="188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78598C3-541F-59F3-7236-76F8F8602B4D}"/>
                    </a:ext>
                  </a:extLst>
                </p14:cNvPr>
                <p14:cNvContentPartPr/>
                <p14:nvPr/>
              </p14:nvContentPartPr>
              <p14:xfrm>
                <a:off x="5178103" y="2092920"/>
                <a:ext cx="91080" cy="2937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78598C3-541F-59F3-7236-76F8F8602B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60103" y="2074920"/>
                  <a:ext cx="126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6CFBCD2-808E-78B2-F1A2-0DAA59999582}"/>
                    </a:ext>
                  </a:extLst>
                </p14:cNvPr>
                <p14:cNvContentPartPr/>
                <p14:nvPr/>
              </p14:nvContentPartPr>
              <p14:xfrm>
                <a:off x="5423623" y="2059800"/>
                <a:ext cx="231120" cy="3549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6CFBCD2-808E-78B2-F1A2-0DAA5999958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405983" y="2041800"/>
                  <a:ext cx="266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FD401F0-77CE-82BB-2512-815FA608FC6F}"/>
                    </a:ext>
                  </a:extLst>
                </p14:cNvPr>
                <p14:cNvContentPartPr/>
                <p14:nvPr/>
              </p14:nvContentPartPr>
              <p14:xfrm>
                <a:off x="5524423" y="2271120"/>
                <a:ext cx="59760" cy="709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FD401F0-77CE-82BB-2512-815FA608FC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06783" y="2253480"/>
                  <a:ext cx="9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5D1C849-4861-0BC8-0210-1878ACE29A31}"/>
                    </a:ext>
                  </a:extLst>
                </p14:cNvPr>
                <p14:cNvContentPartPr/>
                <p14:nvPr/>
              </p14:nvContentPartPr>
              <p14:xfrm>
                <a:off x="5768503" y="2245200"/>
                <a:ext cx="30600" cy="226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5D1C849-4861-0BC8-0210-1878ACE29A3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50863" y="2227560"/>
                  <a:ext cx="66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5AC3D12A-1958-ED0E-59C8-8D747931E3D5}"/>
                  </a:ext>
                </a:extLst>
              </p14:cNvPr>
              <p14:cNvContentPartPr/>
              <p14:nvPr/>
            </p14:nvContentPartPr>
            <p14:xfrm>
              <a:off x="1568023" y="4040880"/>
              <a:ext cx="906480" cy="5976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5AC3D12A-1958-ED0E-59C8-8D747931E3D5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550023" y="4023240"/>
                <a:ext cx="942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CA3FC879-9ABF-B3CB-7F99-CF39A9F88047}"/>
                  </a:ext>
                </a:extLst>
              </p14:cNvPr>
              <p14:cNvContentPartPr/>
              <p14:nvPr/>
            </p14:nvContentPartPr>
            <p14:xfrm>
              <a:off x="1582063" y="4144920"/>
              <a:ext cx="116640" cy="91872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CA3FC879-9ABF-B3CB-7F99-CF39A9F88047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564118" y="4126920"/>
                <a:ext cx="152170" cy="9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" name="Group 413">
            <a:extLst>
              <a:ext uri="{FF2B5EF4-FFF2-40B4-BE49-F238E27FC236}">
                <a16:creationId xmlns:a16="http://schemas.microsoft.com/office/drawing/2014/main" id="{268A123B-1B49-5C87-890C-CE67DCAFEBEE}"/>
              </a:ext>
            </a:extLst>
          </p:cNvPr>
          <p:cNvGrpSpPr/>
          <p:nvPr/>
        </p:nvGrpSpPr>
        <p:grpSpPr>
          <a:xfrm>
            <a:off x="1699423" y="3861240"/>
            <a:ext cx="2511360" cy="1569600"/>
            <a:chOff x="1699423" y="3861240"/>
            <a:chExt cx="2511360" cy="15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2AE80BA-53A9-68BD-43A4-1482129337B4}"/>
                    </a:ext>
                  </a:extLst>
                </p14:cNvPr>
                <p14:cNvContentPartPr/>
                <p14:nvPr/>
              </p14:nvContentPartPr>
              <p14:xfrm>
                <a:off x="2468743" y="4057080"/>
                <a:ext cx="360" cy="43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2AE80BA-53A9-68BD-43A4-1482129337B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50743" y="4039440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6412305-7DDF-22F0-6C8F-D1A865598E07}"/>
                    </a:ext>
                  </a:extLst>
                </p14:cNvPr>
                <p14:cNvContentPartPr/>
                <p14:nvPr/>
              </p14:nvContentPartPr>
              <p14:xfrm>
                <a:off x="2448583" y="3919920"/>
                <a:ext cx="1325160" cy="2224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6412305-7DDF-22F0-6C8F-D1A865598E0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30943" y="3901920"/>
                  <a:ext cx="13608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EFE6993-2E7A-24B8-A60F-2878F0E70605}"/>
                    </a:ext>
                  </a:extLst>
                </p14:cNvPr>
                <p14:cNvContentPartPr/>
                <p14:nvPr/>
              </p14:nvContentPartPr>
              <p14:xfrm>
                <a:off x="3842863" y="3861240"/>
                <a:ext cx="11520" cy="234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EFE6993-2E7A-24B8-A60F-2878F0E7060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25223" y="3843600"/>
                  <a:ext cx="47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FCB6959-D35C-5946-4998-EBCF9014DC95}"/>
                    </a:ext>
                  </a:extLst>
                </p14:cNvPr>
                <p14:cNvContentPartPr/>
                <p14:nvPr/>
              </p14:nvContentPartPr>
              <p14:xfrm>
                <a:off x="1699423" y="4977600"/>
                <a:ext cx="560880" cy="982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FCB6959-D35C-5946-4998-EBCF9014DC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1423" y="4959960"/>
                  <a:ext cx="596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581B02B4-BB75-F5E9-160C-352E1B58582E}"/>
                    </a:ext>
                  </a:extLst>
                </p14:cNvPr>
                <p14:cNvContentPartPr/>
                <p14:nvPr/>
              </p14:nvContentPartPr>
              <p14:xfrm>
                <a:off x="2208823" y="4857000"/>
                <a:ext cx="92880" cy="2815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581B02B4-BB75-F5E9-160C-352E1B58582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90823" y="4839360"/>
                  <a:ext cx="128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2DF7CDCD-7BA3-E7F1-7ECB-69E47D1AEC7A}"/>
                    </a:ext>
                  </a:extLst>
                </p14:cNvPr>
                <p14:cNvContentPartPr/>
                <p14:nvPr/>
              </p14:nvContentPartPr>
              <p14:xfrm>
                <a:off x="2335543" y="4623000"/>
                <a:ext cx="351360" cy="80784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2DF7CDCD-7BA3-E7F1-7ECB-69E47D1AEC7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317903" y="4605360"/>
                  <a:ext cx="387000" cy="84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0E62BE0-AB05-3AA2-7318-B1E8FA3570EB}"/>
                    </a:ext>
                  </a:extLst>
                </p14:cNvPr>
                <p14:cNvContentPartPr/>
                <p14:nvPr/>
              </p14:nvContentPartPr>
              <p14:xfrm>
                <a:off x="2489263" y="4781760"/>
                <a:ext cx="1562040" cy="2498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0E62BE0-AB05-3AA2-7318-B1E8FA3570E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71623" y="4763760"/>
                  <a:ext cx="1597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E4678F0-230E-C53E-BDB7-BAF1E8EAA980}"/>
                    </a:ext>
                  </a:extLst>
                </p14:cNvPr>
                <p14:cNvContentPartPr/>
                <p14:nvPr/>
              </p14:nvContentPartPr>
              <p14:xfrm>
                <a:off x="3751783" y="3954120"/>
                <a:ext cx="459000" cy="8416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E4678F0-230E-C53E-BDB7-BAF1E8EAA98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34143" y="3936120"/>
                  <a:ext cx="494640" cy="87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2F9FF220-6671-9570-A27D-B942049A5AEC}"/>
              </a:ext>
            </a:extLst>
          </p:cNvPr>
          <p:cNvGrpSpPr/>
          <p:nvPr/>
        </p:nvGrpSpPr>
        <p:grpSpPr>
          <a:xfrm>
            <a:off x="750103" y="4320240"/>
            <a:ext cx="1026720" cy="621360"/>
            <a:chOff x="750103" y="4320240"/>
            <a:chExt cx="102672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97728AC-71A6-0876-403F-8168737AA102}"/>
                    </a:ext>
                  </a:extLst>
                </p14:cNvPr>
                <p14:cNvContentPartPr/>
                <p14:nvPr/>
              </p14:nvContentPartPr>
              <p14:xfrm>
                <a:off x="1503583" y="4320240"/>
                <a:ext cx="273240" cy="2120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97728AC-71A6-0876-403F-8168737AA10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85583" y="4302240"/>
                  <a:ext cx="308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DE9EF67-4742-1E0C-380E-B5A52E6D02D5}"/>
                    </a:ext>
                  </a:extLst>
                </p14:cNvPr>
                <p14:cNvContentPartPr/>
                <p14:nvPr/>
              </p14:nvContentPartPr>
              <p14:xfrm>
                <a:off x="750103" y="4602840"/>
                <a:ext cx="230760" cy="3387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DE9EF67-4742-1E0C-380E-B5A52E6D02D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2463" y="4584840"/>
                  <a:ext cx="2664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53994CCA-696D-0E00-C489-083EDF41F901}"/>
                    </a:ext>
                  </a:extLst>
                </p14:cNvPr>
                <p14:cNvContentPartPr/>
                <p14:nvPr/>
              </p14:nvContentPartPr>
              <p14:xfrm>
                <a:off x="903463" y="4619040"/>
                <a:ext cx="99000" cy="532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53994CCA-696D-0E00-C489-083EDF41F90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5463" y="4601040"/>
                  <a:ext cx="134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F867017-482F-0584-2CCE-ABAD117AF8E5}"/>
                    </a:ext>
                  </a:extLst>
                </p14:cNvPr>
                <p14:cNvContentPartPr/>
                <p14:nvPr/>
              </p14:nvContentPartPr>
              <p14:xfrm>
                <a:off x="1124503" y="4495920"/>
                <a:ext cx="206280" cy="3283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F867017-482F-0584-2CCE-ABAD117AF8E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6863" y="4478280"/>
                  <a:ext cx="241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171F463-2CD1-EBA5-8F0B-2A43BE31E96F}"/>
                    </a:ext>
                  </a:extLst>
                </p14:cNvPr>
                <p14:cNvContentPartPr/>
                <p14:nvPr/>
              </p14:nvContentPartPr>
              <p14:xfrm>
                <a:off x="1164103" y="4612200"/>
                <a:ext cx="43920" cy="637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171F463-2CD1-EBA5-8F0B-2A43BE31E96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6103" y="4594560"/>
                  <a:ext cx="795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26EC142F-05F0-421E-70CF-78FF5D1F33F5}"/>
              </a:ext>
            </a:extLst>
          </p:cNvPr>
          <p:cNvGrpSpPr/>
          <p:nvPr/>
        </p:nvGrpSpPr>
        <p:grpSpPr>
          <a:xfrm>
            <a:off x="2654863" y="3425280"/>
            <a:ext cx="962640" cy="360720"/>
            <a:chOff x="2654863" y="3425280"/>
            <a:chExt cx="9626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DACED532-3C24-047F-046E-F32C180DAEC9}"/>
                    </a:ext>
                  </a:extLst>
                </p14:cNvPr>
                <p14:cNvContentPartPr/>
                <p14:nvPr/>
              </p14:nvContentPartPr>
              <p14:xfrm>
                <a:off x="2654863" y="3504840"/>
                <a:ext cx="150480" cy="2811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DACED532-3C24-047F-046E-F32C180DAE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36863" y="3487200"/>
                  <a:ext cx="1861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8CC57EC-D4FB-81EA-A54E-F865D865F9C8}"/>
                    </a:ext>
                  </a:extLst>
                </p14:cNvPr>
                <p14:cNvContentPartPr/>
                <p14:nvPr/>
              </p14:nvContentPartPr>
              <p14:xfrm>
                <a:off x="2770423" y="3425280"/>
                <a:ext cx="181440" cy="644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8CC57EC-D4FB-81EA-A54E-F865D865F9C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52423" y="3407280"/>
                  <a:ext cx="217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D96032D-E493-662C-67BE-D53BE28D9C8F}"/>
                    </a:ext>
                  </a:extLst>
                </p14:cNvPr>
                <p14:cNvContentPartPr/>
                <p14:nvPr/>
              </p14:nvContentPartPr>
              <p14:xfrm>
                <a:off x="3026023" y="3489360"/>
                <a:ext cx="155880" cy="2145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D96032D-E493-662C-67BE-D53BE28D9C8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008383" y="3471360"/>
                  <a:ext cx="191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6F2B57D-5ABE-2333-093D-87E4235CC3A9}"/>
                    </a:ext>
                  </a:extLst>
                </p14:cNvPr>
                <p14:cNvContentPartPr/>
                <p14:nvPr/>
              </p14:nvContentPartPr>
              <p14:xfrm>
                <a:off x="3229063" y="3442200"/>
                <a:ext cx="148680" cy="1789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6F2B57D-5ABE-2333-093D-87E4235CC3A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211063" y="3424200"/>
                  <a:ext cx="184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C2226BB-EF75-DD39-5EED-7B5A28ABD010}"/>
                    </a:ext>
                  </a:extLst>
                </p14:cNvPr>
                <p14:cNvContentPartPr/>
                <p14:nvPr/>
              </p14:nvContentPartPr>
              <p14:xfrm>
                <a:off x="3591583" y="3436440"/>
                <a:ext cx="25920" cy="54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C2226BB-EF75-DD39-5EED-7B5A28ABD01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573943" y="3418440"/>
                  <a:ext cx="615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CE494118-E7D0-51DA-022C-94E06D211D0D}"/>
                  </a:ext>
                </a:extLst>
              </p14:cNvPr>
              <p14:cNvContentPartPr/>
              <p14:nvPr/>
            </p14:nvContentPartPr>
            <p14:xfrm>
              <a:off x="1965823" y="3998400"/>
              <a:ext cx="112680" cy="130680"/>
            </p14:xfrm>
          </p:contentPart>
        </mc:Choice>
        <mc:Fallback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CE494118-E7D0-51DA-022C-94E06D211D0D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1947823" y="3980760"/>
                <a:ext cx="14832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B79E7D3E-71DE-6D0F-F591-EB5ACDE64F5C}"/>
                  </a:ext>
                </a:extLst>
              </p14:cNvPr>
              <p14:cNvContentPartPr/>
              <p14:nvPr/>
            </p14:nvContentPartPr>
            <p14:xfrm>
              <a:off x="3377023" y="3890400"/>
              <a:ext cx="125280" cy="20988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B79E7D3E-71DE-6D0F-F591-EB5ACDE64F5C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359023" y="3872400"/>
                <a:ext cx="16092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F0F50FBD-72A1-BA62-0EBA-F8C624D51704}"/>
              </a:ext>
            </a:extLst>
          </p:cNvPr>
          <p:cNvGrpSpPr/>
          <p:nvPr/>
        </p:nvGrpSpPr>
        <p:grpSpPr>
          <a:xfrm>
            <a:off x="341143" y="3652800"/>
            <a:ext cx="1029240" cy="417600"/>
            <a:chOff x="341143" y="3652800"/>
            <a:chExt cx="102924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07BE996B-166E-A662-9A32-8CC5C788B8A0}"/>
                    </a:ext>
                  </a:extLst>
                </p14:cNvPr>
                <p14:cNvContentPartPr/>
                <p14:nvPr/>
              </p14:nvContentPartPr>
              <p14:xfrm>
                <a:off x="341143" y="3684480"/>
                <a:ext cx="420840" cy="3859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07BE996B-166E-A662-9A32-8CC5C788B8A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3143" y="3666840"/>
                  <a:ext cx="4564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04E621DB-F6B8-DCD6-11E9-821CC5305B3F}"/>
                    </a:ext>
                  </a:extLst>
                </p14:cNvPr>
                <p14:cNvContentPartPr/>
                <p14:nvPr/>
              </p14:nvContentPartPr>
              <p14:xfrm>
                <a:off x="804823" y="3778080"/>
                <a:ext cx="198720" cy="1015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04E621DB-F6B8-DCD6-11E9-821CC5305B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86823" y="3760080"/>
                  <a:ext cx="23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70E3D08-DE43-A96C-3E30-D34CC6FE8702}"/>
                    </a:ext>
                  </a:extLst>
                </p14:cNvPr>
                <p14:cNvContentPartPr/>
                <p14:nvPr/>
              </p14:nvContentPartPr>
              <p14:xfrm>
                <a:off x="826783" y="3889680"/>
                <a:ext cx="163800" cy="864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70E3D08-DE43-A96C-3E30-D34CC6FE870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08783" y="3871680"/>
                  <a:ext cx="199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69D16B7-F0F2-D512-6540-89FB6EBEF5BE}"/>
                    </a:ext>
                  </a:extLst>
                </p14:cNvPr>
                <p14:cNvContentPartPr/>
                <p14:nvPr/>
              </p14:nvContentPartPr>
              <p14:xfrm>
                <a:off x="1016143" y="3652800"/>
                <a:ext cx="218520" cy="36216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69D16B7-F0F2-D512-6540-89FB6EBEF5B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8503" y="3634800"/>
                  <a:ext cx="2541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F1C73F1-575B-7513-ADC4-61F207F1100D}"/>
                    </a:ext>
                  </a:extLst>
                </p14:cNvPr>
                <p14:cNvContentPartPr/>
                <p14:nvPr/>
              </p14:nvContentPartPr>
              <p14:xfrm>
                <a:off x="1322143" y="3969240"/>
                <a:ext cx="48240" cy="936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6F1C73F1-575B-7513-ADC4-61F207F110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04503" y="3951240"/>
                  <a:ext cx="83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03CB7C9D-4C2B-881C-9139-C2FFB136C3D8}"/>
              </a:ext>
            </a:extLst>
          </p:cNvPr>
          <p:cNvGrpSpPr/>
          <p:nvPr/>
        </p:nvGrpSpPr>
        <p:grpSpPr>
          <a:xfrm>
            <a:off x="1591423" y="5616240"/>
            <a:ext cx="667080" cy="423720"/>
            <a:chOff x="1591423" y="5616240"/>
            <a:chExt cx="66708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EBDEEC11-6759-C83F-DC4B-7953FB88BD26}"/>
                    </a:ext>
                  </a:extLst>
                </p14:cNvPr>
                <p14:cNvContentPartPr/>
                <p14:nvPr/>
              </p14:nvContentPartPr>
              <p14:xfrm>
                <a:off x="1591423" y="5775000"/>
                <a:ext cx="61920" cy="2570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EBDEEC11-6759-C83F-DC4B-7953FB88BD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73423" y="5757360"/>
                  <a:ext cx="97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99CAC23-F85E-79F2-490F-21572A30DACF}"/>
                    </a:ext>
                  </a:extLst>
                </p14:cNvPr>
                <p14:cNvContentPartPr/>
                <p14:nvPr/>
              </p14:nvContentPartPr>
              <p14:xfrm>
                <a:off x="1607983" y="5687880"/>
                <a:ext cx="149760" cy="11556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99CAC23-F85E-79F2-490F-21572A30DAC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90343" y="5669880"/>
                  <a:ext cx="185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E6E6D24-6F4E-2D0F-9227-9D1A25ECE999}"/>
                    </a:ext>
                  </a:extLst>
                </p14:cNvPr>
                <p14:cNvContentPartPr/>
                <p14:nvPr/>
              </p14:nvContentPartPr>
              <p14:xfrm>
                <a:off x="1685383" y="5885880"/>
                <a:ext cx="145800" cy="1540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E6E6D24-6F4E-2D0F-9227-9D1A25ECE99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667383" y="5868240"/>
                  <a:ext cx="181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0D2B4B9-3109-3A1B-1D38-D4A93205BE07}"/>
                    </a:ext>
                  </a:extLst>
                </p14:cNvPr>
                <p14:cNvContentPartPr/>
                <p14:nvPr/>
              </p14:nvContentPartPr>
              <p14:xfrm>
                <a:off x="1794103" y="5731080"/>
                <a:ext cx="50040" cy="457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0D2B4B9-3109-3A1B-1D38-D4A93205BE0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776463" y="5713440"/>
                  <a:ext cx="85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99A83FD-70DD-0385-5B65-3F8C24B94D8A}"/>
                    </a:ext>
                  </a:extLst>
                </p14:cNvPr>
                <p14:cNvContentPartPr/>
                <p14:nvPr/>
              </p14:nvContentPartPr>
              <p14:xfrm>
                <a:off x="1889863" y="5847360"/>
                <a:ext cx="163800" cy="1627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99A83FD-70DD-0385-5B65-3F8C24B94D8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871863" y="5829720"/>
                  <a:ext cx="199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73A640E-72E4-4C19-D75E-29B26394AC1C}"/>
                    </a:ext>
                  </a:extLst>
                </p14:cNvPr>
                <p14:cNvContentPartPr/>
                <p14:nvPr/>
              </p14:nvContentPartPr>
              <p14:xfrm>
                <a:off x="2111983" y="5616240"/>
                <a:ext cx="146520" cy="4183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73A640E-72E4-4C19-D75E-29B26394AC1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094343" y="5598600"/>
                  <a:ext cx="18216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31A4876A-96A9-C8E9-F7E9-89CCEBE6196C}"/>
              </a:ext>
            </a:extLst>
          </p:cNvPr>
          <p:cNvGrpSpPr/>
          <p:nvPr/>
        </p:nvGrpSpPr>
        <p:grpSpPr>
          <a:xfrm>
            <a:off x="2726143" y="5581680"/>
            <a:ext cx="1094760" cy="1073160"/>
            <a:chOff x="2726143" y="5581680"/>
            <a:chExt cx="1094760" cy="10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1CC60D0D-1765-4726-1DC9-18971A4C5238}"/>
                    </a:ext>
                  </a:extLst>
                </p14:cNvPr>
                <p14:cNvContentPartPr/>
                <p14:nvPr/>
              </p14:nvContentPartPr>
              <p14:xfrm>
                <a:off x="2726143" y="5776440"/>
                <a:ext cx="179280" cy="1936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1CC60D0D-1765-4726-1DC9-18971A4C523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08503" y="5758440"/>
                  <a:ext cx="214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D58E77D5-4BF0-8EFE-5C05-BAA6C22C317A}"/>
                    </a:ext>
                  </a:extLst>
                </p14:cNvPr>
                <p14:cNvContentPartPr/>
                <p14:nvPr/>
              </p14:nvContentPartPr>
              <p14:xfrm>
                <a:off x="2978143" y="5801280"/>
                <a:ext cx="84960" cy="1544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D58E77D5-4BF0-8EFE-5C05-BAA6C22C317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60503" y="5783280"/>
                  <a:ext cx="120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1E81B7A-6DED-82A4-5365-2FFB8C222494}"/>
                    </a:ext>
                  </a:extLst>
                </p14:cNvPr>
                <p14:cNvContentPartPr/>
                <p14:nvPr/>
              </p14:nvContentPartPr>
              <p14:xfrm>
                <a:off x="3082543" y="5631000"/>
                <a:ext cx="85320" cy="3520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1E81B7A-6DED-82A4-5365-2FFB8C22249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064903" y="5613360"/>
                  <a:ext cx="1209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40D8966-09CC-CE8E-1340-6A78DC3837E0}"/>
                    </a:ext>
                  </a:extLst>
                </p14:cNvPr>
                <p14:cNvContentPartPr/>
                <p14:nvPr/>
              </p14:nvContentPartPr>
              <p14:xfrm>
                <a:off x="3179743" y="5581680"/>
                <a:ext cx="85320" cy="3895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40D8966-09CC-CE8E-1340-6A78DC3837E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161743" y="5564040"/>
                  <a:ext cx="1209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81C1A71F-EBB8-1798-905F-4B268BE589E3}"/>
                    </a:ext>
                  </a:extLst>
                </p14:cNvPr>
                <p14:cNvContentPartPr/>
                <p14:nvPr/>
              </p14:nvContentPartPr>
              <p14:xfrm>
                <a:off x="3224743" y="5741880"/>
                <a:ext cx="330480" cy="1764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81C1A71F-EBB8-1798-905F-4B268BE589E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207103" y="5724240"/>
                  <a:ext cx="366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C663116-2189-6EC6-838B-887D1FE69958}"/>
                    </a:ext>
                  </a:extLst>
                </p14:cNvPr>
                <p14:cNvContentPartPr/>
                <p14:nvPr/>
              </p14:nvContentPartPr>
              <p14:xfrm>
                <a:off x="3431743" y="5682120"/>
                <a:ext cx="389160" cy="97272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C663116-2189-6EC6-838B-887D1FE6995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13743" y="5664120"/>
                  <a:ext cx="424800" cy="10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D4E5688D-27CF-3FAD-6875-37BC5AE9AF99}"/>
              </a:ext>
            </a:extLst>
          </p:cNvPr>
          <p:cNvGrpSpPr/>
          <p:nvPr/>
        </p:nvGrpSpPr>
        <p:grpSpPr>
          <a:xfrm>
            <a:off x="4174423" y="5597520"/>
            <a:ext cx="1032120" cy="314280"/>
            <a:chOff x="4174423" y="5597520"/>
            <a:chExt cx="103212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A141BEE-8099-2A46-7FBE-8D1E4CC00258}"/>
                    </a:ext>
                  </a:extLst>
                </p14:cNvPr>
                <p14:cNvContentPartPr/>
                <p14:nvPr/>
              </p14:nvContentPartPr>
              <p14:xfrm>
                <a:off x="4174423" y="5719560"/>
                <a:ext cx="187920" cy="19224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A141BEE-8099-2A46-7FBE-8D1E4CC0025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56783" y="5701920"/>
                  <a:ext cx="223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8511251-1ED8-0F6F-CF84-EC8FE9391864}"/>
                    </a:ext>
                  </a:extLst>
                </p14:cNvPr>
                <p14:cNvContentPartPr/>
                <p14:nvPr/>
              </p14:nvContentPartPr>
              <p14:xfrm>
                <a:off x="4388983" y="5674920"/>
                <a:ext cx="106920" cy="16488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8511251-1ED8-0F6F-CF84-EC8FE939186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71343" y="5656920"/>
                  <a:ext cx="142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74C49F78-4DCF-5B57-1232-028439FA766D}"/>
                    </a:ext>
                  </a:extLst>
                </p14:cNvPr>
                <p14:cNvContentPartPr/>
                <p14:nvPr/>
              </p14:nvContentPartPr>
              <p14:xfrm>
                <a:off x="4550983" y="5651520"/>
                <a:ext cx="108720" cy="1886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4C49F78-4DCF-5B57-1232-028439FA766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33343" y="5633520"/>
                  <a:ext cx="144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9516EB0-2D89-023F-8A6C-F85F48A3EC01}"/>
                    </a:ext>
                  </a:extLst>
                </p14:cNvPr>
                <p14:cNvContentPartPr/>
                <p14:nvPr/>
              </p14:nvContentPartPr>
              <p14:xfrm>
                <a:off x="4680583" y="5647200"/>
                <a:ext cx="180720" cy="1976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9516EB0-2D89-023F-8A6C-F85F48A3EC0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62583" y="5629200"/>
                  <a:ext cx="216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F4CF90A-5349-34DF-94E9-71B02A29B053}"/>
                    </a:ext>
                  </a:extLst>
                </p14:cNvPr>
                <p14:cNvContentPartPr/>
                <p14:nvPr/>
              </p14:nvContentPartPr>
              <p14:xfrm>
                <a:off x="4897663" y="5636040"/>
                <a:ext cx="194400" cy="2005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F4CF90A-5349-34DF-94E9-71B02A29B05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880023" y="5618040"/>
                  <a:ext cx="230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6B802C2-444D-F542-A984-AAD0DE8B3381}"/>
                    </a:ext>
                  </a:extLst>
                </p14:cNvPr>
                <p14:cNvContentPartPr/>
                <p14:nvPr/>
              </p14:nvContentPartPr>
              <p14:xfrm>
                <a:off x="5077303" y="5597520"/>
                <a:ext cx="129240" cy="2023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6B802C2-444D-F542-A984-AAD0DE8B338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059303" y="5579880"/>
                  <a:ext cx="164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722A8752-05C7-4F76-B956-6E42A3E07C4C}"/>
                    </a:ext>
                  </a:extLst>
                </p14:cNvPr>
                <p14:cNvContentPartPr/>
                <p14:nvPr/>
              </p14:nvContentPartPr>
              <p14:xfrm>
                <a:off x="4244263" y="5721720"/>
                <a:ext cx="848520" cy="1378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722A8752-05C7-4F76-B956-6E42A3E07C4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226263" y="5703720"/>
                  <a:ext cx="884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1DA0E73A-27B3-C8F5-85B3-FB17C8DF8650}"/>
                    </a:ext>
                  </a:extLst>
                </p14:cNvPr>
                <p14:cNvContentPartPr/>
                <p14:nvPr/>
              </p14:nvContentPartPr>
              <p14:xfrm>
                <a:off x="4268743" y="5735760"/>
                <a:ext cx="804240" cy="1605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1DA0E73A-27B3-C8F5-85B3-FB17C8DF865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251103" y="5718120"/>
                  <a:ext cx="839880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FCB8DCF0-9610-2591-42CA-E2A3BC8713A0}"/>
              </a:ext>
            </a:extLst>
          </p:cNvPr>
          <p:cNvGrpSpPr/>
          <p:nvPr/>
        </p:nvGrpSpPr>
        <p:grpSpPr>
          <a:xfrm>
            <a:off x="5581663" y="5354520"/>
            <a:ext cx="2084400" cy="1013400"/>
            <a:chOff x="5581663" y="5354520"/>
            <a:chExt cx="2084400" cy="10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E11DB6A0-01FD-ABCB-1B4A-6712E2CF4249}"/>
                    </a:ext>
                  </a:extLst>
                </p14:cNvPr>
                <p14:cNvContentPartPr/>
                <p14:nvPr/>
              </p14:nvContentPartPr>
              <p14:xfrm>
                <a:off x="5581663" y="5414640"/>
                <a:ext cx="267120" cy="7855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E11DB6A0-01FD-ABCB-1B4A-6712E2CF424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564023" y="5396640"/>
                  <a:ext cx="302760" cy="82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77273C2-0486-86E2-2C65-5D8B44889FAF}"/>
                    </a:ext>
                  </a:extLst>
                </p14:cNvPr>
                <p14:cNvContentPartPr/>
                <p14:nvPr/>
              </p14:nvContentPartPr>
              <p14:xfrm>
                <a:off x="5977303" y="5370360"/>
                <a:ext cx="227520" cy="38484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77273C2-0486-86E2-2C65-5D8B44889FA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59303" y="5352720"/>
                  <a:ext cx="263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9DD22284-478E-9B32-DDA6-A91416950343}"/>
                    </a:ext>
                  </a:extLst>
                </p14:cNvPr>
                <p14:cNvContentPartPr/>
                <p14:nvPr/>
              </p14:nvContentPartPr>
              <p14:xfrm>
                <a:off x="6257383" y="5608680"/>
                <a:ext cx="171720" cy="1450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9DD22284-478E-9B32-DDA6-A9141695034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239743" y="5591040"/>
                  <a:ext cx="207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E27DD042-BF30-BBA6-7DA4-E68657E20552}"/>
                    </a:ext>
                  </a:extLst>
                </p14:cNvPr>
                <p14:cNvContentPartPr/>
                <p14:nvPr/>
              </p14:nvContentPartPr>
              <p14:xfrm>
                <a:off x="6413263" y="5434800"/>
                <a:ext cx="106560" cy="3240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E27DD042-BF30-BBA6-7DA4-E68657E2055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95263" y="5416800"/>
                  <a:ext cx="1422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508B05B-7F1D-AB09-8197-78DD50C09840}"/>
                    </a:ext>
                  </a:extLst>
                </p14:cNvPr>
                <p14:cNvContentPartPr/>
                <p14:nvPr/>
              </p14:nvContentPartPr>
              <p14:xfrm>
                <a:off x="6523063" y="5354520"/>
                <a:ext cx="106200" cy="4392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508B05B-7F1D-AB09-8197-78DD50C0984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505423" y="5336520"/>
                  <a:ext cx="1418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6500DE22-203D-37E8-9CDA-699C4885A2A1}"/>
                    </a:ext>
                  </a:extLst>
                </p14:cNvPr>
                <p14:cNvContentPartPr/>
                <p14:nvPr/>
              </p14:nvContentPartPr>
              <p14:xfrm>
                <a:off x="6570223" y="5448480"/>
                <a:ext cx="851760" cy="9194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6500DE22-203D-37E8-9CDA-699C4885A2A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552583" y="5430480"/>
                  <a:ext cx="88740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314A7684-A559-534A-13AC-EE6C793F72CD}"/>
                    </a:ext>
                  </a:extLst>
                </p14:cNvPr>
                <p14:cNvContentPartPr/>
                <p14:nvPr/>
              </p14:nvContentPartPr>
              <p14:xfrm>
                <a:off x="7628623" y="5578440"/>
                <a:ext cx="37440" cy="158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314A7684-A559-534A-13AC-EE6C793F72C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10623" y="5560800"/>
                  <a:ext cx="7308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619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F6629C-A23D-B69E-DECB-3A94A849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F464-475C-44AD-B39D-86A1D68B524E}" type="slidenum">
              <a:rPr lang="en-IN" smtClean="0"/>
              <a:t>19</a:t>
            </a:fld>
            <a:endParaRPr lang="en-IN"/>
          </a:p>
        </p:txBody>
      </p:sp>
      <p:sp>
        <p:nvSpPr>
          <p:cNvPr id="3" name="object 2"/>
          <p:cNvSpPr txBox="1">
            <a:spLocks/>
          </p:cNvSpPr>
          <p:nvPr/>
        </p:nvSpPr>
        <p:spPr>
          <a:xfrm>
            <a:off x="3208421" y="609676"/>
            <a:ext cx="467065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pc="-30"/>
              <a:t>Electrical</a:t>
            </a:r>
            <a:r>
              <a:rPr lang="en-IN" spc="-175"/>
              <a:t> </a:t>
            </a:r>
            <a:r>
              <a:rPr lang="en-IN" spc="-35"/>
              <a:t>Circuit</a:t>
            </a:r>
            <a:endParaRPr lang="en-IN" spc="-3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D81EC-2CAF-7234-387F-5614E5576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732547"/>
            <a:ext cx="3754608" cy="254259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61BBAEF-E592-99C9-C505-1B47D21E93E4}"/>
              </a:ext>
            </a:extLst>
          </p:cNvPr>
          <p:cNvSpPr txBox="1">
            <a:spLocks/>
          </p:cNvSpPr>
          <p:nvPr/>
        </p:nvSpPr>
        <p:spPr>
          <a:xfrm>
            <a:off x="4978526" y="1387193"/>
            <a:ext cx="655574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lang="en-IN" spc="-40"/>
              <a:t>Applications</a:t>
            </a:r>
            <a:r>
              <a:rPr lang="en-IN" spc="-120"/>
              <a:t> </a:t>
            </a:r>
            <a:r>
              <a:rPr lang="en-IN" spc="-15"/>
              <a:t>of</a:t>
            </a:r>
            <a:r>
              <a:rPr lang="en-IN" spc="-95"/>
              <a:t> </a:t>
            </a:r>
            <a:r>
              <a:rPr lang="en-IN" spc="-90"/>
              <a:t>Ohm’s</a:t>
            </a:r>
            <a:r>
              <a:rPr lang="en-IN" spc="-120"/>
              <a:t> </a:t>
            </a:r>
            <a:r>
              <a:rPr lang="en-IN" spc="-25"/>
              <a:t>Law</a:t>
            </a:r>
            <a:endParaRPr lang="en-IN" spc="-25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4F70AFB-6109-B652-2B81-6AA270074C96}"/>
              </a:ext>
            </a:extLst>
          </p:cNvPr>
          <p:cNvSpPr txBox="1"/>
          <p:nvPr/>
        </p:nvSpPr>
        <p:spPr>
          <a:xfrm>
            <a:off x="4670168" y="2277803"/>
            <a:ext cx="6837764" cy="3994683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64490" indent="-352425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65125" algn="l"/>
              </a:tabLst>
            </a:pPr>
            <a:r>
              <a:rPr sz="2800" spc="-13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find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Voltage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(V)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4490" indent="-35242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5125" algn="l"/>
              </a:tabLst>
            </a:pPr>
            <a:r>
              <a:rPr sz="2800" spc="-13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Find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Resistance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(R)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4490" indent="-35242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365125" algn="l"/>
              </a:tabLst>
            </a:pPr>
            <a:r>
              <a:rPr sz="2800" spc="-13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Find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Current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(I)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4490" indent="-35242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512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find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Conductance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(G)=1/R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4490" indent="-352425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6512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Power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(P)=VI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364490" indent="-35242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6512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Can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used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find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unknown</a:t>
            </a:r>
            <a:r>
              <a:rPr sz="28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conductivity</a:t>
            </a:r>
            <a:r>
              <a:rPr sz="28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Resistivity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136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5EED8-0FA9-3448-66F9-49550C92B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822"/>
            <a:ext cx="6744690" cy="431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73EC0C-3FC9-67E6-463F-C1C0904BF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34" y="930443"/>
            <a:ext cx="5511702" cy="41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08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144C2-F883-6C29-C797-4E51FDD85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38E70D-7BF0-4D16-11CD-4EE80B9AFA79}"/>
                  </a:ext>
                </a:extLst>
              </p14:cNvPr>
              <p14:cNvContentPartPr/>
              <p14:nvPr/>
            </p14:nvContentPartPr>
            <p14:xfrm>
              <a:off x="1110890" y="345118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54FADD-2C88-CA49-FE46-05B35EF1F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890" y="343318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object 3">
            <a:extLst>
              <a:ext uri="{FF2B5EF4-FFF2-40B4-BE49-F238E27FC236}">
                <a16:creationId xmlns:a16="http://schemas.microsoft.com/office/drawing/2014/main" id="{B5921963-7D5A-9EEB-09D3-8A744E7FF17F}"/>
              </a:ext>
            </a:extLst>
          </p:cNvPr>
          <p:cNvSpPr txBox="1"/>
          <p:nvPr/>
        </p:nvSpPr>
        <p:spPr>
          <a:xfrm>
            <a:off x="4804581" y="1983662"/>
            <a:ext cx="6276529" cy="43883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5" dirty="0">
                <a:latin typeface="Calibri" panose="020F0502020204030204"/>
                <a:cs typeface="Calibri" panose="020F0502020204030204"/>
              </a:rPr>
              <a:t>Ohm’s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law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holds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true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only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conductor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a</a:t>
            </a:r>
            <a:r>
              <a:rPr sz="2800" spc="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constant</a:t>
            </a:r>
            <a:r>
              <a:rPr sz="2800" spc="4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temperature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.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Resistivity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changes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with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temperature.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45" dirty="0">
                <a:latin typeface="Calibri" panose="020F0502020204030204"/>
                <a:cs typeface="Calibri" panose="020F0502020204030204"/>
              </a:rPr>
              <a:t>Ohm’s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law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by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itself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not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sufficient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analyze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circuits.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marR="692785" indent="-229235">
              <a:lnSpc>
                <a:spcPts val="3020"/>
              </a:lnSpc>
              <a:spcBef>
                <a:spcPts val="105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It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NOT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applicable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non</a:t>
            </a:r>
            <a:r>
              <a:rPr sz="2800" spc="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linear</a:t>
            </a:r>
            <a:r>
              <a:rPr sz="2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elements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,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For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example,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Diodes,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35" dirty="0">
                <a:latin typeface="Calibri" panose="020F0502020204030204"/>
                <a:cs typeface="Calibri" panose="020F0502020204030204"/>
              </a:rPr>
              <a:t>Transistors,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Thyristors,</a:t>
            </a:r>
            <a:r>
              <a:rPr sz="2800" spc="3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etc.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This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law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cannot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be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applied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unilateral</a:t>
            </a:r>
            <a:r>
              <a:rPr sz="28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networks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.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688EB518-4777-8E18-DB72-89E224C6D3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0770" y="913908"/>
            <a:ext cx="55283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Limitations</a:t>
            </a:r>
            <a:r>
              <a:rPr spc="-114" dirty="0"/>
              <a:t> </a:t>
            </a:r>
            <a:r>
              <a:rPr spc="-15" dirty="0"/>
              <a:t>of</a:t>
            </a:r>
            <a:r>
              <a:rPr spc="-95" dirty="0"/>
              <a:t> </a:t>
            </a:r>
            <a:r>
              <a:rPr spc="-90" dirty="0"/>
              <a:t>Ohm’s</a:t>
            </a:r>
            <a:r>
              <a:rPr spc="-120" dirty="0"/>
              <a:t> </a:t>
            </a:r>
            <a:r>
              <a:rPr spc="-25" dirty="0"/>
              <a:t>Law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0F7C2DA-5C18-6CCB-E9B9-3BADCB460D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10" y="2534652"/>
            <a:ext cx="4084327" cy="16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3AC2163-A3CC-4ECB-9EAB-0EB9581B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79" y="81346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Applications of Ohm’s Law</a:t>
            </a:r>
          </a:p>
        </p:txBody>
      </p:sp>
      <p:pic>
        <p:nvPicPr>
          <p:cNvPr id="7" name="Picture 14" descr="C:\Users\MUKUL\Desktop\download.png">
            <a:extLst>
              <a:ext uri="{FF2B5EF4-FFF2-40B4-BE49-F238E27FC236}">
                <a16:creationId xmlns:a16="http://schemas.microsoft.com/office/drawing/2014/main" id="{898B8F81-1A7E-2F2D-2C08-946E7F74C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50" y="1423511"/>
            <a:ext cx="6085180" cy="449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996C4CD-16B9-467E-A87B-91BA39AD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12" y="493384"/>
            <a:ext cx="9601200" cy="692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Poll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10EC-3CC9-4302-BF80-BB47C4F28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3" y="132112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IN" dirty="0"/>
              <a:t>Q.1 </a:t>
            </a:r>
            <a:r>
              <a:rPr lang="en-US" dirty="0"/>
              <a:t>An electric iron draws 2 A at 120 V. Find its resistance.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Q.2 The essential component of a toaster is an electrical element (a resistor) that converts electrical energy to heat energy. How much current is drawn by a toaster with resistance 15 ohm at 110 V? </a:t>
            </a:r>
          </a:p>
          <a:p>
            <a:pPr eaLnBrk="1" hangingPunct="1">
              <a:defRPr/>
            </a:pPr>
            <a:endParaRPr lang="en-US" dirty="0"/>
          </a:p>
          <a:p>
            <a:pPr marL="514350" indent="-514350" eaLnBrk="1" hangingPunct="1">
              <a:buAutoNum type="alphaLcPeriod"/>
              <a:defRPr/>
            </a:pPr>
            <a:r>
              <a:rPr lang="en-US" dirty="0"/>
              <a:t>40 ohms, 2 Ampere</a:t>
            </a:r>
          </a:p>
          <a:p>
            <a:pPr marL="514350" indent="-514350" eaLnBrk="1" hangingPunct="1">
              <a:buAutoNum type="alphaLcPeriod"/>
              <a:defRPr/>
            </a:pPr>
            <a:r>
              <a:rPr lang="en-US" dirty="0"/>
              <a:t>60 ohms, 7.33 Ampere</a:t>
            </a:r>
          </a:p>
          <a:p>
            <a:pPr marL="514350" indent="-514350" eaLnBrk="1" hangingPunct="1">
              <a:buAutoNum type="alphaLcPeriod"/>
              <a:defRPr/>
            </a:pPr>
            <a:r>
              <a:rPr lang="en-US" dirty="0"/>
              <a:t>20 ohms 8 Ampere</a:t>
            </a:r>
          </a:p>
          <a:p>
            <a:pPr marL="514350" indent="-514350" eaLnBrk="1" hangingPunct="1">
              <a:buAutoNum type="alphaLcPeriod"/>
              <a:defRPr/>
            </a:pPr>
            <a:r>
              <a:rPr lang="en-US" dirty="0"/>
              <a:t>100 ohms 10 Ampere</a:t>
            </a:r>
          </a:p>
        </p:txBody>
      </p:sp>
    </p:spTree>
    <p:extLst>
      <p:ext uri="{BB962C8B-B14F-4D97-AF65-F5344CB8AC3E}">
        <p14:creationId xmlns:p14="http://schemas.microsoft.com/office/powerpoint/2010/main" val="169772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D7195C4-CFA0-472C-8F2D-2FE3D0B96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55" y="1144315"/>
            <a:ext cx="6964853" cy="13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4205" y="1474104"/>
            <a:ext cx="2052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Solution: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6939" y="2834431"/>
            <a:ext cx="8807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Solution: I=V/R=110/15=7.333A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67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EF6BA-54E5-0F70-159E-5EC33FED7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2446F-19B1-110E-AA2B-1E0CC0BB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97C5E-0FD1-39B9-250A-6F7F71BF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7" y="1117327"/>
            <a:ext cx="9333172" cy="52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6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CA65259-69C4-456C-A023-FDCA80F8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Kirchhoff’s Current Law (KCL)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543A-4BF6-4437-BE8D-0C6C2468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2" y="1545021"/>
            <a:ext cx="10996448" cy="463194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Algebraic sum of currents entering a node (or a closed boundary) is zero.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IN" dirty="0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AB77C0D1-52E6-4EA4-913D-4B92C2F1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9" y="2296160"/>
            <a:ext cx="9895971" cy="28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DFE8379-5366-49D1-8F63-E668EADE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22" y="411906"/>
            <a:ext cx="11801475" cy="19919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          Sign Convention for KCL:</a:t>
            </a:r>
            <a:br>
              <a:rPr lang="en-IN" altLang="en-US" dirty="0">
                <a:ln>
                  <a:noFill/>
                </a:ln>
              </a:rPr>
            </a:br>
            <a:br>
              <a:rPr lang="en-IN" altLang="en-US" dirty="0">
                <a:ln>
                  <a:noFill/>
                </a:ln>
              </a:rPr>
            </a:br>
            <a:r>
              <a:rPr lang="en-IN" altLang="en-US" sz="2400" b="1" dirty="0">
                <a:ln>
                  <a:noFill/>
                </a:ln>
              </a:rPr>
              <a:t>Entering Current: Taken as +</a:t>
            </a:r>
            <a:r>
              <a:rPr lang="en-IN" altLang="en-US" sz="2400" b="1" dirty="0" err="1">
                <a:ln>
                  <a:noFill/>
                </a:ln>
              </a:rPr>
              <a:t>ve</a:t>
            </a:r>
            <a:br>
              <a:rPr lang="en-IN" altLang="en-US" sz="2400" b="1" dirty="0">
                <a:ln>
                  <a:noFill/>
                </a:ln>
              </a:rPr>
            </a:br>
            <a:r>
              <a:rPr lang="en-IN" altLang="en-US" sz="2400" b="1" dirty="0">
                <a:ln>
                  <a:noFill/>
                </a:ln>
              </a:rPr>
              <a:t>Leaving Current: Taken as -</a:t>
            </a:r>
            <a:r>
              <a:rPr lang="en-IN" altLang="en-US" sz="2400" b="1" dirty="0" err="1">
                <a:ln>
                  <a:noFill/>
                </a:ln>
              </a:rPr>
              <a:t>ve</a:t>
            </a:r>
            <a:endParaRPr lang="en-IN" altLang="en-US" sz="2400" b="1" dirty="0">
              <a:ln>
                <a:noFill/>
              </a:ln>
            </a:endParaRP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7AF83934-6B55-4802-9AD4-6C7B3888B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25" y="2271303"/>
            <a:ext cx="4117499" cy="3040413"/>
          </a:xfrm>
        </p:spPr>
      </p:pic>
      <p:pic>
        <p:nvPicPr>
          <p:cNvPr id="29700" name="Picture 4">
            <a:extLst>
              <a:ext uri="{FF2B5EF4-FFF2-40B4-BE49-F238E27FC236}">
                <a16:creationId xmlns:a16="http://schemas.microsoft.com/office/drawing/2014/main" id="{9FB5266F-A36C-4F1D-85C0-42C8CF3D4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571749"/>
            <a:ext cx="4584224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>
            <a:extLst>
              <a:ext uri="{FF2B5EF4-FFF2-40B4-BE49-F238E27FC236}">
                <a16:creationId xmlns:a16="http://schemas.microsoft.com/office/drawing/2014/main" id="{730751B8-6845-4C9A-80A2-52CDEEA51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02" y="3686966"/>
            <a:ext cx="517876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>
            <a:extLst>
              <a:ext uri="{FF2B5EF4-FFF2-40B4-BE49-F238E27FC236}">
                <a16:creationId xmlns:a16="http://schemas.microsoft.com/office/drawing/2014/main" id="{39EE65B3-6E2E-42EC-99D3-E6F5706D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" y="5510047"/>
            <a:ext cx="1082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Kabel-Book"/>
                <a:ea typeface="+mn-ea"/>
                <a:cs typeface="Arial" panose="020B0604020202020204" pitchFamily="34" charset="0"/>
              </a:rPr>
              <a:t>The sum of the currents entering a node is equal to the sum of the currents </a:t>
            </a: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Kabel-Book"/>
                <a:ea typeface="+mn-ea"/>
                <a:cs typeface="Arial" panose="020B0604020202020204" pitchFamily="34" charset="0"/>
              </a:rPr>
              <a:t>leaving the node.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0EA1504-54E8-4AB2-92D1-68EF4C23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7487"/>
            <a:ext cx="11182350" cy="1325563"/>
          </a:xfrm>
        </p:spPr>
        <p:txBody>
          <a:bodyPr/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Example for KCL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686585E7-E941-43CB-A1C1-FFCF3EED9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543050"/>
            <a:ext cx="11182350" cy="47656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21" y="1683174"/>
            <a:ext cx="3892331" cy="273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386" y="1092456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Q. 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Relation between currents according to KCL is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51200" y="4495800"/>
            <a:ext cx="609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a) 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b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b) 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b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c) 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-i</a:t>
            </a:r>
            <a:r>
              <a:rPr kumimoji="0" lang="nn-NO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br>
              <a:rPr kumimoji="0" lang="nn-N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n-N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d) i</a:t>
            </a:r>
            <a:r>
              <a:rPr kumimoji="0" lang="nn-NO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nn-N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nn-N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=i</a:t>
            </a:r>
            <a:r>
              <a:rPr kumimoji="0" lang="nn-NO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  <a:r>
              <a:rPr kumimoji="0" lang="nn-N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  <a:r>
              <a:rPr kumimoji="0" lang="nn-N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+i</a:t>
            </a:r>
            <a:r>
              <a:rPr kumimoji="0" lang="nn-NO" sz="2800" b="1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  <a:endParaRPr kumimoji="0" lang="en-IN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7186" y="454326"/>
            <a:ext cx="2144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Poll </a:t>
            </a:r>
          </a:p>
        </p:txBody>
      </p:sp>
    </p:spTree>
    <p:extLst>
      <p:ext uri="{BB962C8B-B14F-4D97-AF65-F5344CB8AC3E}">
        <p14:creationId xmlns:p14="http://schemas.microsoft.com/office/powerpoint/2010/main" val="1812450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32F81767-DAEF-44F6-BA81-DB3062A9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41" y="213518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IN" altLang="en-US" dirty="0">
                <a:ln>
                  <a:noFill/>
                </a:ln>
              </a:rPr>
              <a:t>Kirchhoff’s Voltage Law (KVL)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D06449AF-641F-4841-BDCD-3B00FB9D1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6720"/>
            <a:ext cx="10608441" cy="4480243"/>
          </a:xfrm>
        </p:spPr>
        <p:txBody>
          <a:bodyPr/>
          <a:lstStyle/>
          <a:p>
            <a:pPr eaLnBrk="1" hangingPunct="1"/>
            <a:r>
              <a:rPr lang="en-US" altLang="en-US" dirty="0"/>
              <a:t>Algebraic sum of all voltages around a closed path (or loop) is zero.</a:t>
            </a:r>
          </a:p>
          <a:p>
            <a:pPr eaLnBrk="1" hangingPunct="1"/>
            <a:r>
              <a:rPr lang="en-US" altLang="en-US" dirty="0"/>
              <a:t>mathematically, </a:t>
            </a:r>
          </a:p>
          <a:p>
            <a:pPr eaLnBrk="1" hangingPunct="1"/>
            <a:endParaRPr lang="en-IN" altLang="en-US" dirty="0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F2DCD0E9-58C2-43FF-9D23-EE511F4F0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2809876"/>
            <a:ext cx="209391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id="{C3876406-E63A-42E5-B5C5-5AE7DF90B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102225"/>
            <a:ext cx="8204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ABBD34F0-FCEF-BD9D-ABBA-27F61DB374A9}"/>
              </a:ext>
            </a:extLst>
          </p:cNvPr>
          <p:cNvSpPr txBox="1">
            <a:spLocks noChangeArrowheads="1"/>
          </p:cNvSpPr>
          <p:nvPr/>
        </p:nvSpPr>
        <p:spPr>
          <a:xfrm>
            <a:off x="105410" y="901939"/>
            <a:ext cx="1208659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Fundamentals 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Electrical Laws, Semiconductor Devices, and its Applications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81EEE653-7504-921A-77B3-FA13E69D2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248" y="452120"/>
            <a:ext cx="477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B3D9F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t>UNIT-1</a:t>
            </a:r>
            <a:endParaRPr kumimoji="0" lang="sv-SE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CD37AE-0AEE-D57D-0E4D-D3E77928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1E549-8DAB-22A6-1A94-894AAD830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26" y="3330616"/>
            <a:ext cx="3832174" cy="2984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23681-737C-71AF-FC03-F371F0FFD7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33094"/>
            <a:ext cx="4348479" cy="2991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CF940D-E0F8-DAC7-BCE5-1F1B124628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0" y="3346730"/>
            <a:ext cx="3832174" cy="29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91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53F1B2D-185A-401D-9B30-1B7A345F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472440"/>
            <a:ext cx="11788775" cy="75247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+mj-lt"/>
              </a:rPr>
              <a:t>                                                Example</a:t>
            </a:r>
            <a:endParaRPr lang="en-IN" sz="3600" dirty="0">
              <a:latin typeface="+mj-lt"/>
            </a:endParaRP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4DEF846B-745F-4CEB-B292-D9CD30A2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35702"/>
            <a:ext cx="11788775" cy="567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819AE9B4-8B01-4647-82E0-B5D0F529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8" y="554831"/>
            <a:ext cx="96012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IN" altLang="en-US" dirty="0">
                <a:ln>
                  <a:noFill/>
                </a:ln>
              </a:rPr>
              <a:t>Example</a:t>
            </a:r>
          </a:p>
        </p:txBody>
      </p:sp>
      <p:pic>
        <p:nvPicPr>
          <p:cNvPr id="35843" name="Content Placeholder 1">
            <a:extLst>
              <a:ext uri="{FF2B5EF4-FFF2-40B4-BE49-F238E27FC236}">
                <a16:creationId xmlns:a16="http://schemas.microsoft.com/office/drawing/2014/main" id="{987CBE6F-D2CD-4B8B-8215-3DF0B61CE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2609" y="1743074"/>
            <a:ext cx="4664979" cy="1039018"/>
          </a:xfrm>
        </p:spPr>
      </p:pic>
      <p:pic>
        <p:nvPicPr>
          <p:cNvPr id="35844" name="Picture 2">
            <a:extLst>
              <a:ext uri="{FF2B5EF4-FFF2-40B4-BE49-F238E27FC236}">
                <a16:creationId xmlns:a16="http://schemas.microsoft.com/office/drawing/2014/main" id="{94A6ACA0-70A5-4851-95CB-9E26E1850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" y="1104106"/>
            <a:ext cx="2556789" cy="41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E825F67F-0DBB-4274-9951-FF348ED72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93" y="2778524"/>
            <a:ext cx="5352019" cy="134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4">
            <a:extLst>
              <a:ext uri="{FF2B5EF4-FFF2-40B4-BE49-F238E27FC236}">
                <a16:creationId xmlns:a16="http://schemas.microsoft.com/office/drawing/2014/main" id="{2CB041A2-36DD-443D-93FD-E94E6F2B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595" y="5603478"/>
            <a:ext cx="6346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cKabel-Book"/>
                <a:ea typeface="+mn-ea"/>
                <a:cs typeface="Arial" panose="020B0604020202020204" pitchFamily="34" charset="0"/>
              </a:rPr>
              <a:t>Sum of voltage rises=Sum of voltage drops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847" name="Picture 5">
            <a:extLst>
              <a:ext uri="{FF2B5EF4-FFF2-40B4-BE49-F238E27FC236}">
                <a16:creationId xmlns:a16="http://schemas.microsoft.com/office/drawing/2014/main" id="{F812541B-ECB7-4A9A-9AD5-CB99249E1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228726"/>
            <a:ext cx="3691744" cy="330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60A52B5-6BB1-4BA3-A8CE-1C667E8CA839}"/>
              </a:ext>
            </a:extLst>
          </p:cNvPr>
          <p:cNvSpPr/>
          <p:nvPr/>
        </p:nvSpPr>
        <p:spPr>
          <a:xfrm>
            <a:off x="7412615" y="2605880"/>
            <a:ext cx="977900" cy="455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849" name="TextBox 7">
            <a:extLst>
              <a:ext uri="{FF2B5EF4-FFF2-40B4-BE49-F238E27FC236}">
                <a16:creationId xmlns:a16="http://schemas.microsoft.com/office/drawing/2014/main" id="{06332259-6C6B-44F8-BDBE-8F9A980E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3" y="5603478"/>
            <a:ext cx="2983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Equivalent Circuit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5167418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6139" y="1733496"/>
            <a:ext cx="6300470" cy="25615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80"/>
              </a:spcBef>
            </a:pPr>
            <a:r>
              <a:rPr sz="2800" spc="-10" dirty="0">
                <a:latin typeface="Calibri"/>
                <a:cs typeface="Calibri"/>
              </a:rPr>
              <a:t>Find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voltages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95" dirty="0">
                <a:latin typeface="Cambria Math"/>
                <a:cs typeface="Cambria Math"/>
              </a:rPr>
              <a:t>𝑉</a:t>
            </a:r>
            <a:r>
              <a:rPr sz="3075" spc="-292" baseline="-16260" dirty="0">
                <a:latin typeface="Cambria Math"/>
                <a:cs typeface="Cambria Math"/>
              </a:rPr>
              <a:t>1</a:t>
            </a:r>
            <a:r>
              <a:rPr sz="3075" spc="22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65" dirty="0">
                <a:latin typeface="Cambria Math"/>
                <a:cs typeface="Cambria Math"/>
              </a:rPr>
              <a:t>𝑉</a:t>
            </a:r>
            <a:r>
              <a:rPr sz="3075" spc="-247" baseline="-16260" dirty="0">
                <a:latin typeface="Cambria Math"/>
                <a:cs typeface="Cambria Math"/>
              </a:rPr>
              <a:t>2</a:t>
            </a:r>
            <a:r>
              <a:rPr sz="3075" spc="442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in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given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circuit:</a:t>
            </a:r>
            <a:endParaRPr sz="2800" dirty="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509"/>
              </a:spcBef>
              <a:tabLst>
                <a:tab pos="578485" algn="l"/>
              </a:tabLst>
            </a:pPr>
            <a:r>
              <a:rPr sz="2950" spc="-70" dirty="0">
                <a:latin typeface="Cambria Math"/>
                <a:cs typeface="Cambria Math"/>
              </a:rPr>
              <a:t>A.	</a:t>
            </a:r>
            <a:r>
              <a:rPr sz="2800" spc="-195" dirty="0">
                <a:latin typeface="Cambria Math"/>
                <a:cs typeface="Cambria Math"/>
              </a:rPr>
              <a:t>𝑉</a:t>
            </a:r>
            <a:r>
              <a:rPr sz="3075" spc="-292" baseline="-16260" dirty="0">
                <a:latin typeface="Cambria Math"/>
                <a:cs typeface="Cambria Math"/>
              </a:rPr>
              <a:t>1</a:t>
            </a:r>
            <a:r>
              <a:rPr sz="3075" spc="-135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16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𝑎𝑛𝑑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65" dirty="0">
                <a:latin typeface="Cambria Math"/>
                <a:cs typeface="Cambria Math"/>
              </a:rPr>
              <a:t>𝑉</a:t>
            </a:r>
            <a:r>
              <a:rPr sz="3075" spc="-247" baseline="-16260" dirty="0">
                <a:latin typeface="Cambria Math"/>
                <a:cs typeface="Cambria Math"/>
              </a:rPr>
              <a:t>2</a:t>
            </a:r>
            <a:r>
              <a:rPr sz="3075" spc="240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495"/>
              </a:spcBef>
              <a:tabLst>
                <a:tab pos="578485" algn="l"/>
              </a:tabLst>
            </a:pPr>
            <a:r>
              <a:rPr sz="2950" spc="-70" dirty="0">
                <a:latin typeface="Cambria Math"/>
                <a:cs typeface="Cambria Math"/>
              </a:rPr>
              <a:t>B.	</a:t>
            </a:r>
            <a:r>
              <a:rPr sz="2800" spc="-195" dirty="0">
                <a:latin typeface="Cambria Math"/>
                <a:cs typeface="Cambria Math"/>
              </a:rPr>
              <a:t>𝑉</a:t>
            </a:r>
            <a:r>
              <a:rPr sz="3075" spc="-292" baseline="-16260" dirty="0">
                <a:latin typeface="Cambria Math"/>
                <a:cs typeface="Cambria Math"/>
              </a:rPr>
              <a:t>1</a:t>
            </a:r>
            <a:r>
              <a:rPr sz="3075" spc="630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16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𝑎𝑛𝑑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165" dirty="0">
                <a:latin typeface="Cambria Math"/>
                <a:cs typeface="Cambria Math"/>
              </a:rPr>
              <a:t>𝑉</a:t>
            </a:r>
            <a:r>
              <a:rPr sz="3075" spc="-247" baseline="-16260" dirty="0">
                <a:latin typeface="Cambria Math"/>
                <a:cs typeface="Cambria Math"/>
              </a:rPr>
              <a:t>2</a:t>
            </a:r>
            <a:r>
              <a:rPr sz="3075" spc="660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−8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480"/>
              </a:spcBef>
              <a:tabLst>
                <a:tab pos="578485" algn="l"/>
              </a:tabLst>
            </a:pPr>
            <a:r>
              <a:rPr sz="2950" spc="-65" dirty="0">
                <a:latin typeface="Cambria Math"/>
                <a:cs typeface="Cambria Math"/>
              </a:rPr>
              <a:t>C.	</a:t>
            </a:r>
            <a:r>
              <a:rPr sz="2800" spc="-195" dirty="0">
                <a:latin typeface="Cambria Math"/>
                <a:cs typeface="Cambria Math"/>
              </a:rPr>
              <a:t>𝑉</a:t>
            </a:r>
            <a:r>
              <a:rPr sz="3075" spc="-292" baseline="-16260" dirty="0">
                <a:latin typeface="Cambria Math"/>
                <a:cs typeface="Cambria Math"/>
              </a:rPr>
              <a:t>1</a:t>
            </a:r>
            <a:r>
              <a:rPr sz="3075" spc="630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8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𝑎𝑛𝑑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65" dirty="0">
                <a:latin typeface="Cambria Math"/>
                <a:cs typeface="Cambria Math"/>
              </a:rPr>
              <a:t>𝑉</a:t>
            </a:r>
            <a:r>
              <a:rPr sz="3075" spc="-247" baseline="-16260" dirty="0">
                <a:latin typeface="Cambria Math"/>
                <a:cs typeface="Cambria Math"/>
              </a:rPr>
              <a:t>2</a:t>
            </a:r>
            <a:r>
              <a:rPr sz="3075" spc="652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lang="en-IN" sz="2800" spc="-10" dirty="0">
                <a:latin typeface="Cambria Math"/>
                <a:cs typeface="Cambria Math"/>
              </a:rPr>
              <a:t>−</a:t>
            </a:r>
            <a:r>
              <a:rPr sz="2800" spc="-10" dirty="0">
                <a:latin typeface="Cambria Math"/>
                <a:cs typeface="Cambria Math"/>
              </a:rPr>
              <a:t>12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480"/>
              </a:spcBef>
              <a:tabLst>
                <a:tab pos="578485" algn="l"/>
              </a:tabLst>
            </a:pPr>
            <a:r>
              <a:rPr sz="2950" spc="-70" dirty="0">
                <a:latin typeface="Cambria Math"/>
                <a:cs typeface="Cambria Math"/>
              </a:rPr>
              <a:t>D.	</a:t>
            </a:r>
            <a:r>
              <a:rPr sz="2800" spc="-200" dirty="0">
                <a:latin typeface="Cambria Math"/>
                <a:cs typeface="Cambria Math"/>
              </a:rPr>
              <a:t>𝑉</a:t>
            </a:r>
            <a:r>
              <a:rPr sz="3075" spc="-300" baseline="-16260" dirty="0">
                <a:latin typeface="Cambria Math"/>
                <a:cs typeface="Cambria Math"/>
              </a:rPr>
              <a:t>1</a:t>
            </a:r>
            <a:r>
              <a:rPr sz="3075" spc="630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−12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𝑎𝑛𝑑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170" dirty="0">
                <a:latin typeface="Cambria Math"/>
                <a:cs typeface="Cambria Math"/>
              </a:rPr>
              <a:t>𝑉</a:t>
            </a:r>
            <a:r>
              <a:rPr sz="3075" spc="-254" baseline="-16260" dirty="0">
                <a:latin typeface="Cambria Math"/>
                <a:cs typeface="Cambria Math"/>
              </a:rPr>
              <a:t>2</a:t>
            </a:r>
            <a:r>
              <a:rPr sz="3075" spc="667" baseline="-1626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8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𝑉</a:t>
            </a:r>
            <a:endParaRPr sz="2800" dirty="0">
              <a:latin typeface="Cambria Math"/>
              <a:cs typeface="Cambria Math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2595" y="1981200"/>
            <a:ext cx="4312605" cy="3011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54FADD-2C88-CA49-FE46-05B35EF1FA37}"/>
                  </a:ext>
                </a:extLst>
              </p14:cNvPr>
              <p14:cNvContentPartPr/>
              <p14:nvPr/>
            </p14:nvContentPartPr>
            <p14:xfrm>
              <a:off x="1110890" y="345118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54FADD-2C88-CA49-FE46-05B35EF1FA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890" y="343318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06117" y="5806541"/>
            <a:ext cx="87833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40"/>
              </a:lnSpc>
              <a:spcBef>
                <a:spcPts val="345"/>
              </a:spcBef>
            </a:pPr>
            <a:r>
              <a:rPr sz="1800" b="1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Note:</a:t>
            </a:r>
            <a:r>
              <a:rPr sz="1800" b="1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Resistors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</a:t>
            </a:r>
            <a:r>
              <a:rPr sz="18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series</a:t>
            </a:r>
            <a:r>
              <a:rPr sz="1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behave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as a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single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resistor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whose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resistance</a:t>
            </a:r>
            <a:r>
              <a:rPr sz="18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is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equal</a:t>
            </a:r>
            <a:r>
              <a:rPr sz="1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to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the</a:t>
            </a:r>
            <a:r>
              <a:rPr sz="1800" spc="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sum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of</a:t>
            </a:r>
            <a:r>
              <a:rPr sz="18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the </a:t>
            </a:r>
            <a:r>
              <a:rPr sz="1800" spc="-39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resistances</a:t>
            </a:r>
            <a:r>
              <a:rPr sz="1800" spc="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of</a:t>
            </a:r>
            <a:r>
              <a:rPr sz="1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the</a:t>
            </a:r>
            <a:r>
              <a:rPr sz="1800" spc="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individual</a:t>
            </a:r>
            <a:r>
              <a:rPr sz="1800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resistors.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9110" y="580927"/>
            <a:ext cx="7326702" cy="433806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3520" y="675893"/>
            <a:ext cx="3838575" cy="83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Resistors</a:t>
            </a:r>
            <a:r>
              <a:rPr sz="4000" spc="-110" dirty="0"/>
              <a:t> </a:t>
            </a:r>
            <a:r>
              <a:rPr sz="4000" spc="-5" dirty="0"/>
              <a:t>in</a:t>
            </a:r>
            <a:r>
              <a:rPr sz="4000" spc="-114" dirty="0"/>
              <a:t> </a:t>
            </a:r>
            <a:r>
              <a:rPr sz="4000" spc="-45" dirty="0"/>
              <a:t>Parallel</a:t>
            </a:r>
            <a:endParaRPr sz="4000"/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300" spc="-5" dirty="0"/>
              <a:t>.</a:t>
            </a:r>
            <a:endParaRPr sz="1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1662436"/>
            <a:ext cx="8583414" cy="38574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3717" y="5687186"/>
            <a:ext cx="2981689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0053" y="565785"/>
            <a:ext cx="523367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24840" marR="5080" indent="-612775">
              <a:lnSpc>
                <a:spcPts val="3020"/>
              </a:lnSpc>
              <a:spcBef>
                <a:spcPts val="480"/>
              </a:spcBef>
            </a:pPr>
            <a:r>
              <a:rPr sz="2800" spc="-20" dirty="0"/>
              <a:t>How</a:t>
            </a:r>
            <a:r>
              <a:rPr sz="2800" spc="-70" dirty="0"/>
              <a:t> </a:t>
            </a:r>
            <a:r>
              <a:rPr sz="2800" spc="-20" dirty="0"/>
              <a:t>to</a:t>
            </a:r>
            <a:r>
              <a:rPr sz="2800" spc="-60" dirty="0"/>
              <a:t> </a:t>
            </a:r>
            <a:r>
              <a:rPr sz="2800" spc="-10" dirty="0"/>
              <a:t>find</a:t>
            </a:r>
            <a:r>
              <a:rPr sz="2800" spc="-70" dirty="0"/>
              <a:t> </a:t>
            </a:r>
            <a:r>
              <a:rPr sz="2800" spc="-30" dirty="0"/>
              <a:t>Equivalent</a:t>
            </a:r>
            <a:r>
              <a:rPr sz="2800" spc="-75" dirty="0"/>
              <a:t> </a:t>
            </a:r>
            <a:r>
              <a:rPr sz="2800" spc="-30" dirty="0"/>
              <a:t>Resistance</a:t>
            </a:r>
            <a:r>
              <a:rPr sz="2800" spc="-75" dirty="0"/>
              <a:t> </a:t>
            </a:r>
            <a:r>
              <a:rPr sz="2800" spc="-40" dirty="0"/>
              <a:t>for </a:t>
            </a:r>
            <a:r>
              <a:rPr sz="2800" spc="-620" dirty="0"/>
              <a:t> </a:t>
            </a:r>
            <a:r>
              <a:rPr sz="2800" spc="-25" dirty="0"/>
              <a:t>Series-Parallel</a:t>
            </a:r>
            <a:r>
              <a:rPr sz="2800" spc="-60" dirty="0"/>
              <a:t> </a:t>
            </a:r>
            <a:r>
              <a:rPr sz="2800" spc="-25" dirty="0"/>
              <a:t>Combinations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2183892"/>
            <a:ext cx="9488424" cy="363304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053FE-8FA8-A943-01A3-F2D01E1E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8C0ED-1895-A4B2-86AC-C78D10D2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2" y="612457"/>
            <a:ext cx="11103188" cy="62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6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D9296-8D53-0237-9B2D-7B7E1C9A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832D904-E6FA-EEE2-B6A2-86065A73A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" y="626488"/>
            <a:ext cx="10180320" cy="59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18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3">
            <a:extLst>
              <a:ext uri="{FF2B5EF4-FFF2-40B4-BE49-F238E27FC236}">
                <a16:creationId xmlns:a16="http://schemas.microsoft.com/office/drawing/2014/main" id="{1466B3DF-8E4F-41E9-AACC-91482BF99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9" y="632144"/>
            <a:ext cx="8307196" cy="2347912"/>
          </a:xfrm>
        </p:spPr>
      </p:pic>
      <p:pic>
        <p:nvPicPr>
          <p:cNvPr id="44035" name="Picture 1">
            <a:extLst>
              <a:ext uri="{FF2B5EF4-FFF2-40B4-BE49-F238E27FC236}">
                <a16:creationId xmlns:a16="http://schemas.microsoft.com/office/drawing/2014/main" id="{9FCBEF26-3FB8-49D8-87D6-D791B2725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4" y="3025788"/>
            <a:ext cx="6367672" cy="295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2">
            <a:extLst>
              <a:ext uri="{FF2B5EF4-FFF2-40B4-BE49-F238E27FC236}">
                <a16:creationId xmlns:a16="http://schemas.microsoft.com/office/drawing/2014/main" id="{32F56236-8E06-432C-910A-5717B83A2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23" y="3034031"/>
            <a:ext cx="5878280" cy="2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itle 1">
            <a:extLst>
              <a:ext uri="{FF2B5EF4-FFF2-40B4-BE49-F238E27FC236}">
                <a16:creationId xmlns:a16="http://schemas.microsoft.com/office/drawing/2014/main" id="{D6875579-5199-4157-A475-54531A29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38" y="6238874"/>
            <a:ext cx="9601200" cy="600075"/>
          </a:xfrm>
        </p:spPr>
        <p:txBody>
          <a:bodyPr>
            <a:normAutofit/>
          </a:bodyPr>
          <a:lstStyle/>
          <a:p>
            <a:r>
              <a:rPr lang="en-IN" altLang="en-US" sz="2000" dirty="0">
                <a:ln>
                  <a:noFill/>
                </a:ln>
                <a:solidFill>
                  <a:srgbClr val="FF0000"/>
                </a:solidFill>
              </a:rPr>
              <a:t>Note: This rule can be generalized for any number of resistors in series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F4986-E3AF-4330-A38E-C4B970C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1DA5792-78DD-4C33-8E4A-C9897C16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25" y="982663"/>
            <a:ext cx="9601200" cy="442912"/>
          </a:xfrm>
        </p:spPr>
        <p:txBody>
          <a:bodyPr/>
          <a:lstStyle/>
          <a:p>
            <a:r>
              <a:rPr lang="en-IN" altLang="en-US" sz="2400" b="1">
                <a:ln>
                  <a:noFill/>
                </a:ln>
                <a:solidFill>
                  <a:srgbClr val="00B050"/>
                </a:solidFill>
              </a:rPr>
              <a:t>Example for Voltage Division Rule</a:t>
            </a:r>
          </a:p>
        </p:txBody>
      </p:sp>
      <p:pic>
        <p:nvPicPr>
          <p:cNvPr id="46083" name="Picture 2" descr="Resistors in Series - Series Connected Resistors">
            <a:extLst>
              <a:ext uri="{FF2B5EF4-FFF2-40B4-BE49-F238E27FC236}">
                <a16:creationId xmlns:a16="http://schemas.microsoft.com/office/drawing/2014/main" id="{B45F1382-EFF7-4433-9C1D-ED17F5CEF8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77975"/>
            <a:ext cx="10129837" cy="4051300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86D72-22E4-4A5A-A694-04234DE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2365" y="2250995"/>
            <a:ext cx="4463484" cy="26823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7110" y="1964435"/>
            <a:ext cx="4961489" cy="3768852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B32A70F-3D22-928F-1486-40E9D4AA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446" y="609676"/>
            <a:ext cx="3782870" cy="697230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Circuit</a:t>
            </a: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953A6630-0B4D-4B10-8DB6-911116839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720457"/>
            <a:ext cx="10825174" cy="574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E2668-008F-424E-91D5-3A4F5784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7">
            <a:extLst>
              <a:ext uri="{FF2B5EF4-FFF2-40B4-BE49-F238E27FC236}">
                <a16:creationId xmlns:a16="http://schemas.microsoft.com/office/drawing/2014/main" id="{DEEF829C-F4D8-4C7F-B760-94BDCE45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altLang="en-US"/>
          </a:p>
        </p:txBody>
      </p:sp>
      <p:pic>
        <p:nvPicPr>
          <p:cNvPr id="47107" name="Picture 8">
            <a:extLst>
              <a:ext uri="{FF2B5EF4-FFF2-40B4-BE49-F238E27FC236}">
                <a16:creationId xmlns:a16="http://schemas.microsoft.com/office/drawing/2014/main" id="{FA6FF49F-6BBD-4F40-BE5D-A40B17599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651681"/>
            <a:ext cx="11545387" cy="600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2252A-5AAB-4291-BC12-D723CE77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>
            <a:extLst>
              <a:ext uri="{FF2B5EF4-FFF2-40B4-BE49-F238E27FC236}">
                <a16:creationId xmlns:a16="http://schemas.microsoft.com/office/drawing/2014/main" id="{569AB45E-E16D-4196-BDC3-3569C8B67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" y="708598"/>
            <a:ext cx="11775120" cy="58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4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E90D0-2573-EA01-6F0C-492CBBA13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7F30A-BFBD-9AD1-3F26-25340713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33" y="1750998"/>
            <a:ext cx="7327070" cy="4782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61210-C2FE-D535-9417-BD907F02FD84}"/>
              </a:ext>
            </a:extLst>
          </p:cNvPr>
          <p:cNvSpPr txBox="1"/>
          <p:nvPr/>
        </p:nvSpPr>
        <p:spPr>
          <a:xfrm>
            <a:off x="3647768" y="924232"/>
            <a:ext cx="484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  <a:latin typeface="Arial Black" panose="020B0A04020102020204" pitchFamily="34" charset="0"/>
              </a:rPr>
              <a:t>Simulation 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22823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558E2-BF90-4907-8EF4-475A81FAA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597FF-3C1B-455A-91BA-26650795A734}"/>
              </a:ext>
            </a:extLst>
          </p:cNvPr>
          <p:cNvSpPr txBox="1"/>
          <p:nvPr/>
        </p:nvSpPr>
        <p:spPr>
          <a:xfrm>
            <a:off x="2335605" y="3257886"/>
            <a:ext cx="733547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9376C5-A14E-4342-93F6-269021E9FC32}"/>
              </a:ext>
            </a:extLst>
          </p:cNvPr>
          <p:cNvSpPr txBox="1">
            <a:spLocks/>
          </p:cNvSpPr>
          <p:nvPr/>
        </p:nvSpPr>
        <p:spPr>
          <a:xfrm>
            <a:off x="4439735" y="603086"/>
            <a:ext cx="3608439" cy="74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POLL 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80F99-24FA-4B48-938B-4664286FF8E2}"/>
              </a:ext>
            </a:extLst>
          </p:cNvPr>
          <p:cNvSpPr txBox="1"/>
          <p:nvPr/>
        </p:nvSpPr>
        <p:spPr>
          <a:xfrm>
            <a:off x="1024279" y="4519792"/>
            <a:ext cx="37204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I1 = 13.33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I1 = 23.33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I1 = 6.666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I1 = 8.666 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91F1A-7BD1-04D7-303C-28FC1F10A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48" y="1229361"/>
            <a:ext cx="7092538" cy="32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80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FAA2-3117-2411-86FD-3AA994E0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E344A-71F1-FB76-AE4B-7CBA616A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B5044-8D26-4174-8D72-C78C42A448B9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4B3457-861A-EB1C-8C52-6684F6394007}"/>
              </a:ext>
            </a:extLst>
          </p:cNvPr>
          <p:cNvSpPr txBox="1">
            <a:spLocks/>
          </p:cNvSpPr>
          <p:nvPr/>
        </p:nvSpPr>
        <p:spPr>
          <a:xfrm>
            <a:off x="2625213" y="603086"/>
            <a:ext cx="8640097" cy="74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Simulation based Implementation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E0E0A8-3E09-2B70-43A1-F481C07B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87" y="1393622"/>
            <a:ext cx="8121446" cy="486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64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562" y="1143000"/>
            <a:ext cx="5776958" cy="3863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430"/>
            <a:ext cx="5776957" cy="36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74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urrent Divider Rule | Current Division Principle - Current Divider">
            <a:extLst>
              <a:ext uri="{FF2B5EF4-FFF2-40B4-BE49-F238E27FC236}">
                <a16:creationId xmlns:a16="http://schemas.microsoft.com/office/drawing/2014/main" id="{EC41D148-2079-4A5E-B27D-4682E2C2D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76275"/>
            <a:ext cx="9750425" cy="53213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7A6D7-72B4-11CD-30A6-686A4AAA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90B14-9A0A-7A69-7CBD-E8505125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13" y="1665855"/>
            <a:ext cx="6971071" cy="4652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39AEA-6848-7A79-4D65-0AB83DD1C134}"/>
              </a:ext>
            </a:extLst>
          </p:cNvPr>
          <p:cNvSpPr txBox="1"/>
          <p:nvPr/>
        </p:nvSpPr>
        <p:spPr>
          <a:xfrm>
            <a:off x="3736258" y="9755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FF0000"/>
                </a:solidFill>
                <a:latin typeface="Arial Black" panose="020B0A04020102020204" pitchFamily="34" charset="0"/>
              </a:rPr>
              <a:t>Simulation 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9555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6232" y="609676"/>
            <a:ext cx="788936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8286750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circuit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sz="2800" spc="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205" y="609676"/>
            <a:ext cx="4328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Charge</a:t>
            </a:r>
            <a:r>
              <a:rPr spc="-140" dirty="0"/>
              <a:t> </a:t>
            </a:r>
            <a:r>
              <a:rPr spc="-25" dirty="0"/>
              <a:t>and</a:t>
            </a:r>
            <a:r>
              <a:rPr spc="-130" dirty="0"/>
              <a:t> </a:t>
            </a:r>
            <a:r>
              <a:rPr spc="-45" dirty="0"/>
              <a:t>Current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355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Cha</a:t>
            </a:r>
            <a:r>
              <a:rPr sz="2800" spc="-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800" spc="-2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g</a:t>
            </a:r>
            <a:r>
              <a:rPr sz="2800" spc="-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e: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589" y="1810258"/>
            <a:ext cx="3380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646555" algn="l"/>
                <a:tab pos="224409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Ch</a:t>
            </a:r>
            <a:r>
              <a:rPr sz="2400" dirty="0">
                <a:latin typeface="Calibri" panose="020F0502020204030204"/>
                <a:cs typeface="Calibri" panose="020F0502020204030204"/>
              </a:rPr>
              <a:t>a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r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g</a:t>
            </a:r>
            <a:r>
              <a:rPr sz="2400" dirty="0">
                <a:latin typeface="Calibri" panose="020F0502020204030204"/>
                <a:cs typeface="Calibri" panose="020F0502020204030204"/>
              </a:rPr>
              <a:t>e	is	an	elec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t</a:t>
            </a:r>
            <a:r>
              <a:rPr sz="2400" dirty="0">
                <a:latin typeface="Calibri" panose="020F0502020204030204"/>
                <a:cs typeface="Calibri" panose="020F0502020204030204"/>
              </a:rPr>
              <a:t>ri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c</a:t>
            </a:r>
            <a:r>
              <a:rPr sz="2400" dirty="0">
                <a:latin typeface="Calibri" panose="020F0502020204030204"/>
                <a:cs typeface="Calibri" panose="020F0502020204030204"/>
              </a:rPr>
              <a:t>al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115058"/>
            <a:ext cx="5023485" cy="24599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>
              <a:lnSpc>
                <a:spcPct val="80000"/>
              </a:lnSpc>
              <a:spcBef>
                <a:spcPts val="675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property</a:t>
            </a:r>
            <a:r>
              <a:rPr sz="2400" spc="40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3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the</a:t>
            </a:r>
            <a:r>
              <a:rPr sz="2400" spc="39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atomic</a:t>
            </a:r>
            <a:r>
              <a:rPr sz="2400" spc="3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particles</a:t>
            </a:r>
            <a:r>
              <a:rPr sz="2400" spc="40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39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0" dirty="0">
                <a:latin typeface="Calibri" panose="020F0502020204030204"/>
                <a:cs typeface="Calibri" panose="020F0502020204030204"/>
              </a:rPr>
              <a:t>matter.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27100">
              <a:lnSpc>
                <a:spcPct val="100000"/>
              </a:lnSpc>
              <a:spcBef>
                <a:spcPts val="42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S.I</a:t>
            </a:r>
            <a:r>
              <a:rPr sz="24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Unit: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Coulomb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(C)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271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4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Q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41300" indent="-229235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Current:</a:t>
            </a:r>
            <a:r>
              <a:rPr sz="2800" spc="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Rate</a:t>
            </a:r>
            <a:r>
              <a:rPr sz="24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change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of</a:t>
            </a:r>
            <a:r>
              <a:rPr sz="24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charge.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17475" algn="ctr">
              <a:lnSpc>
                <a:spcPct val="100000"/>
              </a:lnSpc>
              <a:spcBef>
                <a:spcPts val="440"/>
              </a:spcBef>
            </a:pPr>
            <a:r>
              <a:rPr sz="2400" spc="-1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OR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604384"/>
            <a:ext cx="4140200" cy="15227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1528445">
              <a:lnSpc>
                <a:spcPct val="80000"/>
              </a:lnSpc>
              <a:spcBef>
                <a:spcPts val="675"/>
              </a:spcBef>
              <a:tabLst>
                <a:tab pos="3585210" algn="l"/>
              </a:tabLst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Co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n</a:t>
            </a:r>
            <a:r>
              <a:rPr sz="2400" dirty="0">
                <a:latin typeface="Calibri" panose="020F0502020204030204"/>
                <a:cs typeface="Calibri" panose="020F0502020204030204"/>
              </a:rPr>
              <a:t>tinuous	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flow  electrons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in</a:t>
            </a:r>
            <a:r>
              <a:rPr sz="24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an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electrical</a:t>
            </a:r>
            <a:r>
              <a:rPr sz="24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circuit.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927100" marR="751205">
              <a:lnSpc>
                <a:spcPts val="3300"/>
              </a:lnSpc>
              <a:spcBef>
                <a:spcPts val="100"/>
              </a:spcBef>
            </a:pPr>
            <a:r>
              <a:rPr sz="2400" spc="-5" dirty="0">
                <a:latin typeface="Calibri" panose="020F0502020204030204"/>
                <a:cs typeface="Calibri" panose="020F0502020204030204"/>
              </a:rPr>
              <a:t>S.I</a:t>
            </a:r>
            <a:r>
              <a:rPr sz="24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Unit:</a:t>
            </a:r>
            <a:r>
              <a:rPr sz="24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Ampere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(A) </a:t>
            </a:r>
            <a:r>
              <a:rPr sz="2400" spc="-53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spc="-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4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dirty="0">
                <a:latin typeface="Calibri" panose="020F0502020204030204"/>
                <a:cs typeface="Calibri" panose="020F0502020204030204"/>
              </a:rPr>
              <a:t>I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3310" y="4604384"/>
            <a:ext cx="27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 panose="020F0502020204030204"/>
                <a:cs typeface="Calibri" panose="020F0502020204030204"/>
              </a:rPr>
              <a:t>of</a:t>
            </a:r>
            <a:endParaRPr sz="24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4321" y="2037460"/>
            <a:ext cx="5181600" cy="29580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EC1122C-C106-9612-67D0-BA5B293C50E3}"/>
                  </a:ext>
                </a:extLst>
              </p14:cNvPr>
              <p14:cNvContentPartPr/>
              <p14:nvPr/>
            </p14:nvContentPartPr>
            <p14:xfrm>
              <a:off x="7231903" y="4149600"/>
              <a:ext cx="475560" cy="137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EC1122C-C106-9612-67D0-BA5B293C50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3903" y="4131960"/>
                <a:ext cx="5112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4B4CB25-74CF-C159-8D21-DF47E2DE5781}"/>
                  </a:ext>
                </a:extLst>
              </p14:cNvPr>
              <p14:cNvContentPartPr/>
              <p14:nvPr/>
            </p14:nvContentPartPr>
            <p14:xfrm>
              <a:off x="7209583" y="2707440"/>
              <a:ext cx="252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4B4CB25-74CF-C159-8D21-DF47E2DE57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1943" y="2689440"/>
                <a:ext cx="381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608BB4-86B2-4264-1609-2C99943848CB}"/>
              </a:ext>
            </a:extLst>
          </p:cNvPr>
          <p:cNvGrpSpPr/>
          <p:nvPr/>
        </p:nvGrpSpPr>
        <p:grpSpPr>
          <a:xfrm>
            <a:off x="10343383" y="71160"/>
            <a:ext cx="941040" cy="275760"/>
            <a:chOff x="10343383" y="71160"/>
            <a:chExt cx="94104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5CCEBF-54E4-91EE-2C59-736D4C0DB472}"/>
                    </a:ext>
                  </a:extLst>
                </p14:cNvPr>
                <p14:cNvContentPartPr/>
                <p14:nvPr/>
              </p14:nvContentPartPr>
              <p14:xfrm>
                <a:off x="10436983" y="128760"/>
                <a:ext cx="69120" cy="21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5CCEBF-54E4-91EE-2C59-736D4C0DB4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19343" y="111120"/>
                  <a:ext cx="104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95BEE19-B26B-50A3-6581-EDC8553AE135}"/>
                    </a:ext>
                  </a:extLst>
                </p14:cNvPr>
                <p14:cNvContentPartPr/>
                <p14:nvPr/>
              </p14:nvContentPartPr>
              <p14:xfrm>
                <a:off x="10343383" y="183840"/>
                <a:ext cx="245160" cy="101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95BEE19-B26B-50A3-6581-EDC8553AE1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25743" y="165840"/>
                  <a:ext cx="280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A49B8FA-DCD5-9A6B-6A03-5C97AF33B170}"/>
                    </a:ext>
                  </a:extLst>
                </p14:cNvPr>
                <p14:cNvContentPartPr/>
                <p14:nvPr/>
              </p14:nvContentPartPr>
              <p14:xfrm>
                <a:off x="10821823" y="168000"/>
                <a:ext cx="462600" cy="12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A49B8FA-DCD5-9A6B-6A03-5C97AF33B1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04183" y="150000"/>
                  <a:ext cx="49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0A00E1-2A6B-B196-E39A-630611AB1EAF}"/>
                    </a:ext>
                  </a:extLst>
                </p14:cNvPr>
                <p14:cNvContentPartPr/>
                <p14:nvPr/>
              </p14:nvContentPartPr>
              <p14:xfrm>
                <a:off x="11097223" y="71160"/>
                <a:ext cx="168840" cy="199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0A00E1-2A6B-B196-E39A-630611AB1E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9223" y="53160"/>
                  <a:ext cx="204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128B5D-D346-9FC0-A993-FBA1928AC976}"/>
                    </a:ext>
                  </a:extLst>
                </p14:cNvPr>
                <p14:cNvContentPartPr/>
                <p14:nvPr/>
              </p14:nvContentPartPr>
              <p14:xfrm>
                <a:off x="10862863" y="290760"/>
                <a:ext cx="12240" cy="15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128B5D-D346-9FC0-A993-FBA1928AC97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44863" y="272760"/>
                  <a:ext cx="47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818DE0-233C-3CA3-A452-03191A6BED4F}"/>
              </a:ext>
            </a:extLst>
          </p:cNvPr>
          <p:cNvGrpSpPr/>
          <p:nvPr/>
        </p:nvGrpSpPr>
        <p:grpSpPr>
          <a:xfrm>
            <a:off x="12418063" y="-3360"/>
            <a:ext cx="1487880" cy="495720"/>
            <a:chOff x="12418063" y="-3360"/>
            <a:chExt cx="148788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878A38-DA59-D6EF-63C8-7B61067FD569}"/>
                    </a:ext>
                  </a:extLst>
                </p14:cNvPr>
                <p14:cNvContentPartPr/>
                <p14:nvPr/>
              </p14:nvContentPartPr>
              <p14:xfrm>
                <a:off x="12546943" y="205800"/>
                <a:ext cx="5760" cy="286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878A38-DA59-D6EF-63C8-7B61067FD5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528943" y="188160"/>
                  <a:ext cx="41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12B7EFA-EF33-B0D3-36D0-44860518F15D}"/>
                    </a:ext>
                  </a:extLst>
                </p14:cNvPr>
                <p14:cNvContentPartPr/>
                <p14:nvPr/>
              </p14:nvContentPartPr>
              <p14:xfrm>
                <a:off x="12418063" y="362040"/>
                <a:ext cx="266400" cy="53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12B7EFA-EF33-B0D3-36D0-44860518F1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400063" y="344040"/>
                  <a:ext cx="302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8126CA-D718-C158-0D18-5C3AE9B2E143}"/>
                    </a:ext>
                  </a:extLst>
                </p14:cNvPr>
                <p14:cNvContentPartPr/>
                <p14:nvPr/>
              </p14:nvContentPartPr>
              <p14:xfrm>
                <a:off x="13281703" y="311640"/>
                <a:ext cx="395640" cy="1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8126CA-D718-C158-0D18-5C3AE9B2E1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3264063" y="293640"/>
                  <a:ext cx="431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D08593-CBF4-23AB-819F-C8C9A201CF25}"/>
                    </a:ext>
                  </a:extLst>
                </p14:cNvPr>
                <p14:cNvContentPartPr/>
                <p14:nvPr/>
              </p14:nvContentPartPr>
              <p14:xfrm>
                <a:off x="12590863" y="15720"/>
                <a:ext cx="506160" cy="18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D08593-CBF4-23AB-819F-C8C9A201CF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573223" y="-1920"/>
                  <a:ext cx="541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483488-3EEC-E0F0-D24D-1520785603CD}"/>
                    </a:ext>
                  </a:extLst>
                </p14:cNvPr>
                <p14:cNvContentPartPr/>
                <p14:nvPr/>
              </p14:nvContentPartPr>
              <p14:xfrm>
                <a:off x="13342903" y="99600"/>
                <a:ext cx="563040" cy="24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483488-3EEC-E0F0-D24D-1520785603C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325263" y="81960"/>
                  <a:ext cx="59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4357AD9-CF53-2A20-B311-8AF0C227E77E}"/>
                    </a:ext>
                  </a:extLst>
                </p14:cNvPr>
                <p14:cNvContentPartPr/>
                <p14:nvPr/>
              </p14:nvContentPartPr>
              <p14:xfrm>
                <a:off x="13202143" y="-3360"/>
                <a:ext cx="302760" cy="150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4357AD9-CF53-2A20-B311-8AF0C227E7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184143" y="-21000"/>
                  <a:ext cx="33840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5D67DB9-6943-91A3-4D59-03A4DC8B1C2D}"/>
                  </a:ext>
                </a:extLst>
              </p14:cNvPr>
              <p14:cNvContentPartPr/>
              <p14:nvPr/>
            </p14:nvContentPartPr>
            <p14:xfrm>
              <a:off x="6878383" y="3421680"/>
              <a:ext cx="5040" cy="61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5D67DB9-6943-91A3-4D59-03A4DC8B1C2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60383" y="3404040"/>
                <a:ext cx="40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03491F-314F-39CF-7934-E4FE81F0A0A5}"/>
                  </a:ext>
                </a:extLst>
              </p14:cNvPr>
              <p14:cNvContentPartPr/>
              <p14:nvPr/>
            </p14:nvContentPartPr>
            <p14:xfrm>
              <a:off x="-1039817" y="1202640"/>
              <a:ext cx="709560" cy="680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03491F-314F-39CF-7934-E4FE81F0A0A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-1057457" y="1185000"/>
                <a:ext cx="745200" cy="7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96C14FF-1B00-664A-6F8E-2E08AB3DE9D6}"/>
                  </a:ext>
                </a:extLst>
              </p14:cNvPr>
              <p14:cNvContentPartPr/>
              <p14:nvPr/>
            </p14:nvContentPartPr>
            <p14:xfrm>
              <a:off x="-959897" y="1404600"/>
              <a:ext cx="279720" cy="2934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96C14FF-1B00-664A-6F8E-2E08AB3DE9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-977537" y="1386960"/>
                <a:ext cx="3153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99C0AEB-A2BD-E7C2-C599-5AFB30C97C56}"/>
                  </a:ext>
                </a:extLst>
              </p14:cNvPr>
              <p14:cNvContentPartPr/>
              <p14:nvPr/>
            </p14:nvContentPartPr>
            <p14:xfrm>
              <a:off x="-420977" y="618000"/>
              <a:ext cx="156240" cy="172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99C0AEB-A2BD-E7C2-C599-5AFB30C97C5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-438977" y="600000"/>
                <a:ext cx="1918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1521496-2C7F-5187-1015-44E5827AA127}"/>
                  </a:ext>
                </a:extLst>
              </p14:cNvPr>
              <p14:cNvContentPartPr/>
              <p14:nvPr/>
            </p14:nvContentPartPr>
            <p14:xfrm>
              <a:off x="-447257" y="856680"/>
              <a:ext cx="25560" cy="507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1521496-2C7F-5187-1015-44E5827AA12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-464897" y="839040"/>
                <a:ext cx="612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B5B6D90-9E1A-1EE1-8843-BE2B9BF50A21}"/>
                  </a:ext>
                </a:extLst>
              </p14:cNvPr>
              <p14:cNvContentPartPr/>
              <p14:nvPr/>
            </p14:nvContentPartPr>
            <p14:xfrm>
              <a:off x="-1237817" y="714480"/>
              <a:ext cx="106560" cy="1335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B5B6D90-9E1A-1EE1-8843-BE2B9BF50A2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-1255457" y="696480"/>
                <a:ext cx="142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A539D26-297B-7202-2E12-8247973D615A}"/>
                  </a:ext>
                </a:extLst>
              </p14:cNvPr>
              <p14:cNvContentPartPr/>
              <p14:nvPr/>
            </p14:nvContentPartPr>
            <p14:xfrm>
              <a:off x="-1044137" y="409920"/>
              <a:ext cx="265680" cy="2916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A539D26-297B-7202-2E12-8247973D615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-1061777" y="392280"/>
                <a:ext cx="301320" cy="32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85F73D73-5F08-4BE5-99BE-6C9F144772C5}"/>
              </a:ext>
            </a:extLst>
          </p:cNvPr>
          <p:cNvGrpSpPr/>
          <p:nvPr/>
        </p:nvGrpSpPr>
        <p:grpSpPr>
          <a:xfrm>
            <a:off x="-1896617" y="286800"/>
            <a:ext cx="2600640" cy="2358360"/>
            <a:chOff x="-1896617" y="286800"/>
            <a:chExt cx="2600640" cy="23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DADA41A-E551-D476-59A0-1C299DBBF7DD}"/>
                    </a:ext>
                  </a:extLst>
                </p14:cNvPr>
                <p14:cNvContentPartPr/>
                <p14:nvPr/>
              </p14:nvContentPartPr>
              <p14:xfrm>
                <a:off x="-1321337" y="963240"/>
                <a:ext cx="1407240" cy="1359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DADA41A-E551-D476-59A0-1C299DBBF7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-1339337" y="945240"/>
                  <a:ext cx="1442880" cy="13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9F20F2-E32D-9AF7-A84C-8B45ED941B7D}"/>
                    </a:ext>
                  </a:extLst>
                </p14:cNvPr>
                <p14:cNvContentPartPr/>
                <p14:nvPr/>
              </p14:nvContentPartPr>
              <p14:xfrm>
                <a:off x="-1896617" y="717360"/>
                <a:ext cx="2260440" cy="1927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9F20F2-E32D-9AF7-A84C-8B45ED941B7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-1914257" y="699360"/>
                  <a:ext cx="2296080" cy="19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02C494-34D9-A8A0-B09B-783E625B2024}"/>
                    </a:ext>
                  </a:extLst>
                </p14:cNvPr>
                <p14:cNvContentPartPr/>
                <p14:nvPr/>
              </p14:nvContentPartPr>
              <p14:xfrm>
                <a:off x="-591257" y="791520"/>
                <a:ext cx="868680" cy="680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02C494-34D9-A8A0-B09B-783E625B202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-608897" y="773880"/>
                  <a:ext cx="9043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CE9531-3510-8837-B451-235DCBDB92BC}"/>
                    </a:ext>
                  </a:extLst>
                </p14:cNvPr>
                <p14:cNvContentPartPr/>
                <p14:nvPr/>
              </p14:nvContentPartPr>
              <p14:xfrm>
                <a:off x="464263" y="740040"/>
                <a:ext cx="118080" cy="223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CE9531-3510-8837-B451-235DCBDB92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6263" y="722400"/>
                  <a:ext cx="15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149F12-9680-9BB7-3CA2-3EB3F370AD8E}"/>
                    </a:ext>
                  </a:extLst>
                </p14:cNvPr>
                <p14:cNvContentPartPr/>
                <p14:nvPr/>
              </p14:nvContentPartPr>
              <p14:xfrm>
                <a:off x="670183" y="836880"/>
                <a:ext cx="33840" cy="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149F12-9680-9BB7-3CA2-3EB3F370AD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2543" y="819240"/>
                  <a:ext cx="69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48B9FE-A986-144B-EE99-A97BE53CC7F5}"/>
                    </a:ext>
                  </a:extLst>
                </p14:cNvPr>
                <p14:cNvContentPartPr/>
                <p14:nvPr/>
              </p14:nvContentPartPr>
              <p14:xfrm>
                <a:off x="-190577" y="286800"/>
                <a:ext cx="243360" cy="262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48B9FE-A986-144B-EE99-A97BE53CC7F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-208217" y="269160"/>
                  <a:ext cx="2790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5EEF87-B7D6-8382-E37D-9FC09AA04E5B}"/>
                    </a:ext>
                  </a:extLst>
                </p14:cNvPr>
                <p14:cNvContentPartPr/>
                <p14:nvPr/>
              </p14:nvContentPartPr>
              <p14:xfrm>
                <a:off x="563263" y="878280"/>
                <a:ext cx="11160" cy="16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5EEF87-B7D6-8382-E37D-9FC09AA04E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5623" y="860640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B86D258-6C1C-D907-96C3-C66C3F237354}"/>
                    </a:ext>
                  </a:extLst>
                </p14:cNvPr>
                <p14:cNvContentPartPr/>
                <p14:nvPr/>
              </p14:nvContentPartPr>
              <p14:xfrm>
                <a:off x="570463" y="854880"/>
                <a:ext cx="360" cy="5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B86D258-6C1C-D907-96C3-C66C3F2373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2463" y="837240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22788D-62D5-4CF1-15D8-3788543CB972}"/>
                  </a:ext>
                </a:extLst>
              </p14:cNvPr>
              <p14:cNvContentPartPr/>
              <p14:nvPr/>
            </p14:nvContentPartPr>
            <p14:xfrm>
              <a:off x="6812503" y="1936406"/>
              <a:ext cx="997200" cy="1248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22788D-62D5-4CF1-15D8-3788543CB97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794503" y="1918406"/>
                <a:ext cx="1032840" cy="12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E28694-F1A9-CA91-676F-6597B50CA750}"/>
                  </a:ext>
                </a:extLst>
              </p14:cNvPr>
              <p14:cNvContentPartPr/>
              <p14:nvPr/>
            </p14:nvContentPartPr>
            <p14:xfrm>
              <a:off x="7783423" y="1828766"/>
              <a:ext cx="269280" cy="2098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E28694-F1A9-CA91-676F-6597B50CA75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765783" y="1810766"/>
                <a:ext cx="304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73E2464-DD34-8F23-17A9-0746066473A5}"/>
                  </a:ext>
                </a:extLst>
              </p14:cNvPr>
              <p14:cNvContentPartPr/>
              <p14:nvPr/>
            </p14:nvContentPartPr>
            <p14:xfrm>
              <a:off x="7032103" y="2064480"/>
              <a:ext cx="508320" cy="1191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73E2464-DD34-8F23-17A9-0746066473A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14463" y="2046480"/>
                <a:ext cx="543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CE1D02F-728D-5F17-0D10-0BCF59C70455}"/>
                  </a:ext>
                </a:extLst>
              </p14:cNvPr>
              <p14:cNvContentPartPr/>
              <p14:nvPr/>
            </p14:nvContentPartPr>
            <p14:xfrm>
              <a:off x="7286623" y="3103800"/>
              <a:ext cx="6840" cy="28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CE1D02F-728D-5F17-0D10-0BCF59C7045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68983" y="3085800"/>
                <a:ext cx="42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B612F73-632E-5B5D-D3CA-58F36B858C0B}"/>
                  </a:ext>
                </a:extLst>
              </p14:cNvPr>
              <p14:cNvContentPartPr/>
              <p14:nvPr/>
            </p14:nvContentPartPr>
            <p14:xfrm>
              <a:off x="7112743" y="2132880"/>
              <a:ext cx="3600" cy="7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B612F73-632E-5B5D-D3CA-58F36B858C0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94743" y="2115240"/>
                <a:ext cx="39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37DCEF-219C-BEC5-C4B1-1B0A84C4826C}"/>
                  </a:ext>
                </a:extLst>
              </p14:cNvPr>
              <p14:cNvContentPartPr/>
              <p14:nvPr/>
            </p14:nvContentPartPr>
            <p14:xfrm>
              <a:off x="7220383" y="4166160"/>
              <a:ext cx="547560" cy="137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37DCEF-219C-BEC5-C4B1-1B0A84C4826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02743" y="4148520"/>
                <a:ext cx="58320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3443FFF0-1CFC-F961-FF73-3ACA65C32CE6}"/>
              </a:ext>
            </a:extLst>
          </p:cNvPr>
          <p:cNvGrpSpPr/>
          <p:nvPr/>
        </p:nvGrpSpPr>
        <p:grpSpPr>
          <a:xfrm>
            <a:off x="8965663" y="75120"/>
            <a:ext cx="894240" cy="279000"/>
            <a:chOff x="8965663" y="75120"/>
            <a:chExt cx="8942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ED4FAD-B99C-8B4E-9EB9-571CB37FFAD3}"/>
                    </a:ext>
                  </a:extLst>
                </p14:cNvPr>
                <p14:cNvContentPartPr/>
                <p14:nvPr/>
              </p14:nvContentPartPr>
              <p14:xfrm>
                <a:off x="9727783" y="116880"/>
                <a:ext cx="24480" cy="200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ED4FAD-B99C-8B4E-9EB9-571CB37FFA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710143" y="99240"/>
                  <a:ext cx="60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4FDD47-9902-E389-6EBC-AD25DF853161}"/>
                    </a:ext>
                  </a:extLst>
                </p14:cNvPr>
                <p14:cNvContentPartPr/>
                <p14:nvPr/>
              </p14:nvContentPartPr>
              <p14:xfrm>
                <a:off x="9650383" y="213720"/>
                <a:ext cx="209520" cy="2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4FDD47-9902-E389-6EBC-AD25DF8531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32743" y="196080"/>
                  <a:ext cx="245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5A763F-D1F5-64D7-9DEA-A6A989C9EFD9}"/>
                    </a:ext>
                  </a:extLst>
                </p14:cNvPr>
                <p14:cNvContentPartPr/>
                <p14:nvPr/>
              </p14:nvContentPartPr>
              <p14:xfrm>
                <a:off x="9057463" y="190320"/>
                <a:ext cx="623160" cy="39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5A763F-D1F5-64D7-9DEA-A6A989C9EF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39463" y="172320"/>
                  <a:ext cx="658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24A012-564B-FEDB-42B8-CBEF83337ECD}"/>
                    </a:ext>
                  </a:extLst>
                </p14:cNvPr>
                <p14:cNvContentPartPr/>
                <p14:nvPr/>
              </p14:nvContentPartPr>
              <p14:xfrm>
                <a:off x="8965663" y="75120"/>
                <a:ext cx="652680" cy="279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24A012-564B-FEDB-42B8-CBEF83337EC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7663" y="57120"/>
                  <a:ext cx="688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44A776-592E-23BB-A31D-4320FA2ABE5B}"/>
                    </a:ext>
                  </a:extLst>
                </p14:cNvPr>
                <p14:cNvContentPartPr/>
                <p14:nvPr/>
              </p14:nvContentPartPr>
              <p14:xfrm>
                <a:off x="9571543" y="291120"/>
                <a:ext cx="53280" cy="18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44A776-592E-23BB-A31D-4320FA2ABE5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53543" y="273120"/>
                  <a:ext cx="88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9AF366-C7FF-A6BE-8F1C-538B34371517}"/>
                    </a:ext>
                  </a:extLst>
                </p14:cNvPr>
                <p14:cNvContentPartPr/>
                <p14:nvPr/>
              </p14:nvContentPartPr>
              <p14:xfrm>
                <a:off x="9600703" y="312720"/>
                <a:ext cx="13680" cy="6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9AF366-C7FF-A6BE-8F1C-538B3437151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82703" y="295080"/>
                  <a:ext cx="49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AB3013E-797A-5AE0-5A15-40A020E1FBD8}"/>
              </a:ext>
            </a:extLst>
          </p:cNvPr>
          <p:cNvGrpSpPr/>
          <p:nvPr/>
        </p:nvGrpSpPr>
        <p:grpSpPr>
          <a:xfrm>
            <a:off x="7084303" y="2378400"/>
            <a:ext cx="703440" cy="882000"/>
            <a:chOff x="7084303" y="2378400"/>
            <a:chExt cx="70344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7DABFA-EFC2-652A-1D9D-2349DCE2245A}"/>
                    </a:ext>
                  </a:extLst>
                </p14:cNvPr>
                <p14:cNvContentPartPr/>
                <p14:nvPr/>
              </p14:nvContentPartPr>
              <p14:xfrm>
                <a:off x="7163863" y="3172200"/>
                <a:ext cx="54000" cy="23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7DABFA-EFC2-652A-1D9D-2349DCE224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145863" y="3154200"/>
                  <a:ext cx="89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06BDA0-0AAA-BF20-00B6-DE3B4E829314}"/>
                    </a:ext>
                  </a:extLst>
                </p14:cNvPr>
                <p14:cNvContentPartPr/>
                <p14:nvPr/>
              </p14:nvContentPartPr>
              <p14:xfrm>
                <a:off x="7219663" y="2958000"/>
                <a:ext cx="66960" cy="302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06BDA0-0AAA-BF20-00B6-DE3B4E82931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02023" y="2940360"/>
                  <a:ext cx="102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67A144-3E82-0B10-D871-C73425ABA620}"/>
                    </a:ext>
                  </a:extLst>
                </p14:cNvPr>
                <p14:cNvContentPartPr/>
                <p14:nvPr/>
              </p14:nvContentPartPr>
              <p14:xfrm>
                <a:off x="7113823" y="3053040"/>
                <a:ext cx="383760" cy="132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67A144-3E82-0B10-D871-C73425ABA62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95823" y="3035040"/>
                  <a:ext cx="419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9746A8-8261-2E7E-5482-88D9AD3C78E6}"/>
                    </a:ext>
                  </a:extLst>
                </p14:cNvPr>
                <p14:cNvContentPartPr/>
                <p14:nvPr/>
              </p14:nvContentPartPr>
              <p14:xfrm>
                <a:off x="7265743" y="3132240"/>
                <a:ext cx="7560" cy="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9746A8-8261-2E7E-5482-88D9AD3C78E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7743" y="3114240"/>
                  <a:ext cx="4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FB4CA7C-63E3-9EED-E252-530029444A84}"/>
                    </a:ext>
                  </a:extLst>
                </p14:cNvPr>
                <p14:cNvContentPartPr/>
                <p14:nvPr/>
              </p14:nvContentPartPr>
              <p14:xfrm>
                <a:off x="7389223" y="3024240"/>
                <a:ext cx="360" cy="2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FB4CA7C-63E3-9EED-E252-530029444A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71583" y="3006240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837CD3-D3E8-AE5F-0FB7-0A1C94167372}"/>
                    </a:ext>
                  </a:extLst>
                </p14:cNvPr>
                <p14:cNvContentPartPr/>
                <p14:nvPr/>
              </p14:nvContentPartPr>
              <p14:xfrm>
                <a:off x="7189063" y="2906160"/>
                <a:ext cx="6120" cy="11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837CD3-D3E8-AE5F-0FB7-0A1C941673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71423" y="2888160"/>
                  <a:ext cx="4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9A45F3-2153-1ECE-8264-22692C50E0D0}"/>
                    </a:ext>
                  </a:extLst>
                </p14:cNvPr>
                <p14:cNvContentPartPr/>
                <p14:nvPr/>
              </p14:nvContentPartPr>
              <p14:xfrm>
                <a:off x="7114543" y="2475240"/>
                <a:ext cx="324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9A45F3-2153-1ECE-8264-22692C50E0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96903" y="2457240"/>
                  <a:ext cx="38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88FB1B-BDB5-AA9C-144B-3FBC7A8102B8}"/>
                    </a:ext>
                  </a:extLst>
                </p14:cNvPr>
                <p14:cNvContentPartPr/>
                <p14:nvPr/>
              </p14:nvContentPartPr>
              <p14:xfrm>
                <a:off x="7084303" y="2378400"/>
                <a:ext cx="287640" cy="167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88FB1B-BDB5-AA9C-144B-3FBC7A8102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66663" y="2360400"/>
                  <a:ext cx="323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D357DA-1D20-4503-92C2-EDB09669A285}"/>
                    </a:ext>
                  </a:extLst>
                </p14:cNvPr>
                <p14:cNvContentPartPr/>
                <p14:nvPr/>
              </p14:nvContentPartPr>
              <p14:xfrm>
                <a:off x="7495063" y="2458680"/>
                <a:ext cx="25920" cy="6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D357DA-1D20-4503-92C2-EDB09669A2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77423" y="2441040"/>
                  <a:ext cx="6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9FC081-8BCA-BCC2-7363-4EE0F1DD6353}"/>
                    </a:ext>
                  </a:extLst>
                </p14:cNvPr>
                <p14:cNvContentPartPr/>
                <p14:nvPr/>
              </p14:nvContentPartPr>
              <p14:xfrm>
                <a:off x="7196263" y="2551560"/>
                <a:ext cx="3600" cy="2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9FC081-8BCA-BCC2-7363-4EE0F1DD63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78263" y="2533920"/>
                  <a:ext cx="39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507485-BA59-9FFE-1A10-E120AD46B7C9}"/>
                    </a:ext>
                  </a:extLst>
                </p14:cNvPr>
                <p14:cNvContentPartPr/>
                <p14:nvPr/>
              </p14:nvContentPartPr>
              <p14:xfrm>
                <a:off x="7134703" y="2509080"/>
                <a:ext cx="36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507485-BA59-9FFE-1A10-E120AD46B7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17063" y="2491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04A5666-688A-36B4-3860-15A7ECC2D75D}"/>
                    </a:ext>
                  </a:extLst>
                </p14:cNvPr>
                <p14:cNvContentPartPr/>
                <p14:nvPr/>
              </p14:nvContentPartPr>
              <p14:xfrm>
                <a:off x="7234423" y="2478480"/>
                <a:ext cx="2160" cy="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04A5666-688A-36B4-3860-15A7ECC2D75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16783" y="2460840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32FBF10-8639-2B9D-4D10-CA4783780F00}"/>
                    </a:ext>
                  </a:extLst>
                </p14:cNvPr>
                <p14:cNvContentPartPr/>
                <p14:nvPr/>
              </p14:nvContentPartPr>
              <p14:xfrm>
                <a:off x="7550143" y="2538600"/>
                <a:ext cx="237600" cy="411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32FBF10-8639-2B9D-4D10-CA4783780F0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32503" y="2520960"/>
                  <a:ext cx="2732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35F79F6-45BC-B620-AF51-FFF32A33601E}"/>
                    </a:ext>
                  </a:extLst>
                </p14:cNvPr>
                <p14:cNvContentPartPr/>
                <p14:nvPr/>
              </p14:nvContentPartPr>
              <p14:xfrm>
                <a:off x="7450423" y="2737680"/>
                <a:ext cx="61200" cy="234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35F79F6-45BC-B620-AF51-FFF32A33601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32423" y="2719680"/>
                  <a:ext cx="96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32AD62C-6BA9-DF9D-C7D5-50B1DFE8402C}"/>
                    </a:ext>
                  </a:extLst>
                </p14:cNvPr>
                <p14:cNvContentPartPr/>
                <p14:nvPr/>
              </p14:nvContentPartPr>
              <p14:xfrm>
                <a:off x="7519903" y="2761800"/>
                <a:ext cx="171000" cy="289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32AD62C-6BA9-DF9D-C7D5-50B1DFE840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02263" y="2744160"/>
                  <a:ext cx="206640" cy="32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F8F0246-CC47-E0CA-2E3F-B0C103AF6916}"/>
                  </a:ext>
                </a:extLst>
              </p14:cNvPr>
              <p14:cNvContentPartPr/>
              <p14:nvPr/>
            </p14:nvContentPartPr>
            <p14:xfrm>
              <a:off x="7234423" y="4507800"/>
              <a:ext cx="9720" cy="3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F8F0246-CC47-E0CA-2E3F-B0C103AF6916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216783" y="4490160"/>
                <a:ext cx="45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B28A1F8-494C-BBAD-7DCF-294DA7B285F8}"/>
                  </a:ext>
                </a:extLst>
              </p14:cNvPr>
              <p14:cNvContentPartPr/>
              <p14:nvPr/>
            </p14:nvContentPartPr>
            <p14:xfrm>
              <a:off x="6379063" y="4275600"/>
              <a:ext cx="549720" cy="92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B28A1F8-494C-BBAD-7DCF-294DA7B285F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61423" y="4257960"/>
                <a:ext cx="58536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0737C1-D7A8-4CBA-D446-071ECA9D26D8}"/>
              </a:ext>
            </a:extLst>
          </p:cNvPr>
          <p:cNvGrpSpPr/>
          <p:nvPr/>
        </p:nvGrpSpPr>
        <p:grpSpPr>
          <a:xfrm>
            <a:off x="6977743" y="4817760"/>
            <a:ext cx="1450080" cy="832320"/>
            <a:chOff x="6977743" y="4817760"/>
            <a:chExt cx="145008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A602FC-9A7C-1773-6961-45CC756E3040}"/>
                    </a:ext>
                  </a:extLst>
                </p14:cNvPr>
                <p14:cNvContentPartPr/>
                <p14:nvPr/>
              </p14:nvContentPartPr>
              <p14:xfrm>
                <a:off x="7295623" y="4817760"/>
                <a:ext cx="19080" cy="22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A602FC-9A7C-1773-6961-45CC756E304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77623" y="4800120"/>
                  <a:ext cx="54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50BDA5-3954-CDFC-91E5-315B8B02C333}"/>
                    </a:ext>
                  </a:extLst>
                </p14:cNvPr>
                <p14:cNvContentPartPr/>
                <p14:nvPr/>
              </p14:nvContentPartPr>
              <p14:xfrm>
                <a:off x="7183303" y="4906680"/>
                <a:ext cx="334800" cy="230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50BDA5-3954-CDFC-91E5-315B8B02C3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65303" y="4889040"/>
                  <a:ext cx="370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3E906F-DF01-329E-D170-4D894DA40BF0}"/>
                    </a:ext>
                  </a:extLst>
                </p14:cNvPr>
                <p14:cNvContentPartPr/>
                <p14:nvPr/>
              </p14:nvContentPartPr>
              <p14:xfrm>
                <a:off x="7520623" y="5015400"/>
                <a:ext cx="2520" cy="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3E906F-DF01-329E-D170-4D894DA40B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02983" y="4997400"/>
                  <a:ext cx="38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E85925E-C2EA-FC8D-C320-EAFE4EE61EAA}"/>
                    </a:ext>
                  </a:extLst>
                </p14:cNvPr>
                <p14:cNvContentPartPr/>
                <p14:nvPr/>
              </p14:nvContentPartPr>
              <p14:xfrm>
                <a:off x="6992143" y="4882920"/>
                <a:ext cx="212040" cy="92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E85925E-C2EA-FC8D-C320-EAFE4EE61E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74143" y="4865280"/>
                  <a:ext cx="247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6589A7A-7671-276A-67AF-621B379431AE}"/>
                    </a:ext>
                  </a:extLst>
                </p14:cNvPr>
                <p14:cNvContentPartPr/>
                <p14:nvPr/>
              </p14:nvContentPartPr>
              <p14:xfrm>
                <a:off x="6977743" y="4886880"/>
                <a:ext cx="276120" cy="81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6589A7A-7671-276A-67AF-621B379431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60103" y="4869240"/>
                  <a:ext cx="311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B2D85B8-AC46-0CFF-90D9-A24BDE810C21}"/>
                    </a:ext>
                  </a:extLst>
                </p14:cNvPr>
                <p14:cNvContentPartPr/>
                <p14:nvPr/>
              </p14:nvContentPartPr>
              <p14:xfrm>
                <a:off x="7137223" y="5056440"/>
                <a:ext cx="1290600" cy="593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B2D85B8-AC46-0CFF-90D9-A24BDE810C2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19223" y="5038800"/>
                  <a:ext cx="1326240" cy="62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3AC48CB-C36E-5FBF-90BD-BA6003F33A0A}"/>
              </a:ext>
            </a:extLst>
          </p:cNvPr>
          <p:cNvGrpSpPr/>
          <p:nvPr/>
        </p:nvGrpSpPr>
        <p:grpSpPr>
          <a:xfrm>
            <a:off x="9045583" y="4949160"/>
            <a:ext cx="849240" cy="342360"/>
            <a:chOff x="9045583" y="4949160"/>
            <a:chExt cx="84924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685733-5AD2-76E2-D519-862B00DA9D97}"/>
                    </a:ext>
                  </a:extLst>
                </p14:cNvPr>
                <p14:cNvContentPartPr/>
                <p14:nvPr/>
              </p14:nvContentPartPr>
              <p14:xfrm>
                <a:off x="9045583" y="5035920"/>
                <a:ext cx="790200" cy="36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685733-5AD2-76E2-D519-862B00DA9D9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27943" y="5017920"/>
                  <a:ext cx="82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1A2E47-15CC-3208-F3C1-A9EA6F4642F2}"/>
                    </a:ext>
                  </a:extLst>
                </p14:cNvPr>
                <p14:cNvContentPartPr/>
                <p14:nvPr/>
              </p14:nvContentPartPr>
              <p14:xfrm>
                <a:off x="9388303" y="4949160"/>
                <a:ext cx="506520" cy="342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1A2E47-15CC-3208-F3C1-A9EA6F4642F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70303" y="4931160"/>
                  <a:ext cx="54216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8D490B7-D36E-4F89-945F-DF22CB752490}"/>
              </a:ext>
            </a:extLst>
          </p:cNvPr>
          <p:cNvGrpSpPr/>
          <p:nvPr/>
        </p:nvGrpSpPr>
        <p:grpSpPr>
          <a:xfrm>
            <a:off x="11285863" y="1555800"/>
            <a:ext cx="2329200" cy="1272600"/>
            <a:chOff x="11285863" y="1555800"/>
            <a:chExt cx="2329200" cy="12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8298DB-3956-E1C7-0852-0BA9A3D8DD8B}"/>
                    </a:ext>
                  </a:extLst>
                </p14:cNvPr>
                <p14:cNvContentPartPr/>
                <p14:nvPr/>
              </p14:nvContentPartPr>
              <p14:xfrm>
                <a:off x="11559823" y="2121360"/>
                <a:ext cx="117360" cy="232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8298DB-3956-E1C7-0852-0BA9A3D8DD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42183" y="2103360"/>
                  <a:ext cx="153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BD6F25-AF9E-75F6-BCC5-FFFB6BCE0B33}"/>
                    </a:ext>
                  </a:extLst>
                </p14:cNvPr>
                <p14:cNvContentPartPr/>
                <p14:nvPr/>
              </p14:nvContentPartPr>
              <p14:xfrm>
                <a:off x="11783383" y="2192280"/>
                <a:ext cx="72720" cy="122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BD6F25-AF9E-75F6-BCC5-FFFB6BCE0B3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65743" y="2174640"/>
                  <a:ext cx="108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D471DD9-BF47-F17D-518B-0D2822624E5E}"/>
                    </a:ext>
                  </a:extLst>
                </p14:cNvPr>
                <p14:cNvContentPartPr/>
                <p14:nvPr/>
              </p14:nvContentPartPr>
              <p14:xfrm>
                <a:off x="11629663" y="2001840"/>
                <a:ext cx="86040" cy="578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D471DD9-BF47-F17D-518B-0D2822624E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612023" y="1983840"/>
                  <a:ext cx="12168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856494-57DD-AC79-400A-0FDC8A8443AD}"/>
                    </a:ext>
                  </a:extLst>
                </p14:cNvPr>
                <p14:cNvContentPartPr/>
                <p14:nvPr/>
              </p14:nvContentPartPr>
              <p14:xfrm>
                <a:off x="11736943" y="2254200"/>
                <a:ext cx="97560" cy="150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856494-57DD-AC79-400A-0FDC8A8443A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719303" y="2236200"/>
                  <a:ext cx="133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4256D3D-3F0A-CF3A-AC88-5610F32B80F0}"/>
                    </a:ext>
                  </a:extLst>
                </p14:cNvPr>
                <p14:cNvContentPartPr/>
                <p14:nvPr/>
              </p14:nvContentPartPr>
              <p14:xfrm>
                <a:off x="11917303" y="2232600"/>
                <a:ext cx="142200" cy="179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4256D3D-3F0A-CF3A-AC88-5610F32B80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899663" y="2214960"/>
                  <a:ext cx="177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78917C1-53F0-1712-4050-F53D3474D28A}"/>
                    </a:ext>
                  </a:extLst>
                </p14:cNvPr>
                <p14:cNvContentPartPr/>
                <p14:nvPr/>
              </p14:nvContentPartPr>
              <p14:xfrm>
                <a:off x="12062743" y="1978440"/>
                <a:ext cx="32400" cy="416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78917C1-53F0-1712-4050-F53D3474D2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045103" y="1960440"/>
                  <a:ext cx="680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9B1B93-CC71-1A51-25B2-B2543B5FA01E}"/>
                    </a:ext>
                  </a:extLst>
                </p14:cNvPr>
                <p14:cNvContentPartPr/>
                <p14:nvPr/>
              </p14:nvContentPartPr>
              <p14:xfrm>
                <a:off x="12091543" y="1912200"/>
                <a:ext cx="583200" cy="55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9B1B93-CC71-1A51-25B2-B2543B5FA01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073543" y="1894200"/>
                  <a:ext cx="6188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1F358A3-7C43-EEC7-165B-14DE525D1703}"/>
                    </a:ext>
                  </a:extLst>
                </p14:cNvPr>
                <p14:cNvContentPartPr/>
                <p14:nvPr/>
              </p14:nvContentPartPr>
              <p14:xfrm>
                <a:off x="12748183" y="2055480"/>
                <a:ext cx="27360" cy="101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1F358A3-7C43-EEC7-165B-14DE525D170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730543" y="2037480"/>
                  <a:ext cx="63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9A59A29-F6F3-EF5A-94D5-88FE33292718}"/>
                    </a:ext>
                  </a:extLst>
                </p14:cNvPr>
                <p14:cNvContentPartPr/>
                <p14:nvPr/>
              </p14:nvContentPartPr>
              <p14:xfrm>
                <a:off x="12849703" y="1555800"/>
                <a:ext cx="400680" cy="857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9A59A29-F6F3-EF5A-94D5-88FE332927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832063" y="1537800"/>
                  <a:ext cx="436320" cy="89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AD26B46-5FB7-879C-3808-86B81AF86B4C}"/>
                    </a:ext>
                  </a:extLst>
                </p14:cNvPr>
                <p14:cNvContentPartPr/>
                <p14:nvPr/>
              </p14:nvContentPartPr>
              <p14:xfrm>
                <a:off x="11419783" y="2535000"/>
                <a:ext cx="2133720" cy="33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AD26B46-5FB7-879C-3808-86B81AF86B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2143" y="2517000"/>
                  <a:ext cx="2169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AECFC4-CB38-7D22-2382-83F0EAC76564}"/>
                    </a:ext>
                  </a:extLst>
                </p14:cNvPr>
                <p14:cNvContentPartPr/>
                <p14:nvPr/>
              </p14:nvContentPartPr>
              <p14:xfrm>
                <a:off x="11285863" y="2630400"/>
                <a:ext cx="2329200" cy="198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AECFC4-CB38-7D22-2382-83F0EAC7656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68223" y="2612760"/>
                  <a:ext cx="2364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640605-5C62-BB37-5F94-D04542F89CBD}"/>
                    </a:ext>
                  </a:extLst>
                </p14:cNvPr>
                <p14:cNvContentPartPr/>
                <p14:nvPr/>
              </p14:nvContentPartPr>
              <p14:xfrm>
                <a:off x="13402303" y="2761800"/>
                <a:ext cx="15480" cy="6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640605-5C62-BB37-5F94-D04542F89C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3384303" y="2744160"/>
                  <a:ext cx="511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7410D64-CAB9-A0E2-C0C6-05B0C3794A16}"/>
              </a:ext>
            </a:extLst>
          </p:cNvPr>
          <p:cNvGrpSpPr/>
          <p:nvPr/>
        </p:nvGrpSpPr>
        <p:grpSpPr>
          <a:xfrm>
            <a:off x="5351263" y="3550920"/>
            <a:ext cx="595080" cy="347760"/>
            <a:chOff x="5351263" y="3550920"/>
            <a:chExt cx="595080" cy="34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31ECA4-E486-A5A4-EEBF-545F3B440F8A}"/>
                    </a:ext>
                  </a:extLst>
                </p14:cNvPr>
                <p14:cNvContentPartPr/>
                <p14:nvPr/>
              </p14:nvContentPartPr>
              <p14:xfrm>
                <a:off x="5351263" y="3617520"/>
                <a:ext cx="192240" cy="281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31ECA4-E486-A5A4-EEBF-545F3B440F8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33263" y="3599880"/>
                  <a:ext cx="227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C7A214B-891F-85AE-E7D4-93A922C7A7B2}"/>
                    </a:ext>
                  </a:extLst>
                </p14:cNvPr>
                <p14:cNvContentPartPr/>
                <p14:nvPr/>
              </p14:nvContentPartPr>
              <p14:xfrm>
                <a:off x="5459983" y="3618960"/>
                <a:ext cx="80280" cy="28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C7A214B-891F-85AE-E7D4-93A922C7A7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41983" y="3601320"/>
                  <a:ext cx="115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9C7870-486B-56E3-29B6-E55F353304B5}"/>
                    </a:ext>
                  </a:extLst>
                </p14:cNvPr>
                <p14:cNvContentPartPr/>
                <p14:nvPr/>
              </p14:nvContentPartPr>
              <p14:xfrm>
                <a:off x="5654383" y="3559920"/>
                <a:ext cx="189360" cy="21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9C7870-486B-56E3-29B6-E55F353304B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636743" y="3541920"/>
                  <a:ext cx="225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72B965-B211-ADEA-7EC2-F7639F39888B}"/>
                    </a:ext>
                  </a:extLst>
                </p14:cNvPr>
                <p14:cNvContentPartPr/>
                <p14:nvPr/>
              </p14:nvContentPartPr>
              <p14:xfrm>
                <a:off x="5874703" y="3550920"/>
                <a:ext cx="71640" cy="222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72B965-B211-ADEA-7EC2-F7639F39888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856703" y="3532920"/>
                  <a:ext cx="1072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66D99B3-00B6-E618-0AAD-3A0DA9B3F794}"/>
              </a:ext>
            </a:extLst>
          </p:cNvPr>
          <p:cNvGrpSpPr/>
          <p:nvPr/>
        </p:nvGrpSpPr>
        <p:grpSpPr>
          <a:xfrm>
            <a:off x="5621263" y="4002720"/>
            <a:ext cx="502920" cy="237240"/>
            <a:chOff x="5621263" y="4002720"/>
            <a:chExt cx="5029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6218D9B-727D-0FC4-E9C0-43ACCD3E9F5E}"/>
                    </a:ext>
                  </a:extLst>
                </p14:cNvPr>
                <p14:cNvContentPartPr/>
                <p14:nvPr/>
              </p14:nvContentPartPr>
              <p14:xfrm>
                <a:off x="5621263" y="4038360"/>
                <a:ext cx="84240" cy="201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6218D9B-727D-0FC4-E9C0-43ACCD3E9F5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603263" y="4020360"/>
                  <a:ext cx="119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0E0BE48-C33F-50C8-CFCE-AEC9BDDF2497}"/>
                    </a:ext>
                  </a:extLst>
                </p14:cNvPr>
                <p14:cNvContentPartPr/>
                <p14:nvPr/>
              </p14:nvContentPartPr>
              <p14:xfrm>
                <a:off x="5846983" y="4002720"/>
                <a:ext cx="216000" cy="172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0E0BE48-C33F-50C8-CFCE-AEC9BDDF249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29343" y="3984720"/>
                  <a:ext cx="25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E73C47-D12F-0F3A-979C-9CE12758328B}"/>
                    </a:ext>
                  </a:extLst>
                </p14:cNvPr>
                <p14:cNvContentPartPr/>
                <p14:nvPr/>
              </p14:nvContentPartPr>
              <p14:xfrm>
                <a:off x="6082423" y="4074000"/>
                <a:ext cx="41760" cy="9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E73C47-D12F-0F3A-979C-9CE1275832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64783" y="4056360"/>
                  <a:ext cx="77400" cy="45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344" y="609676"/>
            <a:ext cx="74504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24000"/>
            <a:ext cx="11506199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28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fluctuating</a:t>
            </a:r>
            <a:r>
              <a:rPr sz="28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sz="2800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flows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sz="2800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sz="2800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conductors</a:t>
            </a:r>
            <a:r>
              <a:rPr sz="2800" spc="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wires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0088" y="3324959"/>
            <a:ext cx="4905375" cy="255164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148" y="609676"/>
            <a:ext cx="753745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Nodes,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Branches,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447800"/>
            <a:ext cx="6657339" cy="412266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1300" marR="90805" indent="-229235">
              <a:lnSpc>
                <a:spcPct val="70000"/>
              </a:lnSpc>
              <a:spcBef>
                <a:spcPts val="96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branch </a:t>
            </a:r>
            <a:r>
              <a:rPr sz="2400" spc="-10" dirty="0">
                <a:latin typeface="Calibri"/>
                <a:cs typeface="Calibri"/>
              </a:rPr>
              <a:t>represents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single element 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voltage</a:t>
            </a:r>
            <a:r>
              <a:rPr sz="2400" spc="-10" dirty="0">
                <a:latin typeface="Calibri"/>
                <a:cs typeface="Calibri"/>
              </a:rPr>
              <a:t> source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resistor.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node</a:t>
            </a:r>
            <a:r>
              <a:rPr sz="2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point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connection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sz="2400" spc="-10" dirty="0">
                <a:latin typeface="Calibri"/>
                <a:cs typeface="Calibri"/>
              </a:rPr>
              <a:t>two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more </a:t>
            </a:r>
            <a:r>
              <a:rPr sz="2400" spc="-10" dirty="0">
                <a:latin typeface="Calibri"/>
                <a:cs typeface="Calibri"/>
              </a:rPr>
              <a:t>branches.</a:t>
            </a:r>
            <a:endParaRPr sz="24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loop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any</a:t>
            </a:r>
            <a:r>
              <a:rPr sz="2400" spc="-5" dirty="0">
                <a:latin typeface="Calibri"/>
                <a:cs typeface="Calibri"/>
              </a:rPr>
              <a:t> closed </a:t>
            </a:r>
            <a:r>
              <a:rPr sz="2400" spc="-10" dirty="0">
                <a:latin typeface="Calibri"/>
                <a:cs typeface="Calibri"/>
              </a:rPr>
              <a:t>path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circuit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NOTE:</a:t>
            </a:r>
            <a:endParaRPr sz="2400" dirty="0">
              <a:latin typeface="Calibri"/>
              <a:cs typeface="Calibri"/>
            </a:endParaRPr>
          </a:p>
          <a:p>
            <a:pPr marL="241300" marR="5715" indent="-229235" algn="just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series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they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exclusively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share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node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consequently carry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current.</a:t>
            </a:r>
            <a:endParaRPr sz="2400" dirty="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45" dirty="0">
                <a:latin typeface="Calibri"/>
                <a:cs typeface="Calibri"/>
              </a:rPr>
              <a:t>Two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elements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parallel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5" dirty="0">
                <a:latin typeface="Calibri"/>
                <a:cs typeface="Calibri"/>
              </a:rPr>
              <a:t>they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connected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same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two nodes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consequently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 same </a:t>
            </a:r>
            <a:r>
              <a:rPr sz="2400" spc="-20" dirty="0">
                <a:latin typeface="Calibri"/>
                <a:cs typeface="Calibri"/>
              </a:rPr>
              <a:t>voltage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across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0080" y="1447800"/>
            <a:ext cx="4193720" cy="22191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2990" y="3810000"/>
            <a:ext cx="3152733" cy="195451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431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4815205" cy="32658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many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branches,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independent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loops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given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circuit?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608330" algn="l"/>
              </a:tabLst>
            </a:pPr>
            <a:r>
              <a:rPr sz="2800" spc="-5" dirty="0">
                <a:latin typeface="Calibri"/>
                <a:cs typeface="Calibri"/>
              </a:rPr>
              <a:t>A.	</a:t>
            </a:r>
            <a:r>
              <a:rPr sz="2800" spc="-10" dirty="0">
                <a:latin typeface="Calibri"/>
                <a:cs typeface="Calibri"/>
              </a:rPr>
              <a:t>b=3,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n=5,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l=6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libri"/>
                <a:cs typeface="Calibri"/>
              </a:rPr>
              <a:t>B.	</a:t>
            </a:r>
            <a:r>
              <a:rPr sz="2800" spc="-10" dirty="0">
                <a:latin typeface="Calibri"/>
                <a:cs typeface="Calibri"/>
              </a:rPr>
              <a:t>b=5,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n=3,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l=6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libri"/>
                <a:cs typeface="Calibri"/>
              </a:rPr>
              <a:t>C.	</a:t>
            </a:r>
            <a:r>
              <a:rPr sz="2800" spc="-10" dirty="0">
                <a:latin typeface="Calibri"/>
                <a:cs typeface="Calibri"/>
              </a:rPr>
              <a:t>b=5,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n=3,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l=3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800" spc="-5" dirty="0">
                <a:latin typeface="Calibri"/>
                <a:cs typeface="Calibri"/>
              </a:rPr>
              <a:t>D.	</a:t>
            </a:r>
            <a:r>
              <a:rPr sz="2800" spc="-10" dirty="0">
                <a:latin typeface="Calibri"/>
                <a:cs typeface="Calibri"/>
              </a:rPr>
              <a:t>b=3,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n=5,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l=3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9320" y="2223189"/>
            <a:ext cx="4493371" cy="176794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EC3DB2-3B8E-ED13-DCDB-2D8A32797A09}"/>
              </a:ext>
            </a:extLst>
          </p:cNvPr>
          <p:cNvSpPr txBox="1"/>
          <p:nvPr/>
        </p:nvSpPr>
        <p:spPr>
          <a:xfrm>
            <a:off x="468086" y="1592720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https://be-iitkgp.vlabs.ac.in/List%20of%20experiments.html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D2E7F-E228-3A00-03BD-46A7391ACE30}"/>
              </a:ext>
            </a:extLst>
          </p:cNvPr>
          <p:cNvSpPr txBox="1"/>
          <p:nvPr/>
        </p:nvSpPr>
        <p:spPr>
          <a:xfrm>
            <a:off x="4735286" y="653143"/>
            <a:ext cx="2432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E-Resources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034680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D5F62-3536-6CC8-C874-DEC7541B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F464-475C-44AD-B39D-86A1D68B52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924C2-1AD0-3A23-496B-C514DDB6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79" y="594583"/>
            <a:ext cx="6994242" cy="56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7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4205" y="609676"/>
            <a:ext cx="4328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Charge</a:t>
            </a:r>
            <a:r>
              <a:rPr spc="-140" dirty="0"/>
              <a:t> </a:t>
            </a:r>
            <a:r>
              <a:rPr spc="-25" dirty="0"/>
              <a:t>and</a:t>
            </a:r>
            <a:r>
              <a:rPr spc="-130" dirty="0"/>
              <a:t> </a:t>
            </a:r>
            <a:r>
              <a:rPr spc="-45" dirty="0"/>
              <a:t>Current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2560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 panose="020F0502020204030204"/>
                <a:cs typeface="Calibri" panose="020F0502020204030204"/>
              </a:rPr>
              <a:t>Mathematically,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3151" y="2427173"/>
            <a:ext cx="536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𝐼</a:t>
            </a:r>
            <a:r>
              <a:rPr sz="2800" spc="17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=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3291" y="2682113"/>
            <a:ext cx="457200" cy="22860"/>
          </a:xfrm>
          <a:custGeom>
            <a:avLst/>
            <a:gdLst/>
            <a:ahLst/>
            <a:cxnLst/>
            <a:rect l="l" t="t" r="r" b="b"/>
            <a:pathLst>
              <a:path w="457200" h="22860">
                <a:moveTo>
                  <a:pt x="457200" y="0"/>
                </a:moveTo>
                <a:lnTo>
                  <a:pt x="0" y="0"/>
                </a:lnTo>
                <a:lnTo>
                  <a:pt x="0" y="22860"/>
                </a:lnTo>
                <a:lnTo>
                  <a:pt x="457200" y="22860"/>
                </a:lnTo>
                <a:lnTo>
                  <a:pt x="45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91227" y="2159254"/>
            <a:ext cx="471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mbria Math" panose="02040503050406030204"/>
                <a:cs typeface="Cambria Math" panose="02040503050406030204"/>
              </a:rPr>
              <a:t>𝑑𝑄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1519" y="2665602"/>
            <a:ext cx="371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mbria Math" panose="02040503050406030204"/>
                <a:cs typeface="Cambria Math" panose="02040503050406030204"/>
              </a:rPr>
              <a:t>𝑑𝑡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0186" y="2118105"/>
            <a:ext cx="2266315" cy="1077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81455">
              <a:lnSpc>
                <a:spcPts val="2450"/>
              </a:lnSpc>
              <a:spcBef>
                <a:spcPts val="90"/>
              </a:spcBef>
            </a:pPr>
            <a:r>
              <a:rPr sz="2050" spc="85" dirty="0">
                <a:latin typeface="Cambria Math" panose="02040503050406030204"/>
                <a:cs typeface="Cambria Math" panose="02040503050406030204"/>
              </a:rPr>
              <a:t>𝑡</a:t>
            </a:r>
            <a:endParaRPr sz="2050">
              <a:latin typeface="Cambria Math" panose="02040503050406030204"/>
              <a:cs typeface="Cambria Math" panose="02040503050406030204"/>
            </a:endParaRPr>
          </a:p>
          <a:p>
            <a:pPr marL="38100">
              <a:lnSpc>
                <a:spcPts val="3350"/>
              </a:lnSpc>
            </a:pPr>
            <a:r>
              <a:rPr sz="2800" spc="-10" dirty="0">
                <a:latin typeface="Cambria Math" panose="02040503050406030204"/>
                <a:cs typeface="Cambria Math" panose="02040503050406030204"/>
              </a:rPr>
              <a:t>𝑜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𝑟</a:t>
            </a:r>
            <a:r>
              <a:rPr sz="2800" spc="5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𝑄</a:t>
            </a:r>
            <a:r>
              <a:rPr sz="2800" spc="23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=</a:t>
            </a:r>
            <a:r>
              <a:rPr sz="2800" spc="16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615" dirty="0">
                <a:latin typeface="Cambria Math" panose="02040503050406030204"/>
                <a:cs typeface="Cambria Math" panose="02040503050406030204"/>
              </a:rPr>
              <a:t>∫</a:t>
            </a:r>
            <a:r>
              <a:rPr sz="280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275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85" dirty="0">
                <a:latin typeface="Cambria Math" panose="02040503050406030204"/>
                <a:cs typeface="Cambria Math" panose="02040503050406030204"/>
              </a:rPr>
              <a:t>𝐼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.</a:t>
            </a:r>
            <a:r>
              <a:rPr sz="2800" spc="-15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10" dirty="0">
                <a:latin typeface="Cambria Math" panose="02040503050406030204"/>
                <a:cs typeface="Cambria Math" panose="02040503050406030204"/>
              </a:rPr>
              <a:t>𝑑𝑡</a:t>
            </a:r>
            <a:endParaRPr sz="2800">
              <a:latin typeface="Cambria Math" panose="02040503050406030204"/>
              <a:cs typeface="Cambria Math" panose="02040503050406030204"/>
            </a:endParaRPr>
          </a:p>
          <a:p>
            <a:pPr marL="1350010">
              <a:lnSpc>
                <a:spcPct val="100000"/>
              </a:lnSpc>
              <a:spcBef>
                <a:spcPts val="30"/>
              </a:spcBef>
            </a:pPr>
            <a:r>
              <a:rPr sz="2050" spc="85" dirty="0">
                <a:latin typeface="Cambria Math" panose="02040503050406030204"/>
                <a:cs typeface="Cambria Math" panose="02040503050406030204"/>
              </a:rPr>
              <a:t>𝑡</a:t>
            </a:r>
            <a:r>
              <a:rPr sz="2475" spc="127" baseline="-13000" dirty="0">
                <a:latin typeface="Cambria Math" panose="02040503050406030204"/>
                <a:cs typeface="Cambria Math" panose="02040503050406030204"/>
              </a:rPr>
              <a:t>0</a:t>
            </a:r>
            <a:endParaRPr sz="2475" baseline="-130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3211194"/>
            <a:ext cx="2836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latin typeface="Calibri" panose="020F0502020204030204"/>
                <a:cs typeface="Calibri" panose="020F0502020204030204"/>
              </a:rPr>
              <a:t>Or,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in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simple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terms: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4166" y="3807078"/>
            <a:ext cx="536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𝐼</a:t>
            </a:r>
            <a:r>
              <a:rPr sz="2800" spc="17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=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4308" y="4061333"/>
            <a:ext cx="250190" cy="22860"/>
          </a:xfrm>
          <a:custGeom>
            <a:avLst/>
            <a:gdLst/>
            <a:ahLst/>
            <a:cxnLst/>
            <a:rect l="l" t="t" r="r" b="b"/>
            <a:pathLst>
              <a:path w="250190" h="22860">
                <a:moveTo>
                  <a:pt x="249936" y="0"/>
                </a:moveTo>
                <a:lnTo>
                  <a:pt x="0" y="0"/>
                </a:lnTo>
                <a:lnTo>
                  <a:pt x="0" y="22860"/>
                </a:lnTo>
                <a:lnTo>
                  <a:pt x="249936" y="22860"/>
                </a:lnTo>
                <a:lnTo>
                  <a:pt x="2499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62496" y="3459370"/>
            <a:ext cx="266065" cy="10375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𝑄</a:t>
            </a:r>
            <a:endParaRPr sz="2800">
              <a:latin typeface="Cambria Math" panose="02040503050406030204"/>
              <a:cs typeface="Cambria Math" panose="02040503050406030204"/>
            </a:endParaRPr>
          </a:p>
          <a:p>
            <a:pPr marL="27305">
              <a:lnSpc>
                <a:spcPct val="100000"/>
              </a:lnSpc>
              <a:spcBef>
                <a:spcPts val="625"/>
              </a:spcBef>
            </a:pPr>
            <a:r>
              <a:rPr sz="2800" spc="-5" dirty="0">
                <a:latin typeface="Cambria Math" panose="02040503050406030204"/>
                <a:cs typeface="Cambria Math" panose="02040503050406030204"/>
              </a:rPr>
              <a:t>𝑇</a:t>
            </a:r>
            <a:endParaRPr sz="2800">
              <a:latin typeface="Cambria Math" panose="02040503050406030204"/>
              <a:cs typeface="Cambria Math" panose="02040503050406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4441316"/>
            <a:ext cx="5488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9025" algn="l"/>
              </a:tabLst>
            </a:pPr>
            <a:r>
              <a:rPr sz="2800" spc="-20" dirty="0">
                <a:latin typeface="Calibri" panose="020F0502020204030204"/>
                <a:cs typeface="Calibri" panose="020F0502020204030204"/>
              </a:rPr>
              <a:t>So,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Ampere</a:t>
            </a:r>
            <a:r>
              <a:rPr sz="2800" spc="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=	1</a:t>
            </a:r>
            <a:r>
              <a:rPr sz="2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coulomb/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1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second.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8F743E5-D24D-2AFE-5C7E-72A6CB0DF61A}"/>
                  </a:ext>
                </a:extLst>
              </p14:cNvPr>
              <p14:cNvContentPartPr/>
              <p14:nvPr/>
            </p14:nvContentPartPr>
            <p14:xfrm>
              <a:off x="10871143" y="1746326"/>
              <a:ext cx="5400" cy="54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8F743E5-D24D-2AFE-5C7E-72A6CB0DF6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53143" y="1728686"/>
                <a:ext cx="410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1724CEE-6B85-61A1-B726-C23E23187F07}"/>
              </a:ext>
            </a:extLst>
          </p:cNvPr>
          <p:cNvGrpSpPr/>
          <p:nvPr/>
        </p:nvGrpSpPr>
        <p:grpSpPr>
          <a:xfrm>
            <a:off x="5174863" y="2641286"/>
            <a:ext cx="14040" cy="27720"/>
            <a:chOff x="5174863" y="2641286"/>
            <a:chExt cx="14040" cy="2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BDBC30-DCE7-18C3-0455-5C3F1228C4C0}"/>
                    </a:ext>
                  </a:extLst>
                </p14:cNvPr>
                <p14:cNvContentPartPr/>
                <p14:nvPr/>
              </p14:nvContentPartPr>
              <p14:xfrm>
                <a:off x="5183143" y="2641286"/>
                <a:ext cx="5760" cy="1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BDBC30-DCE7-18C3-0455-5C3F1228C4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65143" y="2623646"/>
                  <a:ext cx="4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3E5E8F-695A-922B-B1E1-0E2444C3125B}"/>
                    </a:ext>
                  </a:extLst>
                </p14:cNvPr>
                <p14:cNvContentPartPr/>
                <p14:nvPr/>
              </p14:nvContentPartPr>
              <p14:xfrm>
                <a:off x="5174863" y="2660726"/>
                <a:ext cx="2880" cy="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3E5E8F-695A-922B-B1E1-0E2444C312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56863" y="2643086"/>
                  <a:ext cx="385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A6221F-9D8F-F537-5CDD-9AF1403FA8CD}"/>
              </a:ext>
            </a:extLst>
          </p:cNvPr>
          <p:cNvGrpSpPr/>
          <p:nvPr/>
        </p:nvGrpSpPr>
        <p:grpSpPr>
          <a:xfrm>
            <a:off x="5024743" y="3140966"/>
            <a:ext cx="225360" cy="140040"/>
            <a:chOff x="5024743" y="3140966"/>
            <a:chExt cx="225360" cy="1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A7806DF-7214-B5D1-E1BB-AFDD25C08EA8}"/>
                    </a:ext>
                  </a:extLst>
                </p14:cNvPr>
                <p14:cNvContentPartPr/>
                <p14:nvPr/>
              </p14:nvContentPartPr>
              <p14:xfrm>
                <a:off x="5158303" y="3188126"/>
                <a:ext cx="360" cy="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A7806DF-7214-B5D1-E1BB-AFDD25C08E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40303" y="317048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F62908-11B6-637B-F28E-930F622B1803}"/>
                    </a:ext>
                  </a:extLst>
                </p14:cNvPr>
                <p14:cNvContentPartPr/>
                <p14:nvPr/>
              </p14:nvContentPartPr>
              <p14:xfrm>
                <a:off x="5024743" y="3140966"/>
                <a:ext cx="106560" cy="11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F62908-11B6-637B-F28E-930F622B18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06743" y="3122966"/>
                  <a:ext cx="142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E7A5E9-EE61-AA8C-CFE4-BB1210E29DDD}"/>
                    </a:ext>
                  </a:extLst>
                </p14:cNvPr>
                <p14:cNvContentPartPr/>
                <p14:nvPr/>
              </p14:nvContentPartPr>
              <p14:xfrm>
                <a:off x="5037703" y="3222686"/>
                <a:ext cx="128520" cy="58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E7A5E9-EE61-AA8C-CFE4-BB1210E29D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0063" y="3204686"/>
                  <a:ext cx="164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0A8726-F18B-5B15-74BF-AF817375BD68}"/>
                    </a:ext>
                  </a:extLst>
                </p14:cNvPr>
                <p14:cNvContentPartPr/>
                <p14:nvPr/>
              </p14:nvContentPartPr>
              <p14:xfrm>
                <a:off x="5194663" y="3224126"/>
                <a:ext cx="55440" cy="32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0A8726-F18B-5B15-74BF-AF817375BD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77023" y="3206126"/>
                  <a:ext cx="910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EF53B91-DE56-8C06-0149-6971713ACC08}"/>
                  </a:ext>
                </a:extLst>
              </p14:cNvPr>
              <p14:cNvContentPartPr/>
              <p14:nvPr/>
            </p14:nvContentPartPr>
            <p14:xfrm>
              <a:off x="6216343" y="2849006"/>
              <a:ext cx="2880" cy="25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EF53B91-DE56-8C06-0149-6971713ACC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8703" y="2831366"/>
                <a:ext cx="38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2E88943-D789-AB1D-1800-8913475ACCF5}"/>
                  </a:ext>
                </a:extLst>
              </p14:cNvPr>
              <p14:cNvContentPartPr/>
              <p14:nvPr/>
            </p14:nvContentPartPr>
            <p14:xfrm>
              <a:off x="7171423" y="2779886"/>
              <a:ext cx="360" cy="115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2E88943-D789-AB1D-1800-8913475ACC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53423" y="2761886"/>
                <a:ext cx="360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76E0DF18-F25A-4361-4C87-F2B294D2A6AD}"/>
              </a:ext>
            </a:extLst>
          </p:cNvPr>
          <p:cNvGrpSpPr/>
          <p:nvPr/>
        </p:nvGrpSpPr>
        <p:grpSpPr>
          <a:xfrm>
            <a:off x="8922463" y="737966"/>
            <a:ext cx="3823560" cy="2642760"/>
            <a:chOff x="8922463" y="737966"/>
            <a:chExt cx="3823560" cy="264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CC9B9B-D85F-2E4A-F1ED-0345CF952A11}"/>
                    </a:ext>
                  </a:extLst>
                </p14:cNvPr>
                <p14:cNvContentPartPr/>
                <p14:nvPr/>
              </p14:nvContentPartPr>
              <p14:xfrm>
                <a:off x="9297943" y="1463726"/>
                <a:ext cx="236160" cy="585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CC9B9B-D85F-2E4A-F1ED-0345CF952A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279943" y="1446086"/>
                  <a:ext cx="27180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1CDB1D-84EC-93CA-5829-2EAE3DA759EF}"/>
                    </a:ext>
                  </a:extLst>
                </p14:cNvPr>
                <p14:cNvContentPartPr/>
                <p14:nvPr/>
              </p14:nvContentPartPr>
              <p14:xfrm>
                <a:off x="9193543" y="1512686"/>
                <a:ext cx="268560" cy="55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1CDB1D-84EC-93CA-5829-2EAE3DA759E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175903" y="1494686"/>
                  <a:ext cx="30420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DF137B-A0A7-B99F-BEF4-F35AE2419D78}"/>
                    </a:ext>
                  </a:extLst>
                </p14:cNvPr>
                <p14:cNvContentPartPr/>
                <p14:nvPr/>
              </p14:nvContentPartPr>
              <p14:xfrm>
                <a:off x="9305143" y="1301006"/>
                <a:ext cx="2872800" cy="141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DF137B-A0A7-B99F-BEF4-F35AE2419D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87143" y="1283006"/>
                  <a:ext cx="290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9E014B-8A40-257E-C92B-3E0F75B4BFF3}"/>
                    </a:ext>
                  </a:extLst>
                </p14:cNvPr>
                <p14:cNvContentPartPr/>
                <p14:nvPr/>
              </p14:nvContentPartPr>
              <p14:xfrm>
                <a:off x="9464263" y="1976006"/>
                <a:ext cx="2769120" cy="144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9E014B-8A40-257E-C92B-3E0F75B4BF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6263" y="1958006"/>
                  <a:ext cx="2804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992B10-7134-8D45-8EEA-297941BBBB58}"/>
                    </a:ext>
                  </a:extLst>
                </p14:cNvPr>
                <p14:cNvContentPartPr/>
                <p14:nvPr/>
              </p14:nvContentPartPr>
              <p14:xfrm>
                <a:off x="12127543" y="1307126"/>
                <a:ext cx="182160" cy="706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992B10-7134-8D45-8EEA-297941BBBB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109903" y="1289126"/>
                  <a:ext cx="21780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11227D7-2839-3BBD-1430-AD199B285150}"/>
                    </a:ext>
                  </a:extLst>
                </p14:cNvPr>
                <p14:cNvContentPartPr/>
                <p14:nvPr/>
              </p14:nvContentPartPr>
              <p14:xfrm>
                <a:off x="12035383" y="1886366"/>
                <a:ext cx="38520" cy="51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11227D7-2839-3BBD-1430-AD199B2851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017743" y="1868366"/>
                  <a:ext cx="74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6BA7CB9-3439-0AC6-E414-1BED13288981}"/>
                    </a:ext>
                  </a:extLst>
                </p14:cNvPr>
                <p14:cNvContentPartPr/>
                <p14:nvPr/>
              </p14:nvContentPartPr>
              <p14:xfrm>
                <a:off x="8955223" y="1767566"/>
                <a:ext cx="419040" cy="71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6BA7CB9-3439-0AC6-E414-1BED132889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37223" y="1749926"/>
                  <a:ext cx="45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C70624-4BE2-AC89-0E52-60FB4885C75D}"/>
                    </a:ext>
                  </a:extLst>
                </p14:cNvPr>
                <p14:cNvContentPartPr/>
                <p14:nvPr/>
              </p14:nvContentPartPr>
              <p14:xfrm>
                <a:off x="8935783" y="1790606"/>
                <a:ext cx="440640" cy="36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C70624-4BE2-AC89-0E52-60FB4885C7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918143" y="1772966"/>
                  <a:ext cx="476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C36728-BC99-132C-B02C-E8C8914D14F7}"/>
                    </a:ext>
                  </a:extLst>
                </p14:cNvPr>
                <p14:cNvContentPartPr/>
                <p14:nvPr/>
              </p14:nvContentPartPr>
              <p14:xfrm>
                <a:off x="8931103" y="1821926"/>
                <a:ext cx="101160" cy="895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C36728-BC99-132C-B02C-E8C8914D14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13103" y="1804286"/>
                  <a:ext cx="13680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DB378D3-C128-C760-27B4-6FCB0847D6C0}"/>
                    </a:ext>
                  </a:extLst>
                </p14:cNvPr>
                <p14:cNvContentPartPr/>
                <p14:nvPr/>
              </p14:nvContentPartPr>
              <p14:xfrm>
                <a:off x="8922463" y="2788886"/>
                <a:ext cx="1474200" cy="10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DB378D3-C128-C760-27B4-6FCB0847D6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04463" y="2771246"/>
                  <a:ext cx="1509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0954A24-08CF-B9AF-5244-F8550EBA97F6}"/>
                    </a:ext>
                  </a:extLst>
                </p14:cNvPr>
                <p14:cNvContentPartPr/>
                <p14:nvPr/>
              </p14:nvContentPartPr>
              <p14:xfrm>
                <a:off x="10343743" y="2590526"/>
                <a:ext cx="69840" cy="790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0954A24-08CF-B9AF-5244-F8550EBA97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26103" y="2572526"/>
                  <a:ext cx="10548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4FDB55-797E-16F8-D037-0B02BCB4968C}"/>
                    </a:ext>
                  </a:extLst>
                </p14:cNvPr>
                <p14:cNvContentPartPr/>
                <p14:nvPr/>
              </p14:nvContentPartPr>
              <p14:xfrm>
                <a:off x="10550383" y="2703206"/>
                <a:ext cx="23400" cy="363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4FDB55-797E-16F8-D037-0B02BCB49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532383" y="2685566"/>
                  <a:ext cx="590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4C779CB-1D46-DE1F-1244-C7BF3F0D5A04}"/>
                    </a:ext>
                  </a:extLst>
                </p14:cNvPr>
                <p14:cNvContentPartPr/>
                <p14:nvPr/>
              </p14:nvContentPartPr>
              <p14:xfrm>
                <a:off x="10590703" y="2936846"/>
                <a:ext cx="1807200" cy="7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4C779CB-1D46-DE1F-1244-C7BF3F0D5A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73063" y="2919206"/>
                  <a:ext cx="1842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9DD6F3-E011-5F24-78B9-1E4FD540D96C}"/>
                    </a:ext>
                  </a:extLst>
                </p14:cNvPr>
                <p14:cNvContentPartPr/>
                <p14:nvPr/>
              </p14:nvContentPartPr>
              <p14:xfrm>
                <a:off x="12166063" y="1703486"/>
                <a:ext cx="579960" cy="1190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9DD6F3-E011-5F24-78B9-1E4FD540D9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148063" y="1685486"/>
                  <a:ext cx="61560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61BD13-1635-62DA-0D1C-41B6AFB0C2FE}"/>
                    </a:ext>
                  </a:extLst>
                </p14:cNvPr>
                <p14:cNvContentPartPr/>
                <p14:nvPr/>
              </p14:nvContentPartPr>
              <p14:xfrm>
                <a:off x="10786543" y="1354646"/>
                <a:ext cx="235800" cy="804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61BD13-1635-62DA-0D1C-41B6AFB0C2F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68903" y="1336646"/>
                  <a:ext cx="271440" cy="83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433D44-7C65-F1AE-8F05-9D396EDF7698}"/>
                    </a:ext>
                  </a:extLst>
                </p14:cNvPr>
                <p14:cNvContentPartPr/>
                <p14:nvPr/>
              </p14:nvContentPartPr>
              <p14:xfrm>
                <a:off x="10612663" y="1403246"/>
                <a:ext cx="172440" cy="675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433D44-7C65-F1AE-8F05-9D396EDF769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4663" y="1385606"/>
                  <a:ext cx="20808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DAE72A3-E4F0-D4D7-48AE-244AB9719DC1}"/>
                    </a:ext>
                  </a:extLst>
                </p14:cNvPr>
                <p14:cNvContentPartPr/>
                <p14:nvPr/>
              </p14:nvContentPartPr>
              <p14:xfrm>
                <a:off x="10649383" y="1437806"/>
                <a:ext cx="214920" cy="165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DAE72A3-E4F0-D4D7-48AE-244AB9719D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31383" y="1419806"/>
                  <a:ext cx="250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3CF641-6423-B109-8076-C8D18AF11E5F}"/>
                    </a:ext>
                  </a:extLst>
                </p14:cNvPr>
                <p14:cNvContentPartPr/>
                <p14:nvPr/>
              </p14:nvContentPartPr>
              <p14:xfrm>
                <a:off x="10640383" y="1555886"/>
                <a:ext cx="212040" cy="204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3CF641-6423-B109-8076-C8D18AF11E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622743" y="1538246"/>
                  <a:ext cx="247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E1101F-23E1-C2CA-8D76-1FDC5E8EBCF7}"/>
                    </a:ext>
                  </a:extLst>
                </p14:cNvPr>
                <p14:cNvContentPartPr/>
                <p14:nvPr/>
              </p14:nvContentPartPr>
              <p14:xfrm>
                <a:off x="10618063" y="1649126"/>
                <a:ext cx="274680" cy="219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E1101F-23E1-C2CA-8D76-1FDC5E8EBC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00063" y="1631126"/>
                  <a:ext cx="310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48B1383-757E-BED7-25CB-394BAEDD4904}"/>
                    </a:ext>
                  </a:extLst>
                </p14:cNvPr>
                <p14:cNvContentPartPr/>
                <p14:nvPr/>
              </p14:nvContentPartPr>
              <p14:xfrm>
                <a:off x="10640383" y="1714646"/>
                <a:ext cx="267120" cy="21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48B1383-757E-BED7-25CB-394BAEDD49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2743" y="1697006"/>
                  <a:ext cx="302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56DA69-C31D-492B-242F-C49D2D4457D9}"/>
                    </a:ext>
                  </a:extLst>
                </p14:cNvPr>
                <p14:cNvContentPartPr/>
                <p14:nvPr/>
              </p14:nvContentPartPr>
              <p14:xfrm>
                <a:off x="10637863" y="1821926"/>
                <a:ext cx="294840" cy="230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56DA69-C31D-492B-242F-C49D2D4457D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19863" y="1804286"/>
                  <a:ext cx="330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17C561-2DF1-ADFA-F3E9-85AE8CDF7F66}"/>
                    </a:ext>
                  </a:extLst>
                </p14:cNvPr>
                <p14:cNvContentPartPr/>
                <p14:nvPr/>
              </p14:nvContentPartPr>
              <p14:xfrm>
                <a:off x="10774303" y="1922726"/>
                <a:ext cx="175680" cy="17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17C561-2DF1-ADFA-F3E9-85AE8CDF7F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756663" y="1904726"/>
                  <a:ext cx="21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C09446-5EE0-30A0-73EB-32F80D520827}"/>
                    </a:ext>
                  </a:extLst>
                </p14:cNvPr>
                <p14:cNvContentPartPr/>
                <p14:nvPr/>
              </p14:nvContentPartPr>
              <p14:xfrm>
                <a:off x="10847023" y="1960886"/>
                <a:ext cx="196200" cy="173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C09446-5EE0-30A0-73EB-32F80D5208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29383" y="1942886"/>
                  <a:ext cx="231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068E40-2B35-D894-9EFE-9D35A6C28EED}"/>
                    </a:ext>
                  </a:extLst>
                </p14:cNvPr>
                <p14:cNvContentPartPr/>
                <p14:nvPr/>
              </p14:nvContentPartPr>
              <p14:xfrm>
                <a:off x="10906423" y="2149526"/>
                <a:ext cx="56520" cy="5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068E40-2B35-D894-9EFE-9D35A6C28EE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88783" y="2131526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A69F9A-84CE-2AED-DAA3-CC9BF0D9353D}"/>
                    </a:ext>
                  </a:extLst>
                </p14:cNvPr>
                <p14:cNvContentPartPr/>
                <p14:nvPr/>
              </p14:nvContentPartPr>
              <p14:xfrm>
                <a:off x="10756663" y="1052246"/>
                <a:ext cx="106920" cy="174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A69F9A-84CE-2AED-DAA3-CC9BF0D935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38663" y="1034606"/>
                  <a:ext cx="142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3DDDB2F-263A-D428-5458-963E873FBBF4}"/>
                    </a:ext>
                  </a:extLst>
                </p14:cNvPr>
                <p14:cNvContentPartPr/>
                <p14:nvPr/>
              </p14:nvContentPartPr>
              <p14:xfrm>
                <a:off x="10929103" y="1100126"/>
                <a:ext cx="131760" cy="141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3DDDB2F-263A-D428-5458-963E873FBB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911103" y="1082126"/>
                  <a:ext cx="167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5D10975-E159-7B2C-CB26-C23D1B562412}"/>
                    </a:ext>
                  </a:extLst>
                </p14:cNvPr>
                <p14:cNvContentPartPr/>
                <p14:nvPr/>
              </p14:nvContentPartPr>
              <p14:xfrm>
                <a:off x="10815703" y="844886"/>
                <a:ext cx="196200" cy="177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5D10975-E159-7B2C-CB26-C23D1B5624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798063" y="827246"/>
                  <a:ext cx="231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5FA4B3-9CB1-E927-4493-0CA7A2370197}"/>
                    </a:ext>
                  </a:extLst>
                </p14:cNvPr>
                <p14:cNvContentPartPr/>
                <p14:nvPr/>
              </p14:nvContentPartPr>
              <p14:xfrm>
                <a:off x="10910743" y="904646"/>
                <a:ext cx="57600" cy="24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5FA4B3-9CB1-E927-4493-0CA7A23701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93103" y="886646"/>
                  <a:ext cx="93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FE6A86-D680-3212-EC20-2C4BC1BE3BD1}"/>
                    </a:ext>
                  </a:extLst>
                </p14:cNvPr>
                <p14:cNvContentPartPr/>
                <p14:nvPr/>
              </p14:nvContentPartPr>
              <p14:xfrm>
                <a:off x="11078503" y="958646"/>
                <a:ext cx="10440" cy="14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FE6A86-D680-3212-EC20-2C4BC1BE3BD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60863" y="941006"/>
                  <a:ext cx="46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281554-3531-E4C6-B22F-715BF28A1A84}"/>
                    </a:ext>
                  </a:extLst>
                </p14:cNvPr>
                <p14:cNvContentPartPr/>
                <p14:nvPr/>
              </p14:nvContentPartPr>
              <p14:xfrm>
                <a:off x="11029903" y="840206"/>
                <a:ext cx="946800" cy="83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281554-3531-E4C6-B22F-715BF28A1A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12263" y="822566"/>
                  <a:ext cx="982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257C63-C9EF-F1FB-081E-98A224806661}"/>
                    </a:ext>
                  </a:extLst>
                </p14:cNvPr>
                <p14:cNvContentPartPr/>
                <p14:nvPr/>
              </p14:nvContentPartPr>
              <p14:xfrm>
                <a:off x="11751343" y="737966"/>
                <a:ext cx="294840" cy="172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257C63-C9EF-F1FB-081E-98A2248066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33343" y="719966"/>
                  <a:ext cx="33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6D29FA-6749-04D6-ABE8-437579DF1246}"/>
                    </a:ext>
                  </a:extLst>
                </p14:cNvPr>
                <p14:cNvContentPartPr/>
                <p14:nvPr/>
              </p14:nvContentPartPr>
              <p14:xfrm>
                <a:off x="11858983" y="957206"/>
                <a:ext cx="360" cy="33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6D29FA-6749-04D6-ABE8-437579DF12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840983" y="939566"/>
                  <a:ext cx="36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F2D989-F3AF-157E-DDE3-DC55C6F67895}"/>
                    </a:ext>
                  </a:extLst>
                </p14:cNvPr>
                <p14:cNvContentPartPr/>
                <p14:nvPr/>
              </p14:nvContentPartPr>
              <p14:xfrm>
                <a:off x="10146103" y="2544086"/>
                <a:ext cx="44280" cy="238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F2D989-F3AF-157E-DDE3-DC55C6F678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28103" y="2526086"/>
                  <a:ext cx="79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E7B5E9-DD69-A26C-3B21-A9A388FA0918}"/>
                    </a:ext>
                  </a:extLst>
                </p14:cNvPr>
                <p14:cNvContentPartPr/>
                <p14:nvPr/>
              </p14:nvContentPartPr>
              <p14:xfrm>
                <a:off x="10035223" y="2657126"/>
                <a:ext cx="281160" cy="81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E7B5E9-DD69-A26C-3B21-A9A388FA09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17223" y="2639486"/>
                  <a:ext cx="316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CC0E66-D1AE-34F3-5433-5E3D51297FFF}"/>
                    </a:ext>
                  </a:extLst>
                </p14:cNvPr>
                <p14:cNvContentPartPr/>
                <p14:nvPr/>
              </p14:nvContentPartPr>
              <p14:xfrm>
                <a:off x="10827583" y="2696006"/>
                <a:ext cx="330480" cy="25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CC0E66-D1AE-34F3-5433-5E3D51297F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09583" y="2678006"/>
                  <a:ext cx="366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3A83C1-E9B2-EC5F-5511-C57F5FDB5121}"/>
                    </a:ext>
                  </a:extLst>
                </p14:cNvPr>
                <p14:cNvContentPartPr/>
                <p14:nvPr/>
              </p14:nvContentPartPr>
              <p14:xfrm>
                <a:off x="10910383" y="1785926"/>
                <a:ext cx="2160" cy="2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3A83C1-E9B2-EC5F-5511-C57F5FDB512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92383" y="1767926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1E17F4-49A5-75DB-A24D-3147668FC482}"/>
                    </a:ext>
                  </a:extLst>
                </p14:cNvPr>
                <p14:cNvContentPartPr/>
                <p14:nvPr/>
              </p14:nvContentPartPr>
              <p14:xfrm>
                <a:off x="10949263" y="1814726"/>
                <a:ext cx="360" cy="2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1E17F4-49A5-75DB-A24D-3147668FC48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931263" y="1796726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1058007-B3DF-CCDF-41A4-AEAF9E38A487}"/>
                    </a:ext>
                  </a:extLst>
                </p14:cNvPr>
                <p14:cNvContentPartPr/>
                <p14:nvPr/>
              </p14:nvContentPartPr>
              <p14:xfrm>
                <a:off x="11133943" y="1623566"/>
                <a:ext cx="635400" cy="64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1058007-B3DF-CCDF-41A4-AEAF9E38A4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15943" y="1605566"/>
                  <a:ext cx="671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665E81-066E-E5CD-7F33-5D34D410E8D1}"/>
                    </a:ext>
                  </a:extLst>
                </p14:cNvPr>
                <p14:cNvContentPartPr/>
                <p14:nvPr/>
              </p14:nvContentPartPr>
              <p14:xfrm>
                <a:off x="11355343" y="1523126"/>
                <a:ext cx="423720" cy="276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665E81-066E-E5CD-7F33-5D34D410E8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37703" y="1505486"/>
                  <a:ext cx="459360" cy="31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55BA59-F11A-629B-3EF5-8FCD887C72C9}"/>
                  </a:ext>
                </a:extLst>
              </p14:cNvPr>
              <p14:cNvContentPartPr/>
              <p14:nvPr/>
            </p14:nvContentPartPr>
            <p14:xfrm>
              <a:off x="7680103" y="2666486"/>
              <a:ext cx="4320" cy="122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55BA59-F11A-629B-3EF5-8FCD887C72C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662463" y="2648846"/>
                <a:ext cx="39960" cy="4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431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3226435" cy="25831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1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Coulomb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same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as: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45" dirty="0">
                <a:latin typeface="Calibri" panose="020F0502020204030204"/>
                <a:cs typeface="Calibri" panose="020F0502020204030204"/>
              </a:rPr>
              <a:t>Watt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20" dirty="0">
                <a:latin typeface="Calibri" panose="020F0502020204030204"/>
                <a:cs typeface="Calibri" panose="020F0502020204030204"/>
              </a:rPr>
              <a:t>/sec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 panose="020F0502020204030204"/>
                <a:cs typeface="Calibri" panose="020F0502020204030204"/>
              </a:rPr>
              <a:t>Ampere/sec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Joule-sec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527685" indent="-515620">
              <a:lnSpc>
                <a:spcPct val="100000"/>
              </a:lnSpc>
              <a:spcBef>
                <a:spcPts val="670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Ampere-sec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7253" y="609676"/>
            <a:ext cx="43173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QUICK</a:t>
            </a:r>
            <a:r>
              <a:rPr spc="-140" dirty="0"/>
              <a:t> </a:t>
            </a:r>
            <a:r>
              <a:rPr spc="-25" dirty="0"/>
              <a:t>QUIZ</a:t>
            </a:r>
            <a:r>
              <a:rPr spc="-105" dirty="0"/>
              <a:t> </a:t>
            </a:r>
            <a:r>
              <a:rPr spc="-45" dirty="0"/>
              <a:t>(Poll</a:t>
            </a:r>
            <a:r>
              <a:rPr spc="-114" dirty="0"/>
              <a:t> </a:t>
            </a:r>
            <a:r>
              <a:rPr spc="-20"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017"/>
            <a:ext cx="10347325" cy="28803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10"/>
              </a:lnSpc>
              <a:spcBef>
                <a:spcPts val="485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total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charge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entering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</a:t>
            </a:r>
            <a:r>
              <a:rPr sz="28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terminal</a:t>
            </a:r>
            <a:r>
              <a:rPr sz="2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</a:t>
            </a:r>
            <a:r>
              <a:rPr sz="28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mbria Math" panose="02040503050406030204"/>
                <a:cs typeface="Cambria Math" panose="02040503050406030204"/>
              </a:rPr>
              <a:t>5𝑠𝑖𝑛4𝜋𝑡</a:t>
            </a:r>
            <a:r>
              <a:rPr sz="2800" spc="70" dirty="0">
                <a:latin typeface="Cambria Math" panose="02040503050406030204"/>
                <a:cs typeface="Cambria Math" panose="02040503050406030204"/>
              </a:rPr>
              <a:t> </a:t>
            </a:r>
            <a:r>
              <a:rPr sz="2800" spc="40" dirty="0">
                <a:latin typeface="Cambria Math" panose="02040503050406030204"/>
                <a:cs typeface="Cambria Math" panose="02040503050406030204"/>
              </a:rPr>
              <a:t>𝑚𝐶.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Calculate</a:t>
            </a:r>
            <a:r>
              <a:rPr sz="2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current </a:t>
            </a:r>
            <a:r>
              <a:rPr sz="2800" spc="-6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at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t= 0.5</a:t>
            </a:r>
            <a:r>
              <a:rPr sz="28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sec.: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A.	31.2 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B.	31.2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C.	62.8</a:t>
            </a:r>
            <a:r>
              <a:rPr sz="2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mA</a:t>
            </a:r>
            <a:endParaRPr sz="2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52768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D.	62.8 A</a:t>
            </a:r>
            <a:endParaRPr sz="2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561" y="609676"/>
            <a:ext cx="1679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Voltage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5023485" cy="22209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9235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It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is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the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energy </a:t>
            </a:r>
            <a:r>
              <a:rPr sz="2800" spc="-30" dirty="0">
                <a:latin typeface="Calibri" panose="020F0502020204030204"/>
                <a:cs typeface="Calibri" panose="020F0502020204030204"/>
              </a:rPr>
              <a:t>(Work)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required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to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move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a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unit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charge</a:t>
            </a:r>
            <a:r>
              <a:rPr sz="2800" spc="61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through</a:t>
            </a:r>
            <a:r>
              <a:rPr lang="en-US" sz="2800" spc="-15" dirty="0">
                <a:latin typeface="Calibri" panose="020F0502020204030204"/>
                <a:cs typeface="Calibri" panose="020F0502020204030204"/>
              </a:rPr>
              <a:t> a wire in closed path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.</a:t>
            </a:r>
            <a:endParaRPr sz="2800" dirty="0">
              <a:latin typeface="Calibri" panose="020F0502020204030204"/>
              <a:cs typeface="Calibri" panose="020F0502020204030204"/>
            </a:endParaRPr>
          </a:p>
          <a:p>
            <a:pPr marL="927100" marR="1799590">
              <a:lnSpc>
                <a:spcPts val="4020"/>
              </a:lnSpc>
              <a:spcBef>
                <a:spcPts val="75"/>
              </a:spcBef>
            </a:pPr>
            <a:r>
              <a:rPr sz="2800" spc="-5" dirty="0">
                <a:latin typeface="Calibri" panose="020F0502020204030204"/>
                <a:cs typeface="Calibri" panose="020F0502020204030204"/>
              </a:rPr>
              <a:t>S.I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Unit:</a:t>
            </a:r>
            <a:r>
              <a:rPr sz="280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40" dirty="0">
                <a:latin typeface="Calibri" panose="020F0502020204030204"/>
                <a:cs typeface="Calibri" panose="020F0502020204030204"/>
              </a:rPr>
              <a:t>Volt</a:t>
            </a:r>
            <a:r>
              <a:rPr sz="2800" spc="-10" dirty="0">
                <a:latin typeface="Calibri" panose="020F0502020204030204"/>
                <a:cs typeface="Calibri" panose="020F0502020204030204"/>
              </a:rPr>
              <a:t> (V) </a:t>
            </a:r>
            <a:r>
              <a:rPr sz="2800" spc="-615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15" dirty="0">
                <a:latin typeface="Calibri" panose="020F0502020204030204"/>
                <a:cs typeface="Calibri" panose="020F0502020204030204"/>
              </a:rPr>
              <a:t>Symbol:</a:t>
            </a:r>
            <a:r>
              <a:rPr sz="28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800" spc="-5" dirty="0">
                <a:latin typeface="Calibri" panose="020F0502020204030204"/>
                <a:cs typeface="Calibri" panose="020F0502020204030204"/>
              </a:rPr>
              <a:t>V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5616" y="1961127"/>
            <a:ext cx="5256187" cy="3976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4002023"/>
            <a:ext cx="1623060" cy="21777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21939" y="4550071"/>
            <a:ext cx="1595932" cy="2470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2585" y="5226851"/>
            <a:ext cx="2669138" cy="2351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DAFEA45-6050-BCEA-F22D-85708663E6EA}"/>
              </a:ext>
            </a:extLst>
          </p:cNvPr>
          <p:cNvGrpSpPr/>
          <p:nvPr/>
        </p:nvGrpSpPr>
        <p:grpSpPr>
          <a:xfrm>
            <a:off x="2497183" y="2180126"/>
            <a:ext cx="1926000" cy="50400"/>
            <a:chOff x="2497183" y="2180126"/>
            <a:chExt cx="1926000" cy="5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4C61BF-F66A-3689-EA43-599AEBA49F92}"/>
                    </a:ext>
                  </a:extLst>
                </p14:cNvPr>
                <p14:cNvContentPartPr/>
                <p14:nvPr/>
              </p14:nvContentPartPr>
              <p14:xfrm>
                <a:off x="2497183" y="2184446"/>
                <a:ext cx="689760" cy="45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4C61BF-F66A-3689-EA43-599AEBA49F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79183" y="2166806"/>
                  <a:ext cx="725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6117BB-2FC2-5649-E98B-42CD7469D83E}"/>
                    </a:ext>
                  </a:extLst>
                </p14:cNvPr>
                <p14:cNvContentPartPr/>
                <p14:nvPr/>
              </p14:nvContentPartPr>
              <p14:xfrm>
                <a:off x="3677983" y="2180126"/>
                <a:ext cx="745200" cy="50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6117BB-2FC2-5649-E98B-42CD7469D83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59983" y="2162126"/>
                  <a:ext cx="7808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953803-2DA8-80ED-8BA6-25F4CEF47072}"/>
              </a:ext>
            </a:extLst>
          </p:cNvPr>
          <p:cNvGrpSpPr/>
          <p:nvPr/>
        </p:nvGrpSpPr>
        <p:grpSpPr>
          <a:xfrm>
            <a:off x="11908663" y="711326"/>
            <a:ext cx="2679480" cy="632520"/>
            <a:chOff x="11908663" y="711326"/>
            <a:chExt cx="2679480" cy="6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5B5744-AD7E-EAB7-F92D-C0D68777A378}"/>
                    </a:ext>
                  </a:extLst>
                </p14:cNvPr>
                <p14:cNvContentPartPr/>
                <p14:nvPr/>
              </p14:nvContentPartPr>
              <p14:xfrm>
                <a:off x="11908663" y="982766"/>
                <a:ext cx="331200" cy="212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5B5744-AD7E-EAB7-F92D-C0D68777A3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890663" y="965126"/>
                  <a:ext cx="366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32E7EC-F16D-7E42-8169-B833D6CB980C}"/>
                    </a:ext>
                  </a:extLst>
                </p14:cNvPr>
                <p14:cNvContentPartPr/>
                <p14:nvPr/>
              </p14:nvContentPartPr>
              <p14:xfrm>
                <a:off x="12221503" y="1000406"/>
                <a:ext cx="555120" cy="34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32E7EC-F16D-7E42-8169-B833D6CB98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03863" y="982406"/>
                  <a:ext cx="5907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32E2778-5A0F-46C8-EC21-897BF652AC5E}"/>
                    </a:ext>
                  </a:extLst>
                </p14:cNvPr>
                <p14:cNvContentPartPr/>
                <p14:nvPr/>
              </p14:nvContentPartPr>
              <p14:xfrm>
                <a:off x="12837463" y="990686"/>
                <a:ext cx="174960" cy="336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32E2778-5A0F-46C8-EC21-897BF652AC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819463" y="972686"/>
                  <a:ext cx="2106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EC9536-6E3A-3413-14D4-B7DF30E58538}"/>
                    </a:ext>
                  </a:extLst>
                </p14:cNvPr>
                <p14:cNvContentPartPr/>
                <p14:nvPr/>
              </p14:nvContentPartPr>
              <p14:xfrm>
                <a:off x="13113583" y="965126"/>
                <a:ext cx="172440" cy="1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EC9536-6E3A-3413-14D4-B7DF30E585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095583" y="947126"/>
                  <a:ext cx="208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23E9A5-4734-70F5-C541-4CAF036FCEA2}"/>
                    </a:ext>
                  </a:extLst>
                </p14:cNvPr>
                <p14:cNvContentPartPr/>
                <p14:nvPr/>
              </p14:nvContentPartPr>
              <p14:xfrm>
                <a:off x="13178743" y="1040006"/>
                <a:ext cx="156600" cy="2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23E9A5-4734-70F5-C541-4CAF036FCE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161103" y="1022366"/>
                  <a:ext cx="192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AFA6742-806F-FC27-652E-7333062D753B}"/>
                    </a:ext>
                  </a:extLst>
                </p14:cNvPr>
                <p14:cNvContentPartPr/>
                <p14:nvPr/>
              </p14:nvContentPartPr>
              <p14:xfrm>
                <a:off x="13476103" y="942086"/>
                <a:ext cx="217080" cy="38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AFA6742-806F-FC27-652E-7333062D75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458463" y="924446"/>
                  <a:ext cx="252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372915-DEFA-4F46-C52E-398F7D843DB2}"/>
                    </a:ext>
                  </a:extLst>
                </p14:cNvPr>
                <p14:cNvContentPartPr/>
                <p14:nvPr/>
              </p14:nvContentPartPr>
              <p14:xfrm>
                <a:off x="13782463" y="777206"/>
                <a:ext cx="204480" cy="276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372915-DEFA-4F46-C52E-398F7D843D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764823" y="759206"/>
                  <a:ext cx="240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608178-A9C1-0A3E-0F1D-CDEBA191FEA6}"/>
                    </a:ext>
                  </a:extLst>
                </p14:cNvPr>
                <p14:cNvContentPartPr/>
                <p14:nvPr/>
              </p14:nvContentPartPr>
              <p14:xfrm>
                <a:off x="14033023" y="854966"/>
                <a:ext cx="301320" cy="236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608178-A9C1-0A3E-0F1D-CDEBA191FE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015383" y="836966"/>
                  <a:ext cx="336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13742F-4856-7C18-23DF-6D55C9994479}"/>
                    </a:ext>
                  </a:extLst>
                </p14:cNvPr>
                <p14:cNvContentPartPr/>
                <p14:nvPr/>
              </p14:nvContentPartPr>
              <p14:xfrm>
                <a:off x="14361703" y="711326"/>
                <a:ext cx="22680" cy="495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13742F-4856-7C18-23DF-6D55C99944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43703" y="693686"/>
                  <a:ext cx="583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130B52F-711E-1AA1-8313-DA5656E3AF3B}"/>
                    </a:ext>
                  </a:extLst>
                </p14:cNvPr>
                <p14:cNvContentPartPr/>
                <p14:nvPr/>
              </p14:nvContentPartPr>
              <p14:xfrm>
                <a:off x="14423983" y="852086"/>
                <a:ext cx="164160" cy="27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130B52F-711E-1AA1-8313-DA5656E3AF3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406343" y="834086"/>
                  <a:ext cx="19980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5E36541-7F5E-D6FA-CDFB-24B0908D705C}"/>
                  </a:ext>
                </a:extLst>
              </p14:cNvPr>
              <p14:cNvContentPartPr/>
              <p14:nvPr/>
            </p14:nvContentPartPr>
            <p14:xfrm>
              <a:off x="13915663" y="1283726"/>
              <a:ext cx="4320" cy="5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5E36541-7F5E-D6FA-CDFB-24B0908D705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898023" y="1265726"/>
                <a:ext cx="39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47E7CAC-DCB5-BEBA-C6DE-4ACD28AAE9C8}"/>
                  </a:ext>
                </a:extLst>
              </p14:cNvPr>
              <p14:cNvContentPartPr/>
              <p14:nvPr/>
            </p14:nvContentPartPr>
            <p14:xfrm>
              <a:off x="12649543" y="2568480"/>
              <a:ext cx="408600" cy="3682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47E7CAC-DCB5-BEBA-C6DE-4ACD28AAE9C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31543" y="2550840"/>
                <a:ext cx="44424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41B6E598-192A-D4AA-64BC-61FF37AB710F}"/>
              </a:ext>
            </a:extLst>
          </p:cNvPr>
          <p:cNvGrpSpPr/>
          <p:nvPr/>
        </p:nvGrpSpPr>
        <p:grpSpPr>
          <a:xfrm>
            <a:off x="12128623" y="4999560"/>
            <a:ext cx="1842120" cy="429120"/>
            <a:chOff x="12128623" y="4999560"/>
            <a:chExt cx="184212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7A4399F-5793-2124-CE5C-0A8EF91279FC}"/>
                    </a:ext>
                  </a:extLst>
                </p14:cNvPr>
                <p14:cNvContentPartPr/>
                <p14:nvPr/>
              </p14:nvContentPartPr>
              <p14:xfrm>
                <a:off x="12700663" y="5114760"/>
                <a:ext cx="149400" cy="4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7A4399F-5793-2124-CE5C-0A8EF91279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682663" y="5097120"/>
                  <a:ext cx="185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8030CC-F3FF-F139-CC59-88B546DC9EC5}"/>
                    </a:ext>
                  </a:extLst>
                </p14:cNvPr>
                <p14:cNvContentPartPr/>
                <p14:nvPr/>
              </p14:nvContentPartPr>
              <p14:xfrm>
                <a:off x="12690583" y="5223840"/>
                <a:ext cx="169920" cy="63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8030CC-F3FF-F139-CC59-88B546DC9E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672583" y="5206200"/>
                  <a:ext cx="205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3BCC3F0-0EFA-D992-C08B-CE47E021FB49}"/>
                    </a:ext>
                  </a:extLst>
                </p14:cNvPr>
                <p14:cNvContentPartPr/>
                <p14:nvPr/>
              </p14:nvContentPartPr>
              <p14:xfrm>
                <a:off x="12128623" y="5008200"/>
                <a:ext cx="316080" cy="352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3BCC3F0-0EFA-D992-C08B-CE47E021FB4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110623" y="4990200"/>
                  <a:ext cx="3517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40F4CEA-1FCD-7555-2409-2561A3409B05}"/>
                    </a:ext>
                  </a:extLst>
                </p14:cNvPr>
                <p14:cNvContentPartPr/>
                <p14:nvPr/>
              </p14:nvContentPartPr>
              <p14:xfrm>
                <a:off x="13112503" y="5064360"/>
                <a:ext cx="199440" cy="227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40F4CEA-1FCD-7555-2409-2561A3409B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094863" y="5046360"/>
                  <a:ext cx="235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9BBC51-6586-AAF5-C09D-8EE3C3195823}"/>
                    </a:ext>
                  </a:extLst>
                </p14:cNvPr>
                <p14:cNvContentPartPr/>
                <p14:nvPr/>
              </p14:nvContentPartPr>
              <p14:xfrm>
                <a:off x="13144543" y="5056800"/>
                <a:ext cx="60840" cy="37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9BBC51-6586-AAF5-C09D-8EE3C31958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126903" y="5039160"/>
                  <a:ext cx="964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B0BFB20-701C-4E49-7044-5186BC222E4A}"/>
                    </a:ext>
                  </a:extLst>
                </p14:cNvPr>
                <p14:cNvContentPartPr/>
                <p14:nvPr/>
              </p14:nvContentPartPr>
              <p14:xfrm>
                <a:off x="13202503" y="5030880"/>
                <a:ext cx="211320" cy="82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B0BFB20-701C-4E49-7044-5186BC222E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184863" y="5013240"/>
                  <a:ext cx="246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4E3792-E15B-FDC1-5382-D474E552BE17}"/>
                    </a:ext>
                  </a:extLst>
                </p14:cNvPr>
                <p14:cNvContentPartPr/>
                <p14:nvPr/>
              </p14:nvContentPartPr>
              <p14:xfrm>
                <a:off x="13254343" y="5211960"/>
                <a:ext cx="245520" cy="41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4E3792-E15B-FDC1-5382-D474E552BE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236343" y="5194320"/>
                  <a:ext cx="281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AAB9BD8-2016-A19E-B396-4F8DE9E8C486}"/>
                    </a:ext>
                  </a:extLst>
                </p14:cNvPr>
                <p14:cNvContentPartPr/>
                <p14:nvPr/>
              </p14:nvContentPartPr>
              <p14:xfrm>
                <a:off x="13595263" y="5216280"/>
                <a:ext cx="58680" cy="76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AAB9BD8-2016-A19E-B396-4F8DE9E8C4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577623" y="5198640"/>
                  <a:ext cx="94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26FBF8-CFE6-8ADD-0DC0-21881C86F537}"/>
                    </a:ext>
                  </a:extLst>
                </p14:cNvPr>
                <p14:cNvContentPartPr/>
                <p14:nvPr/>
              </p14:nvContentPartPr>
              <p14:xfrm>
                <a:off x="13879663" y="5193960"/>
                <a:ext cx="22320" cy="48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26FBF8-CFE6-8ADD-0DC0-21881C86F5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862023" y="5176320"/>
                  <a:ext cx="57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7AD2A2F-EF88-978D-206E-4D27B146B97A}"/>
                    </a:ext>
                  </a:extLst>
                </p14:cNvPr>
                <p14:cNvContentPartPr/>
                <p14:nvPr/>
              </p14:nvContentPartPr>
              <p14:xfrm>
                <a:off x="13751143" y="4999560"/>
                <a:ext cx="219600" cy="254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7AD2A2F-EF88-978D-206E-4D27B146B97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733503" y="4981920"/>
                  <a:ext cx="255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B5FA45C-A679-4EC5-8826-471E6833BEA3}"/>
                    </a:ext>
                  </a:extLst>
                </p14:cNvPr>
                <p14:cNvContentPartPr/>
                <p14:nvPr/>
              </p14:nvContentPartPr>
              <p14:xfrm>
                <a:off x="13874263" y="5287560"/>
                <a:ext cx="36000" cy="51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B5FA45C-A679-4EC5-8826-471E6833B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856623" y="5269560"/>
                  <a:ext cx="71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802F1B-87C7-4F36-D310-9FC011C651C3}"/>
                    </a:ext>
                  </a:extLst>
                </p14:cNvPr>
                <p14:cNvContentPartPr/>
                <p14:nvPr/>
              </p14:nvContentPartPr>
              <p14:xfrm>
                <a:off x="13883263" y="5272440"/>
                <a:ext cx="5040" cy="1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802F1B-87C7-4F36-D310-9FC011C651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865263" y="5254440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7F5D2FE-97A0-E824-C535-EDB730BE5183}"/>
              </a:ext>
            </a:extLst>
          </p:cNvPr>
          <p:cNvGrpSpPr/>
          <p:nvPr/>
        </p:nvGrpSpPr>
        <p:grpSpPr>
          <a:xfrm>
            <a:off x="12734143" y="5620200"/>
            <a:ext cx="1573560" cy="1041480"/>
            <a:chOff x="12734143" y="5620200"/>
            <a:chExt cx="1573560" cy="10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5505E2-56C4-ED2B-6314-8000249D2D72}"/>
                    </a:ext>
                  </a:extLst>
                </p14:cNvPr>
                <p14:cNvContentPartPr/>
                <p14:nvPr/>
              </p14:nvContentPartPr>
              <p14:xfrm>
                <a:off x="12816583" y="5814600"/>
                <a:ext cx="135000" cy="60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5505E2-56C4-ED2B-6314-8000249D2D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798583" y="5796600"/>
                  <a:ext cx="170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ADA8DC-154C-0E55-775C-3EE9CBCBAF67}"/>
                    </a:ext>
                  </a:extLst>
                </p14:cNvPr>
                <p14:cNvContentPartPr/>
                <p14:nvPr/>
              </p14:nvContentPartPr>
              <p14:xfrm>
                <a:off x="12734143" y="5989200"/>
                <a:ext cx="122400" cy="45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ADA8DC-154C-0E55-775C-3EE9CBCBAF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716143" y="5971200"/>
                  <a:ext cx="158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135646B-F3F8-F45F-BC36-A4AD30137FD2}"/>
                    </a:ext>
                  </a:extLst>
                </p14:cNvPr>
                <p14:cNvContentPartPr/>
                <p14:nvPr/>
              </p14:nvContentPartPr>
              <p14:xfrm>
                <a:off x="13089823" y="5837640"/>
                <a:ext cx="520920" cy="824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135646B-F3F8-F45F-BC36-A4AD30137F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071823" y="5820000"/>
                  <a:ext cx="55656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9F292C0-F5E4-D100-0299-E654B90B90BC}"/>
                    </a:ext>
                  </a:extLst>
                </p14:cNvPr>
                <p14:cNvContentPartPr/>
                <p14:nvPr/>
              </p14:nvContentPartPr>
              <p14:xfrm>
                <a:off x="13826743" y="5999640"/>
                <a:ext cx="28080" cy="2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9F292C0-F5E4-D100-0299-E654B90B90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809103" y="5982000"/>
                  <a:ext cx="63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CF5B52-629A-A9FE-8DB3-DDB2AEAFA9AD}"/>
                    </a:ext>
                  </a:extLst>
                </p14:cNvPr>
                <p14:cNvContentPartPr/>
                <p14:nvPr/>
              </p14:nvContentPartPr>
              <p14:xfrm>
                <a:off x="13904143" y="5620200"/>
                <a:ext cx="343440" cy="547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CF5B52-629A-A9FE-8DB3-DDB2AEAFA9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886143" y="5602560"/>
                  <a:ext cx="37908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222D0F5-B51F-E4B8-392A-135A12B9CEE0}"/>
                    </a:ext>
                  </a:extLst>
                </p14:cNvPr>
                <p14:cNvContentPartPr/>
                <p14:nvPr/>
              </p14:nvContentPartPr>
              <p14:xfrm>
                <a:off x="14284303" y="6181440"/>
                <a:ext cx="7200" cy="8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222D0F5-B51F-E4B8-392A-135A12B9CEE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266663" y="6163800"/>
                  <a:ext cx="42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B7824D-C4D0-09D3-3FA3-8C35DF5BDA14}"/>
                    </a:ext>
                  </a:extLst>
                </p14:cNvPr>
                <p14:cNvContentPartPr/>
                <p14:nvPr/>
              </p14:nvContentPartPr>
              <p14:xfrm>
                <a:off x="13067143" y="6181440"/>
                <a:ext cx="1240560" cy="44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B7824D-C4D0-09D3-3FA3-8C35DF5BDA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049503" y="6163800"/>
                  <a:ext cx="1276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4FCD40-82F6-EB83-16E0-8C07F547384B}"/>
                    </a:ext>
                  </a:extLst>
                </p14:cNvPr>
                <p14:cNvContentPartPr/>
                <p14:nvPr/>
              </p14:nvContentPartPr>
              <p14:xfrm>
                <a:off x="13110343" y="6171720"/>
                <a:ext cx="8640" cy="15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4FCD40-82F6-EB83-16E0-8C07F54738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092343" y="6154080"/>
                  <a:ext cx="4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3A5128C-14B8-E7B0-B106-D9C522DD7F0B}"/>
                    </a:ext>
                  </a:extLst>
                </p14:cNvPr>
                <p14:cNvContentPartPr/>
                <p14:nvPr/>
              </p14:nvContentPartPr>
              <p14:xfrm>
                <a:off x="13556743" y="6189360"/>
                <a:ext cx="4320" cy="11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3A5128C-14B8-E7B0-B106-D9C522DD7F0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538743" y="6171360"/>
                  <a:ext cx="39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B143E5-19AD-3365-5774-D1F0C059F452}"/>
                    </a:ext>
                  </a:extLst>
                </p14:cNvPr>
                <p14:cNvContentPartPr/>
                <p14:nvPr/>
              </p14:nvContentPartPr>
              <p14:xfrm>
                <a:off x="14071183" y="6136800"/>
                <a:ext cx="19080" cy="3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B143E5-19AD-3365-5774-D1F0C059F4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053183" y="6119160"/>
                  <a:ext cx="5472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1D1B045-0353-1684-B9BE-44E1039D9DB7}"/>
                  </a:ext>
                </a:extLst>
              </p14:cNvPr>
              <p14:cNvContentPartPr/>
              <p14:nvPr/>
            </p14:nvContentPartPr>
            <p14:xfrm>
              <a:off x="13090543" y="1775400"/>
              <a:ext cx="180000" cy="2095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1D1B045-0353-1684-B9BE-44E1039D9D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072543" y="1757400"/>
                <a:ext cx="215640" cy="21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6835B2-22C5-F357-4B19-09C479506CC1}"/>
                  </a:ext>
                </a:extLst>
              </p14:cNvPr>
              <p14:cNvContentPartPr/>
              <p14:nvPr/>
            </p14:nvContentPartPr>
            <p14:xfrm>
              <a:off x="13402303" y="1929840"/>
              <a:ext cx="30960" cy="34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6835B2-22C5-F357-4B19-09C479506CC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384303" y="1912200"/>
                <a:ext cx="666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74D3E7E-6353-A8FA-0652-5D6954FF631F}"/>
                  </a:ext>
                </a:extLst>
              </p14:cNvPr>
              <p14:cNvContentPartPr/>
              <p14:nvPr/>
            </p14:nvContentPartPr>
            <p14:xfrm>
              <a:off x="12867343" y="3636960"/>
              <a:ext cx="673920" cy="5353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74D3E7E-6353-A8FA-0652-5D6954FF631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849703" y="3618960"/>
                <a:ext cx="709560" cy="5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02E52BC-1B40-43CB-96B8-89D27E918B45}"/>
                  </a:ext>
                </a:extLst>
              </p14:cNvPr>
              <p14:cNvContentPartPr/>
              <p14:nvPr/>
            </p14:nvContentPartPr>
            <p14:xfrm>
              <a:off x="13110343" y="2073480"/>
              <a:ext cx="38520" cy="68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02E52BC-1B40-43CB-96B8-89D27E918B4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092343" y="2055840"/>
                <a:ext cx="74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6C2DAD6-4A5B-5F6C-D87B-BDED5704DD9A}"/>
                  </a:ext>
                </a:extLst>
              </p14:cNvPr>
              <p14:cNvContentPartPr/>
              <p14:nvPr/>
            </p14:nvContentPartPr>
            <p14:xfrm>
              <a:off x="13278463" y="1760640"/>
              <a:ext cx="500400" cy="1378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6C2DAD6-4A5B-5F6C-D87B-BDED5704DD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260463" y="1742640"/>
                <a:ext cx="53604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0343EC4-4D8C-1109-4E32-BB8A57EC523B}"/>
              </a:ext>
            </a:extLst>
          </p:cNvPr>
          <p:cNvGrpSpPr/>
          <p:nvPr/>
        </p:nvGrpSpPr>
        <p:grpSpPr>
          <a:xfrm>
            <a:off x="13654303" y="1791960"/>
            <a:ext cx="380880" cy="1719000"/>
            <a:chOff x="13654303" y="1791960"/>
            <a:chExt cx="380880" cy="171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B6BBEAD-5AC0-000E-A742-BB56C0C0BF44}"/>
                    </a:ext>
                  </a:extLst>
                </p14:cNvPr>
                <p14:cNvContentPartPr/>
                <p14:nvPr/>
              </p14:nvContentPartPr>
              <p14:xfrm>
                <a:off x="13786783" y="1898520"/>
                <a:ext cx="33840" cy="1434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B6BBEAD-5AC0-000E-A742-BB56C0C0B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769143" y="1880880"/>
                  <a:ext cx="69480" cy="14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639500C-8C3A-ED90-B094-CBDDDA3540EB}"/>
                    </a:ext>
                  </a:extLst>
                </p14:cNvPr>
                <p14:cNvContentPartPr/>
                <p14:nvPr/>
              </p14:nvContentPartPr>
              <p14:xfrm>
                <a:off x="13654303" y="3253920"/>
                <a:ext cx="144000" cy="47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639500C-8C3A-ED90-B094-CBDDDA3540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636303" y="3235920"/>
                  <a:ext cx="179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5A8B9F-F067-3609-0E84-DE0EF4287986}"/>
                    </a:ext>
                  </a:extLst>
                </p14:cNvPr>
                <p14:cNvContentPartPr/>
                <p14:nvPr/>
              </p14:nvContentPartPr>
              <p14:xfrm>
                <a:off x="13901983" y="3177960"/>
                <a:ext cx="133200" cy="176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5A8B9F-F067-3609-0E84-DE0EF42879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883983" y="3160320"/>
                  <a:ext cx="168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13B79A-56A8-A6D5-9462-FAA1CF8402EF}"/>
                    </a:ext>
                  </a:extLst>
                </p14:cNvPr>
                <p14:cNvContentPartPr/>
                <p14:nvPr/>
              </p14:nvContentPartPr>
              <p14:xfrm>
                <a:off x="13890103" y="3466320"/>
                <a:ext cx="360" cy="44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13B79A-56A8-A6D5-9462-FAA1CF8402E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872463" y="3448320"/>
                  <a:ext cx="36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1AADB8-F9AA-6406-9612-A1EEF5DC1EB7}"/>
                    </a:ext>
                  </a:extLst>
                </p14:cNvPr>
                <p14:cNvContentPartPr/>
                <p14:nvPr/>
              </p14:nvContentPartPr>
              <p14:xfrm>
                <a:off x="13702903" y="1791960"/>
                <a:ext cx="132120" cy="36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1AADB8-F9AA-6406-9612-A1EEF5DC1E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684903" y="1773960"/>
                  <a:ext cx="16776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7A02F88-25C4-71DF-6ECE-2F44BC5FE56C}"/>
                  </a:ext>
                </a:extLst>
              </p14:cNvPr>
              <p14:cNvContentPartPr/>
              <p14:nvPr/>
            </p14:nvContentPartPr>
            <p14:xfrm>
              <a:off x="3007303" y="2335920"/>
              <a:ext cx="2520" cy="21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7A02F88-25C4-71DF-6ECE-2F44BC5FE56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89663" y="2317920"/>
                <a:ext cx="3816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C2A06F0B-5699-9F74-1062-EF45D7713C44}"/>
              </a:ext>
            </a:extLst>
          </p:cNvPr>
          <p:cNvGrpSpPr/>
          <p:nvPr/>
        </p:nvGrpSpPr>
        <p:grpSpPr>
          <a:xfrm>
            <a:off x="12322663" y="3578726"/>
            <a:ext cx="1609920" cy="862560"/>
            <a:chOff x="12322663" y="3578726"/>
            <a:chExt cx="1609920" cy="86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A16B74-9A79-A021-54D7-FBB850A30C16}"/>
                    </a:ext>
                  </a:extLst>
                </p14:cNvPr>
                <p14:cNvContentPartPr/>
                <p14:nvPr/>
              </p14:nvContentPartPr>
              <p14:xfrm>
                <a:off x="12322663" y="4071206"/>
                <a:ext cx="1609920" cy="48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A16B74-9A79-A021-54D7-FBB850A30C1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305023" y="4053206"/>
                  <a:ext cx="164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7923C6-1FC4-1DDF-50C1-23C5E91E9C51}"/>
                    </a:ext>
                  </a:extLst>
                </p14:cNvPr>
                <p14:cNvContentPartPr/>
                <p14:nvPr/>
              </p14:nvContentPartPr>
              <p14:xfrm>
                <a:off x="12657103" y="4150766"/>
                <a:ext cx="176760" cy="189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7923C6-1FC4-1DDF-50C1-23C5E91E9C5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639463" y="4133126"/>
                  <a:ext cx="21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4C9CE1-7DDD-FE12-9CB4-0EF78B512508}"/>
                    </a:ext>
                  </a:extLst>
                </p14:cNvPr>
                <p14:cNvContentPartPr/>
                <p14:nvPr/>
              </p14:nvContentPartPr>
              <p14:xfrm>
                <a:off x="12909823" y="4192526"/>
                <a:ext cx="136080" cy="174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4C9CE1-7DDD-FE12-9CB4-0EF78B5125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892183" y="4174526"/>
                  <a:ext cx="171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982E1B-7180-41FB-A160-EDB69D3824FE}"/>
                    </a:ext>
                  </a:extLst>
                </p14:cNvPr>
                <p14:cNvContentPartPr/>
                <p14:nvPr/>
              </p14:nvContentPartPr>
              <p14:xfrm>
                <a:off x="13010623" y="4179566"/>
                <a:ext cx="207720" cy="261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982E1B-7180-41FB-A160-EDB69D3824F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92623" y="4161566"/>
                  <a:ext cx="243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D19673-3E13-A1BC-4C45-CCCEE8AEE40E}"/>
                    </a:ext>
                  </a:extLst>
                </p14:cNvPr>
                <p14:cNvContentPartPr/>
                <p14:nvPr/>
              </p14:nvContentPartPr>
              <p14:xfrm>
                <a:off x="13254343" y="4168766"/>
                <a:ext cx="556560" cy="209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D19673-3E13-A1BC-4C45-CCCEE8AEE4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236343" y="4151126"/>
                  <a:ext cx="592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438CAC5-F893-6A9C-F711-658751444A88}"/>
                    </a:ext>
                  </a:extLst>
                </p14:cNvPr>
                <p14:cNvContentPartPr/>
                <p14:nvPr/>
              </p14:nvContentPartPr>
              <p14:xfrm>
                <a:off x="12770503" y="3634526"/>
                <a:ext cx="722520" cy="558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438CAC5-F893-6A9C-F711-658751444A8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752863" y="3616886"/>
                  <a:ext cx="7581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2223A0E-49A9-9D76-9825-059DCCC48DDB}"/>
                    </a:ext>
                  </a:extLst>
                </p14:cNvPr>
                <p14:cNvContentPartPr/>
                <p14:nvPr/>
              </p14:nvContentPartPr>
              <p14:xfrm>
                <a:off x="13446943" y="3784286"/>
                <a:ext cx="37080" cy="4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2223A0E-49A9-9D76-9825-059DCCC48D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429303" y="3766286"/>
                  <a:ext cx="72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0C4209B-1BC2-D4E4-CD21-518636A6E429}"/>
                    </a:ext>
                  </a:extLst>
                </p14:cNvPr>
                <p14:cNvContentPartPr/>
                <p14:nvPr/>
              </p14:nvContentPartPr>
              <p14:xfrm>
                <a:off x="13207903" y="3886886"/>
                <a:ext cx="8640" cy="9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0C4209B-1BC2-D4E4-CD21-518636A6E4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189903" y="3868886"/>
                  <a:ext cx="44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FAEF36-5075-4573-4B59-A12FB13AE020}"/>
                    </a:ext>
                  </a:extLst>
                </p14:cNvPr>
                <p14:cNvContentPartPr/>
                <p14:nvPr/>
              </p14:nvContentPartPr>
              <p14:xfrm>
                <a:off x="12992263" y="3767726"/>
                <a:ext cx="10440" cy="14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FAEF36-5075-4573-4B59-A12FB13AE02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974263" y="3750086"/>
                  <a:ext cx="46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7FA972-CDD2-904C-61BC-987CECF55E00}"/>
                    </a:ext>
                  </a:extLst>
                </p14:cNvPr>
                <p14:cNvContentPartPr/>
                <p14:nvPr/>
              </p14:nvContentPartPr>
              <p14:xfrm>
                <a:off x="13161103" y="3741086"/>
                <a:ext cx="360" cy="2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7FA972-CDD2-904C-61BC-987CECF55E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143103" y="3723446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D285B88-5B46-84AB-FDCA-4DB361A10971}"/>
                    </a:ext>
                  </a:extLst>
                </p14:cNvPr>
                <p14:cNvContentPartPr/>
                <p14:nvPr/>
              </p14:nvContentPartPr>
              <p14:xfrm>
                <a:off x="13003063" y="3578726"/>
                <a:ext cx="208080" cy="119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D285B88-5B46-84AB-FDCA-4DB361A109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2985063" y="3561086"/>
                  <a:ext cx="243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1ABE93-40CB-F9BB-DAF6-DA2AB27E764E}"/>
                    </a:ext>
                  </a:extLst>
                </p14:cNvPr>
                <p14:cNvContentPartPr/>
                <p14:nvPr/>
              </p14:nvContentPartPr>
              <p14:xfrm>
                <a:off x="13081183" y="3660086"/>
                <a:ext cx="183600" cy="20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1ABE93-40CB-F9BB-DAF6-DA2AB27E76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063543" y="3642446"/>
                  <a:ext cx="219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8A14D5-0E89-519E-398A-58AB3BDD68CC}"/>
                    </a:ext>
                  </a:extLst>
                </p14:cNvPr>
                <p14:cNvContentPartPr/>
                <p14:nvPr/>
              </p14:nvContentPartPr>
              <p14:xfrm>
                <a:off x="13353703" y="3741806"/>
                <a:ext cx="9360" cy="14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8A14D5-0E89-519E-398A-58AB3BDD68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336063" y="3723806"/>
                  <a:ext cx="45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AC66D7-5E72-475D-D2CE-1D723B002260}"/>
                    </a:ext>
                  </a:extLst>
                </p14:cNvPr>
                <p14:cNvContentPartPr/>
                <p14:nvPr/>
              </p14:nvContentPartPr>
              <p14:xfrm>
                <a:off x="13343623" y="3764846"/>
                <a:ext cx="5040" cy="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AC66D7-5E72-475D-D2CE-1D723B0022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25623" y="3746846"/>
                  <a:ext cx="4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ECFCE01-B7B4-D6B6-56E7-0D486B72399E}"/>
                    </a:ext>
                  </a:extLst>
                </p14:cNvPr>
                <p14:cNvContentPartPr/>
                <p14:nvPr/>
              </p14:nvContentPartPr>
              <p14:xfrm>
                <a:off x="13133023" y="4075800"/>
                <a:ext cx="360" cy="25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ECFCE01-B7B4-D6B6-56E7-0D486B7239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115383" y="4057800"/>
                  <a:ext cx="36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1419DF7-6465-E79B-798F-727849A89F6C}"/>
                    </a:ext>
                  </a:extLst>
                </p14:cNvPr>
                <p14:cNvContentPartPr/>
                <p14:nvPr/>
              </p14:nvContentPartPr>
              <p14:xfrm>
                <a:off x="13212223" y="3971040"/>
                <a:ext cx="4320" cy="3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1419DF7-6465-E79B-798F-727849A89F6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194583" y="3953040"/>
                  <a:ext cx="39960" cy="38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1317</Words>
  <Application>Microsoft Office PowerPoint</Application>
  <PresentationFormat>Widescreen</PresentationFormat>
  <Paragraphs>193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Aptos</vt:lpstr>
      <vt:lpstr>Aptos Display</vt:lpstr>
      <vt:lpstr>Arial</vt:lpstr>
      <vt:lpstr>Arial Black</vt:lpstr>
      <vt:lpstr>Arial MT</vt:lpstr>
      <vt:lpstr>Calibri</vt:lpstr>
      <vt:lpstr>Cambria Math</vt:lpstr>
      <vt:lpstr>ItcKabel-Book</vt:lpstr>
      <vt:lpstr>Times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Electrical Circuit</vt:lpstr>
      <vt:lpstr>Charge and Current</vt:lpstr>
      <vt:lpstr>Charge and Current</vt:lpstr>
      <vt:lpstr>QUICK QUIZ (Poll 1)</vt:lpstr>
      <vt:lpstr>QUICK QUIZ (Poll 2)</vt:lpstr>
      <vt:lpstr>Voltage</vt:lpstr>
      <vt:lpstr>Power and Energy</vt:lpstr>
      <vt:lpstr>Power and Energy</vt:lpstr>
      <vt:lpstr>QUICK QUIZ (Poll 3)</vt:lpstr>
      <vt:lpstr>QUICK QUIZ (Poll 4)</vt:lpstr>
      <vt:lpstr>Network Components</vt:lpstr>
      <vt:lpstr>Resistance</vt:lpstr>
      <vt:lpstr>Ohm’s Law</vt:lpstr>
      <vt:lpstr>PowerPoint Presentation</vt:lpstr>
      <vt:lpstr>PowerPoint Presentation</vt:lpstr>
      <vt:lpstr>PowerPoint Presentation</vt:lpstr>
      <vt:lpstr>Limitations of Ohm’s Law</vt:lpstr>
      <vt:lpstr>Applications of Ohm’s Law</vt:lpstr>
      <vt:lpstr>Poll </vt:lpstr>
      <vt:lpstr>PowerPoint Presentation</vt:lpstr>
      <vt:lpstr>PowerPoint Presentation</vt:lpstr>
      <vt:lpstr>Kirchhoff’s Current Law (KCL)</vt:lpstr>
      <vt:lpstr>          Sign Convention for KCL:  Entering Current: Taken as +ve Leaving Current: Taken as -ve</vt:lpstr>
      <vt:lpstr>Example for KCL</vt:lpstr>
      <vt:lpstr>PowerPoint Presentation</vt:lpstr>
      <vt:lpstr>Kirchhoff’s Voltage Law (KVL)</vt:lpstr>
      <vt:lpstr>PowerPoint Presentation</vt:lpstr>
      <vt:lpstr>Example</vt:lpstr>
      <vt:lpstr>QUICK QUIZ (Poll 2)</vt:lpstr>
      <vt:lpstr>PowerPoint Presentation</vt:lpstr>
      <vt:lpstr>Resistors in Parallel .</vt:lpstr>
      <vt:lpstr>How to find Equivalent Resistance for  Series-Parallel Combinations</vt:lpstr>
      <vt:lpstr>PowerPoint Presentation</vt:lpstr>
      <vt:lpstr>PowerPoint Presentation</vt:lpstr>
      <vt:lpstr>Note: This rule can be generalized for any number of resistors in series</vt:lpstr>
      <vt:lpstr>Example for Voltage Division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of Kirchhoff’s Laws</vt:lpstr>
      <vt:lpstr>Limitations of Kirchhoff’s Laws</vt:lpstr>
      <vt:lpstr>Nodes, Branches, and Loops</vt:lpstr>
      <vt:lpstr>QUICK QUIZ (Poll 4)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shanky saxena</dc:creator>
  <cp:lastModifiedBy>Manoj Kumar Yadav</cp:lastModifiedBy>
  <cp:revision>20</cp:revision>
  <dcterms:created xsi:type="dcterms:W3CDTF">2025-01-10T07:09:54Z</dcterms:created>
  <dcterms:modified xsi:type="dcterms:W3CDTF">2025-07-18T08:43:42Z</dcterms:modified>
</cp:coreProperties>
</file>