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0661" y="1204086"/>
            <a:ext cx="4183379" cy="145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78735" y="431291"/>
            <a:ext cx="8107680" cy="45720"/>
          </a:xfrm>
          <a:custGeom>
            <a:avLst/>
            <a:gdLst/>
            <a:ahLst/>
            <a:cxnLst/>
            <a:rect l="l" t="t" r="r" b="b"/>
            <a:pathLst>
              <a:path w="8107680" h="45720">
                <a:moveTo>
                  <a:pt x="8107679" y="0"/>
                </a:moveTo>
                <a:lnTo>
                  <a:pt x="0" y="0"/>
                </a:lnTo>
                <a:lnTo>
                  <a:pt x="0" y="45720"/>
                </a:lnTo>
                <a:lnTo>
                  <a:pt x="8107679" y="45720"/>
                </a:lnTo>
                <a:lnTo>
                  <a:pt x="8107679" y="0"/>
                </a:lnTo>
                <a:close/>
              </a:path>
            </a:pathLst>
          </a:custGeom>
          <a:solidFill>
            <a:srgbClr val="F47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26102" y="232625"/>
            <a:ext cx="316230" cy="310515"/>
          </a:xfrm>
          <a:custGeom>
            <a:avLst/>
            <a:gdLst/>
            <a:ahLst/>
            <a:cxnLst/>
            <a:rect l="l" t="t" r="r" b="b"/>
            <a:pathLst>
              <a:path w="316229" h="310515">
                <a:moveTo>
                  <a:pt x="316153" y="127101"/>
                </a:moveTo>
                <a:lnTo>
                  <a:pt x="187655" y="127101"/>
                </a:lnTo>
                <a:lnTo>
                  <a:pt x="187655" y="0"/>
                </a:lnTo>
                <a:lnTo>
                  <a:pt x="128511" y="0"/>
                </a:lnTo>
                <a:lnTo>
                  <a:pt x="128511" y="127101"/>
                </a:lnTo>
                <a:lnTo>
                  <a:pt x="0" y="127101"/>
                </a:lnTo>
                <a:lnTo>
                  <a:pt x="0" y="183032"/>
                </a:lnTo>
                <a:lnTo>
                  <a:pt x="128511" y="183032"/>
                </a:lnTo>
                <a:lnTo>
                  <a:pt x="128511" y="310134"/>
                </a:lnTo>
                <a:lnTo>
                  <a:pt x="187655" y="310134"/>
                </a:lnTo>
                <a:lnTo>
                  <a:pt x="187655" y="183032"/>
                </a:lnTo>
                <a:lnTo>
                  <a:pt x="316153" y="183032"/>
                </a:lnTo>
                <a:lnTo>
                  <a:pt x="316153" y="127101"/>
                </a:lnTo>
                <a:close/>
              </a:path>
            </a:pathLst>
          </a:custGeom>
          <a:solidFill>
            <a:srgbClr val="D12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475631" y="177977"/>
            <a:ext cx="427990" cy="419734"/>
          </a:xfrm>
          <a:custGeom>
            <a:avLst/>
            <a:gdLst/>
            <a:ahLst/>
            <a:cxnLst/>
            <a:rect l="l" t="t" r="r" b="b"/>
            <a:pathLst>
              <a:path w="427990" h="419734">
                <a:moveTo>
                  <a:pt x="427901" y="174129"/>
                </a:moveTo>
                <a:lnTo>
                  <a:pt x="252425" y="174129"/>
                </a:lnTo>
                <a:lnTo>
                  <a:pt x="252425" y="0"/>
                </a:lnTo>
                <a:lnTo>
                  <a:pt x="175285" y="0"/>
                </a:lnTo>
                <a:lnTo>
                  <a:pt x="175285" y="174129"/>
                </a:lnTo>
                <a:lnTo>
                  <a:pt x="0" y="174129"/>
                </a:lnTo>
                <a:lnTo>
                  <a:pt x="0" y="246583"/>
                </a:lnTo>
                <a:lnTo>
                  <a:pt x="175285" y="246583"/>
                </a:lnTo>
                <a:lnTo>
                  <a:pt x="175285" y="419442"/>
                </a:lnTo>
                <a:lnTo>
                  <a:pt x="252425" y="419442"/>
                </a:lnTo>
                <a:lnTo>
                  <a:pt x="252425" y="246583"/>
                </a:lnTo>
                <a:lnTo>
                  <a:pt x="427901" y="246583"/>
                </a:lnTo>
                <a:lnTo>
                  <a:pt x="427901" y="174129"/>
                </a:lnTo>
                <a:close/>
              </a:path>
            </a:pathLst>
          </a:custGeom>
          <a:solidFill>
            <a:srgbClr val="D12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74309" y="227121"/>
            <a:ext cx="372745" cy="321310"/>
          </a:xfrm>
          <a:custGeom>
            <a:avLst/>
            <a:gdLst/>
            <a:ahLst/>
            <a:cxnLst/>
            <a:rect l="l" t="t" r="r" b="b"/>
            <a:pathLst>
              <a:path w="372745" h="321309">
                <a:moveTo>
                  <a:pt x="230707" y="0"/>
                </a:moveTo>
                <a:lnTo>
                  <a:pt x="141380" y="0"/>
                </a:lnTo>
                <a:lnTo>
                  <a:pt x="0" y="321013"/>
                </a:lnTo>
                <a:lnTo>
                  <a:pt x="92481" y="321013"/>
                </a:lnTo>
                <a:lnTo>
                  <a:pt x="117377" y="258578"/>
                </a:lnTo>
                <a:lnTo>
                  <a:pt x="345027" y="258578"/>
                </a:lnTo>
                <a:lnTo>
                  <a:pt x="315470" y="191724"/>
                </a:lnTo>
                <a:lnTo>
                  <a:pt x="144204" y="191724"/>
                </a:lnTo>
                <a:lnTo>
                  <a:pt x="185338" y="88953"/>
                </a:lnTo>
                <a:lnTo>
                  <a:pt x="270035" y="88953"/>
                </a:lnTo>
                <a:lnTo>
                  <a:pt x="230707" y="0"/>
                </a:lnTo>
                <a:close/>
              </a:path>
              <a:path w="372745" h="321309">
                <a:moveTo>
                  <a:pt x="345027" y="258578"/>
                </a:moveTo>
                <a:lnTo>
                  <a:pt x="253299" y="258578"/>
                </a:lnTo>
                <a:lnTo>
                  <a:pt x="278384" y="321013"/>
                </a:lnTo>
                <a:lnTo>
                  <a:pt x="372630" y="321013"/>
                </a:lnTo>
                <a:lnTo>
                  <a:pt x="345027" y="258578"/>
                </a:lnTo>
                <a:close/>
              </a:path>
              <a:path w="372745" h="321309">
                <a:moveTo>
                  <a:pt x="270035" y="88953"/>
                </a:moveTo>
                <a:lnTo>
                  <a:pt x="185338" y="88953"/>
                </a:lnTo>
                <a:lnTo>
                  <a:pt x="226472" y="191724"/>
                </a:lnTo>
                <a:lnTo>
                  <a:pt x="315470" y="191724"/>
                </a:lnTo>
                <a:lnTo>
                  <a:pt x="270035" y="88953"/>
                </a:lnTo>
                <a:close/>
              </a:path>
            </a:pathLst>
          </a:custGeom>
          <a:solidFill>
            <a:srgbClr val="D12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61581" y="348460"/>
            <a:ext cx="442378" cy="10964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355567" y="479513"/>
            <a:ext cx="312420" cy="62865"/>
          </a:xfrm>
          <a:custGeom>
            <a:avLst/>
            <a:gdLst/>
            <a:ahLst/>
            <a:cxnLst/>
            <a:rect l="l" t="t" r="r" b="b"/>
            <a:pathLst>
              <a:path w="312420" h="62865">
                <a:moveTo>
                  <a:pt x="58432" y="25996"/>
                </a:moveTo>
                <a:lnTo>
                  <a:pt x="30899" y="25996"/>
                </a:lnTo>
                <a:lnTo>
                  <a:pt x="30899" y="38201"/>
                </a:lnTo>
                <a:lnTo>
                  <a:pt x="42722" y="38201"/>
                </a:lnTo>
                <a:lnTo>
                  <a:pt x="42722" y="45453"/>
                </a:lnTo>
                <a:lnTo>
                  <a:pt x="40259" y="47053"/>
                </a:lnTo>
                <a:lnTo>
                  <a:pt x="37071" y="47929"/>
                </a:lnTo>
                <a:lnTo>
                  <a:pt x="23660" y="47929"/>
                </a:lnTo>
                <a:lnTo>
                  <a:pt x="16954" y="41033"/>
                </a:lnTo>
                <a:lnTo>
                  <a:pt x="16954" y="22110"/>
                </a:lnTo>
                <a:lnTo>
                  <a:pt x="23482" y="14859"/>
                </a:lnTo>
                <a:lnTo>
                  <a:pt x="38138" y="14859"/>
                </a:lnTo>
                <a:lnTo>
                  <a:pt x="42367" y="16802"/>
                </a:lnTo>
                <a:lnTo>
                  <a:pt x="46609" y="20345"/>
                </a:lnTo>
                <a:lnTo>
                  <a:pt x="51168" y="14859"/>
                </a:lnTo>
                <a:lnTo>
                  <a:pt x="56324" y="8674"/>
                </a:lnTo>
                <a:lnTo>
                  <a:pt x="51320" y="5003"/>
                </a:lnTo>
                <a:lnTo>
                  <a:pt x="45999" y="2400"/>
                </a:lnTo>
                <a:lnTo>
                  <a:pt x="46215" y="2400"/>
                </a:lnTo>
                <a:lnTo>
                  <a:pt x="39408" y="584"/>
                </a:lnTo>
                <a:lnTo>
                  <a:pt x="32131" y="0"/>
                </a:lnTo>
                <a:lnTo>
                  <a:pt x="19291" y="2400"/>
                </a:lnTo>
                <a:lnTo>
                  <a:pt x="9118" y="9004"/>
                </a:lnTo>
                <a:lnTo>
                  <a:pt x="2425" y="18884"/>
                </a:lnTo>
                <a:lnTo>
                  <a:pt x="0" y="31127"/>
                </a:lnTo>
                <a:lnTo>
                  <a:pt x="0" y="31305"/>
                </a:lnTo>
                <a:lnTo>
                  <a:pt x="2451" y="43751"/>
                </a:lnTo>
                <a:lnTo>
                  <a:pt x="9232" y="53543"/>
                </a:lnTo>
                <a:lnTo>
                  <a:pt x="19519" y="59956"/>
                </a:lnTo>
                <a:lnTo>
                  <a:pt x="32486" y="62255"/>
                </a:lnTo>
                <a:lnTo>
                  <a:pt x="40195" y="61544"/>
                </a:lnTo>
                <a:lnTo>
                  <a:pt x="47117" y="59588"/>
                </a:lnTo>
                <a:lnTo>
                  <a:pt x="53213" y="56667"/>
                </a:lnTo>
                <a:lnTo>
                  <a:pt x="58432" y="53060"/>
                </a:lnTo>
                <a:lnTo>
                  <a:pt x="58432" y="47929"/>
                </a:lnTo>
                <a:lnTo>
                  <a:pt x="58432" y="25996"/>
                </a:lnTo>
                <a:close/>
              </a:path>
              <a:path w="312420" h="62865">
                <a:moveTo>
                  <a:pt x="122516" y="61023"/>
                </a:moveTo>
                <a:lnTo>
                  <a:pt x="110159" y="42976"/>
                </a:lnTo>
                <a:lnTo>
                  <a:pt x="108216" y="40157"/>
                </a:lnTo>
                <a:lnTo>
                  <a:pt x="115633" y="36969"/>
                </a:lnTo>
                <a:lnTo>
                  <a:pt x="120573" y="30949"/>
                </a:lnTo>
                <a:lnTo>
                  <a:pt x="120573" y="29895"/>
                </a:lnTo>
                <a:lnTo>
                  <a:pt x="120510" y="15570"/>
                </a:lnTo>
                <a:lnTo>
                  <a:pt x="118808" y="11150"/>
                </a:lnTo>
                <a:lnTo>
                  <a:pt x="111213" y="3543"/>
                </a:lnTo>
                <a:lnTo>
                  <a:pt x="105041" y="1244"/>
                </a:lnTo>
                <a:lnTo>
                  <a:pt x="103974" y="1244"/>
                </a:lnTo>
                <a:lnTo>
                  <a:pt x="103974" y="17868"/>
                </a:lnTo>
                <a:lnTo>
                  <a:pt x="103974" y="27241"/>
                </a:lnTo>
                <a:lnTo>
                  <a:pt x="100622" y="29895"/>
                </a:lnTo>
                <a:lnTo>
                  <a:pt x="84213" y="29895"/>
                </a:lnTo>
                <a:lnTo>
                  <a:pt x="84213" y="15570"/>
                </a:lnTo>
                <a:lnTo>
                  <a:pt x="100444" y="15570"/>
                </a:lnTo>
                <a:lnTo>
                  <a:pt x="103974" y="17868"/>
                </a:lnTo>
                <a:lnTo>
                  <a:pt x="103974" y="1244"/>
                </a:lnTo>
                <a:lnTo>
                  <a:pt x="67614" y="1244"/>
                </a:lnTo>
                <a:lnTo>
                  <a:pt x="67614" y="61023"/>
                </a:lnTo>
                <a:lnTo>
                  <a:pt x="84213" y="61023"/>
                </a:lnTo>
                <a:lnTo>
                  <a:pt x="84213" y="42976"/>
                </a:lnTo>
                <a:lnTo>
                  <a:pt x="91452" y="42976"/>
                </a:lnTo>
                <a:lnTo>
                  <a:pt x="103454" y="61023"/>
                </a:lnTo>
                <a:lnTo>
                  <a:pt x="122516" y="61023"/>
                </a:lnTo>
                <a:close/>
              </a:path>
              <a:path w="312420" h="62865">
                <a:moveTo>
                  <a:pt x="192595" y="61023"/>
                </a:moveTo>
                <a:lnTo>
                  <a:pt x="188125" y="50406"/>
                </a:lnTo>
                <a:lnTo>
                  <a:pt x="182689" y="37503"/>
                </a:lnTo>
                <a:lnTo>
                  <a:pt x="175450" y="20345"/>
                </a:lnTo>
                <a:lnTo>
                  <a:pt x="167182" y="711"/>
                </a:lnTo>
                <a:lnTo>
                  <a:pt x="165760" y="711"/>
                </a:lnTo>
                <a:lnTo>
                  <a:pt x="165760" y="37503"/>
                </a:lnTo>
                <a:lnTo>
                  <a:pt x="152349" y="37503"/>
                </a:lnTo>
                <a:lnTo>
                  <a:pt x="159054" y="20345"/>
                </a:lnTo>
                <a:lnTo>
                  <a:pt x="165760" y="37503"/>
                </a:lnTo>
                <a:lnTo>
                  <a:pt x="165760" y="711"/>
                </a:lnTo>
                <a:lnTo>
                  <a:pt x="151295" y="711"/>
                </a:lnTo>
                <a:lnTo>
                  <a:pt x="125869" y="61023"/>
                </a:lnTo>
                <a:lnTo>
                  <a:pt x="143344" y="61023"/>
                </a:lnTo>
                <a:lnTo>
                  <a:pt x="147586" y="50406"/>
                </a:lnTo>
                <a:lnTo>
                  <a:pt x="170535" y="50406"/>
                </a:lnTo>
                <a:lnTo>
                  <a:pt x="174942" y="61023"/>
                </a:lnTo>
                <a:lnTo>
                  <a:pt x="192595" y="61023"/>
                </a:lnTo>
                <a:close/>
              </a:path>
              <a:path w="312420" h="62865">
                <a:moveTo>
                  <a:pt x="255257" y="30772"/>
                </a:moveTo>
                <a:lnTo>
                  <a:pt x="252996" y="18846"/>
                </a:lnTo>
                <a:lnTo>
                  <a:pt x="250926" y="15925"/>
                </a:lnTo>
                <a:lnTo>
                  <a:pt x="246405" y="9512"/>
                </a:lnTo>
                <a:lnTo>
                  <a:pt x="238315" y="4851"/>
                </a:lnTo>
                <a:lnTo>
                  <a:pt x="238315" y="21399"/>
                </a:lnTo>
                <a:lnTo>
                  <a:pt x="238315" y="40855"/>
                </a:lnTo>
                <a:lnTo>
                  <a:pt x="231787" y="46342"/>
                </a:lnTo>
                <a:lnTo>
                  <a:pt x="215011" y="46342"/>
                </a:lnTo>
                <a:lnTo>
                  <a:pt x="215011" y="15925"/>
                </a:lnTo>
                <a:lnTo>
                  <a:pt x="231787" y="15925"/>
                </a:lnTo>
                <a:lnTo>
                  <a:pt x="238315" y="21399"/>
                </a:lnTo>
                <a:lnTo>
                  <a:pt x="238315" y="4851"/>
                </a:lnTo>
                <a:lnTo>
                  <a:pt x="235826" y="3416"/>
                </a:lnTo>
                <a:lnTo>
                  <a:pt x="221551" y="1244"/>
                </a:lnTo>
                <a:lnTo>
                  <a:pt x="198424" y="1244"/>
                </a:lnTo>
                <a:lnTo>
                  <a:pt x="198424" y="61023"/>
                </a:lnTo>
                <a:lnTo>
                  <a:pt x="221195" y="61023"/>
                </a:lnTo>
                <a:lnTo>
                  <a:pt x="255257" y="30949"/>
                </a:lnTo>
                <a:lnTo>
                  <a:pt x="255257" y="30772"/>
                </a:lnTo>
                <a:close/>
              </a:path>
              <a:path w="312420" h="62865">
                <a:moveTo>
                  <a:pt x="312280" y="46875"/>
                </a:moveTo>
                <a:lnTo>
                  <a:pt x="280149" y="46875"/>
                </a:lnTo>
                <a:lnTo>
                  <a:pt x="280149" y="37503"/>
                </a:lnTo>
                <a:lnTo>
                  <a:pt x="308749" y="37503"/>
                </a:lnTo>
                <a:lnTo>
                  <a:pt x="308749" y="24409"/>
                </a:lnTo>
                <a:lnTo>
                  <a:pt x="280149" y="24409"/>
                </a:lnTo>
                <a:lnTo>
                  <a:pt x="280149" y="15214"/>
                </a:lnTo>
                <a:lnTo>
                  <a:pt x="311759" y="15214"/>
                </a:lnTo>
                <a:lnTo>
                  <a:pt x="311759" y="1244"/>
                </a:lnTo>
                <a:lnTo>
                  <a:pt x="263728" y="1244"/>
                </a:lnTo>
                <a:lnTo>
                  <a:pt x="263728" y="61023"/>
                </a:lnTo>
                <a:lnTo>
                  <a:pt x="312280" y="61023"/>
                </a:lnTo>
                <a:lnTo>
                  <a:pt x="312280" y="46875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10148" y="279735"/>
            <a:ext cx="301625" cy="300990"/>
          </a:xfrm>
          <a:custGeom>
            <a:avLst/>
            <a:gdLst/>
            <a:ahLst/>
            <a:cxnLst/>
            <a:rect l="l" t="t" r="r" b="b"/>
            <a:pathLst>
              <a:path w="301625" h="300990">
                <a:moveTo>
                  <a:pt x="301226" y="0"/>
                </a:moveTo>
                <a:lnTo>
                  <a:pt x="0" y="0"/>
                </a:lnTo>
                <a:lnTo>
                  <a:pt x="0" y="300488"/>
                </a:lnTo>
                <a:lnTo>
                  <a:pt x="301226" y="300488"/>
                </a:lnTo>
                <a:lnTo>
                  <a:pt x="301226" y="0"/>
                </a:lnTo>
                <a:close/>
              </a:path>
            </a:pathLst>
          </a:custGeom>
          <a:solidFill>
            <a:srgbClr val="F3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05281" y="274472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201930" y="230911"/>
                </a:moveTo>
                <a:lnTo>
                  <a:pt x="108394" y="230911"/>
                </a:lnTo>
                <a:lnTo>
                  <a:pt x="108394" y="46939"/>
                </a:lnTo>
                <a:lnTo>
                  <a:pt x="79971" y="46939"/>
                </a:lnTo>
                <a:lnTo>
                  <a:pt x="79971" y="230911"/>
                </a:lnTo>
                <a:lnTo>
                  <a:pt x="79971" y="253746"/>
                </a:lnTo>
                <a:lnTo>
                  <a:pt x="201930" y="253746"/>
                </a:lnTo>
                <a:lnTo>
                  <a:pt x="201930" y="230911"/>
                </a:lnTo>
                <a:close/>
              </a:path>
              <a:path w="311150" h="311150">
                <a:moveTo>
                  <a:pt x="310984" y="10350"/>
                </a:moveTo>
                <a:lnTo>
                  <a:pt x="301002" y="10350"/>
                </a:lnTo>
                <a:lnTo>
                  <a:pt x="301002" y="300672"/>
                </a:lnTo>
                <a:lnTo>
                  <a:pt x="310984" y="300672"/>
                </a:lnTo>
                <a:lnTo>
                  <a:pt x="310984" y="10350"/>
                </a:lnTo>
                <a:close/>
              </a:path>
              <a:path w="311150" h="311150">
                <a:moveTo>
                  <a:pt x="310984" y="0"/>
                </a:moveTo>
                <a:lnTo>
                  <a:pt x="0" y="0"/>
                </a:lnTo>
                <a:lnTo>
                  <a:pt x="0" y="10147"/>
                </a:lnTo>
                <a:lnTo>
                  <a:pt x="0" y="300697"/>
                </a:lnTo>
                <a:lnTo>
                  <a:pt x="0" y="310845"/>
                </a:lnTo>
                <a:lnTo>
                  <a:pt x="310984" y="310845"/>
                </a:lnTo>
                <a:lnTo>
                  <a:pt x="310984" y="300697"/>
                </a:lnTo>
                <a:lnTo>
                  <a:pt x="9956" y="300697"/>
                </a:lnTo>
                <a:lnTo>
                  <a:pt x="9956" y="10147"/>
                </a:lnTo>
                <a:lnTo>
                  <a:pt x="310984" y="10147"/>
                </a:lnTo>
                <a:lnTo>
                  <a:pt x="310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57610" y="279114"/>
            <a:ext cx="301625" cy="300355"/>
          </a:xfrm>
          <a:custGeom>
            <a:avLst/>
            <a:gdLst/>
            <a:ahLst/>
            <a:cxnLst/>
            <a:rect l="l" t="t" r="r" b="b"/>
            <a:pathLst>
              <a:path w="301625" h="300355">
                <a:moveTo>
                  <a:pt x="301000" y="0"/>
                </a:moveTo>
                <a:lnTo>
                  <a:pt x="0" y="0"/>
                </a:lnTo>
                <a:lnTo>
                  <a:pt x="0" y="300262"/>
                </a:lnTo>
                <a:lnTo>
                  <a:pt x="301000" y="300262"/>
                </a:lnTo>
                <a:lnTo>
                  <a:pt x="301000" y="0"/>
                </a:lnTo>
                <a:close/>
              </a:path>
            </a:pathLst>
          </a:custGeom>
          <a:solidFill>
            <a:srgbClr val="F3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52740" y="274472"/>
            <a:ext cx="311150" cy="309880"/>
          </a:xfrm>
          <a:custGeom>
            <a:avLst/>
            <a:gdLst/>
            <a:ahLst/>
            <a:cxnLst/>
            <a:rect l="l" t="t" r="r" b="b"/>
            <a:pathLst>
              <a:path w="311150" h="309880">
                <a:moveTo>
                  <a:pt x="310984" y="0"/>
                </a:moveTo>
                <a:lnTo>
                  <a:pt x="0" y="0"/>
                </a:lnTo>
                <a:lnTo>
                  <a:pt x="0" y="8877"/>
                </a:lnTo>
                <a:lnTo>
                  <a:pt x="0" y="299427"/>
                </a:lnTo>
                <a:lnTo>
                  <a:pt x="0" y="309575"/>
                </a:lnTo>
                <a:lnTo>
                  <a:pt x="310984" y="309575"/>
                </a:lnTo>
                <a:lnTo>
                  <a:pt x="310984" y="300037"/>
                </a:lnTo>
                <a:lnTo>
                  <a:pt x="310984" y="299427"/>
                </a:lnTo>
                <a:lnTo>
                  <a:pt x="310984" y="9499"/>
                </a:lnTo>
                <a:lnTo>
                  <a:pt x="301002" y="9499"/>
                </a:lnTo>
                <a:lnTo>
                  <a:pt x="301002" y="299427"/>
                </a:lnTo>
                <a:lnTo>
                  <a:pt x="9956" y="299427"/>
                </a:lnTo>
                <a:lnTo>
                  <a:pt x="9956" y="8877"/>
                </a:lnTo>
                <a:lnTo>
                  <a:pt x="310984" y="8877"/>
                </a:lnTo>
                <a:lnTo>
                  <a:pt x="310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2917" y="319137"/>
            <a:ext cx="134692" cy="208572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605073" y="278268"/>
            <a:ext cx="301625" cy="300990"/>
          </a:xfrm>
          <a:custGeom>
            <a:avLst/>
            <a:gdLst/>
            <a:ahLst/>
            <a:cxnLst/>
            <a:rect l="l" t="t" r="r" b="b"/>
            <a:pathLst>
              <a:path w="301625" h="300990">
                <a:moveTo>
                  <a:pt x="301000" y="0"/>
                </a:moveTo>
                <a:lnTo>
                  <a:pt x="0" y="0"/>
                </a:lnTo>
                <a:lnTo>
                  <a:pt x="0" y="300474"/>
                </a:lnTo>
                <a:lnTo>
                  <a:pt x="301000" y="300474"/>
                </a:lnTo>
                <a:lnTo>
                  <a:pt x="301000" y="0"/>
                </a:lnTo>
                <a:close/>
              </a:path>
            </a:pathLst>
          </a:custGeom>
          <a:solidFill>
            <a:srgbClr val="F37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99971" y="273202"/>
            <a:ext cx="311785" cy="311150"/>
          </a:xfrm>
          <a:custGeom>
            <a:avLst/>
            <a:gdLst/>
            <a:ahLst/>
            <a:cxnLst/>
            <a:rect l="l" t="t" r="r" b="b"/>
            <a:pathLst>
              <a:path w="311785" h="311150">
                <a:moveTo>
                  <a:pt x="311188" y="0"/>
                </a:moveTo>
                <a:lnTo>
                  <a:pt x="0" y="0"/>
                </a:lnTo>
                <a:lnTo>
                  <a:pt x="0" y="10147"/>
                </a:lnTo>
                <a:lnTo>
                  <a:pt x="0" y="300697"/>
                </a:lnTo>
                <a:lnTo>
                  <a:pt x="0" y="310845"/>
                </a:lnTo>
                <a:lnTo>
                  <a:pt x="311188" y="310845"/>
                </a:lnTo>
                <a:lnTo>
                  <a:pt x="311188" y="300697"/>
                </a:lnTo>
                <a:lnTo>
                  <a:pt x="10185" y="300697"/>
                </a:lnTo>
                <a:lnTo>
                  <a:pt x="10185" y="10147"/>
                </a:lnTo>
                <a:lnTo>
                  <a:pt x="301002" y="10147"/>
                </a:lnTo>
                <a:lnTo>
                  <a:pt x="301002" y="300469"/>
                </a:lnTo>
                <a:lnTo>
                  <a:pt x="311188" y="300469"/>
                </a:lnTo>
                <a:lnTo>
                  <a:pt x="311188" y="10147"/>
                </a:lnTo>
                <a:lnTo>
                  <a:pt x="311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9955" y="320407"/>
            <a:ext cx="161444" cy="21026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7659" y="176406"/>
            <a:ext cx="507407" cy="505884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0" y="6778751"/>
            <a:ext cx="12192000" cy="79375"/>
          </a:xfrm>
          <a:custGeom>
            <a:avLst/>
            <a:gdLst/>
            <a:ahLst/>
            <a:cxnLst/>
            <a:rect l="l" t="t" r="r" b="b"/>
            <a:pathLst>
              <a:path w="12192000" h="79375">
                <a:moveTo>
                  <a:pt x="12192000" y="0"/>
                </a:moveTo>
                <a:lnTo>
                  <a:pt x="0" y="0"/>
                </a:lnTo>
                <a:lnTo>
                  <a:pt x="0" y="79248"/>
                </a:lnTo>
                <a:lnTo>
                  <a:pt x="12192000" y="79248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7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0779" y="360679"/>
            <a:ext cx="5816600" cy="748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383" y="1537842"/>
            <a:ext cx="10235565" cy="403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7846" y="807719"/>
            <a:ext cx="6168592" cy="5040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84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95"/>
              </a:spcBef>
            </a:pPr>
            <a:r>
              <a:rPr dirty="0"/>
              <a:t>Full</a:t>
            </a:r>
            <a:r>
              <a:rPr spc="-100" dirty="0"/>
              <a:t> </a:t>
            </a:r>
            <a:r>
              <a:rPr spc="-10" dirty="0"/>
              <a:t>Subtractor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19" y="2840735"/>
            <a:ext cx="4344924" cy="2705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207" y="1270254"/>
            <a:ext cx="9194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indent="-2540">
              <a:lnSpc>
                <a:spcPct val="15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67335" algn="l"/>
                <a:tab pos="3007995" algn="l"/>
              </a:tabLst>
            </a:pPr>
            <a:r>
              <a:rPr sz="2400" b="1" dirty="0">
                <a:latin typeface="Courier New"/>
                <a:cs typeface="Courier New"/>
              </a:rPr>
              <a:t>	The</a:t>
            </a:r>
            <a:r>
              <a:rPr sz="2400" b="1" spc="-409" dirty="0">
                <a:latin typeface="Courier New"/>
                <a:cs typeface="Courier New"/>
              </a:rPr>
              <a:t>  </a:t>
            </a:r>
            <a:r>
              <a:rPr sz="2400" b="1" dirty="0">
                <a:latin typeface="Courier New"/>
                <a:cs typeface="Courier New"/>
              </a:rPr>
              <a:t>full</a:t>
            </a:r>
            <a:r>
              <a:rPr sz="2400" b="1" spc="-409" dirty="0">
                <a:latin typeface="Courier New"/>
                <a:cs typeface="Courier New"/>
              </a:rPr>
              <a:t>  </a:t>
            </a:r>
            <a:r>
              <a:rPr sz="2400" b="1" dirty="0">
                <a:latin typeface="Courier New"/>
                <a:cs typeface="Courier New"/>
              </a:rPr>
              <a:t>subtractor</a:t>
            </a:r>
            <a:r>
              <a:rPr sz="2400" b="1" spc="-409" dirty="0">
                <a:latin typeface="Courier New"/>
                <a:cs typeface="Courier New"/>
              </a:rPr>
              <a:t>  </a:t>
            </a:r>
            <a:r>
              <a:rPr sz="2400" b="1" dirty="0">
                <a:latin typeface="Courier New"/>
                <a:cs typeface="Courier New"/>
              </a:rPr>
              <a:t>is</a:t>
            </a:r>
            <a:r>
              <a:rPr sz="2400" b="1" spc="-409" dirty="0">
                <a:latin typeface="Courier New"/>
                <a:cs typeface="Courier New"/>
              </a:rPr>
              <a:t>  </a:t>
            </a:r>
            <a:r>
              <a:rPr sz="2400" b="1" dirty="0">
                <a:latin typeface="Courier New"/>
                <a:cs typeface="Courier New"/>
              </a:rPr>
              <a:t>a</a:t>
            </a:r>
            <a:r>
              <a:rPr sz="2400" b="1" spc="-409" dirty="0">
                <a:latin typeface="Courier New"/>
                <a:cs typeface="Courier New"/>
              </a:rPr>
              <a:t>  </a:t>
            </a:r>
            <a:r>
              <a:rPr sz="2400" b="1" dirty="0">
                <a:latin typeface="Courier New"/>
                <a:cs typeface="Courier New"/>
              </a:rPr>
              <a:t>combinational</a:t>
            </a:r>
            <a:r>
              <a:rPr sz="2400" b="1" spc="-415" dirty="0">
                <a:latin typeface="Courier New"/>
                <a:cs typeface="Courier New"/>
              </a:rPr>
              <a:t>  </a:t>
            </a:r>
            <a:r>
              <a:rPr sz="2400" b="1" spc="-10" dirty="0">
                <a:latin typeface="Courier New"/>
                <a:cs typeface="Courier New"/>
              </a:rPr>
              <a:t>circuit </a:t>
            </a:r>
            <a:r>
              <a:rPr sz="2400" b="1" dirty="0">
                <a:latin typeface="Courier New"/>
                <a:cs typeface="Courier New"/>
              </a:rPr>
              <a:t>inputs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A,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B,</a:t>
            </a:r>
            <a:r>
              <a:rPr sz="2400" b="1" spc="-25" dirty="0">
                <a:latin typeface="Courier New"/>
                <a:cs typeface="Courier New"/>
              </a:rPr>
              <a:t> B</a:t>
            </a:r>
            <a:r>
              <a:rPr sz="2400" b="1" spc="-37" baseline="-20833" dirty="0">
                <a:latin typeface="Courier New"/>
                <a:cs typeface="Courier New"/>
              </a:rPr>
              <a:t>in</a:t>
            </a:r>
            <a:r>
              <a:rPr sz="2400" b="1" baseline="-20833" dirty="0">
                <a:latin typeface="Courier New"/>
                <a:cs typeface="Courier New"/>
              </a:rPr>
              <a:t>	</a:t>
            </a:r>
            <a:r>
              <a:rPr sz="2400" b="1" dirty="0">
                <a:latin typeface="Courier New"/>
                <a:cs typeface="Courier New"/>
              </a:rPr>
              <a:t>and</a:t>
            </a:r>
            <a:r>
              <a:rPr sz="2400" b="1" spc="-3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two</a:t>
            </a:r>
            <a:r>
              <a:rPr sz="2400" b="1" spc="-1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output</a:t>
            </a:r>
            <a:r>
              <a:rPr sz="2400" b="1" spc="-3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D</a:t>
            </a:r>
            <a:r>
              <a:rPr sz="2400" b="1" spc="-1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and</a:t>
            </a:r>
            <a:r>
              <a:rPr sz="2400" b="1" spc="-20" dirty="0">
                <a:latin typeface="Courier New"/>
                <a:cs typeface="Courier New"/>
              </a:rPr>
              <a:t> B</a:t>
            </a:r>
            <a:r>
              <a:rPr sz="2400" b="1" spc="-30" baseline="-20833" dirty="0">
                <a:latin typeface="Courier New"/>
                <a:cs typeface="Courier New"/>
              </a:rPr>
              <a:t>out</a:t>
            </a:r>
            <a:endParaRPr sz="2400" baseline="-20833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3229" y="1453134"/>
            <a:ext cx="756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ourier New"/>
                <a:cs typeface="Courier New"/>
              </a:rPr>
              <a:t>with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9925" y="1453134"/>
            <a:ext cx="93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urier New"/>
                <a:cs typeface="Courier New"/>
              </a:rPr>
              <a:t>three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9094" y="2840758"/>
            <a:ext cx="4267447" cy="31056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84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95"/>
              </a:spcBef>
            </a:pPr>
            <a:r>
              <a:rPr dirty="0"/>
              <a:t>Full</a:t>
            </a:r>
            <a:r>
              <a:rPr spc="-100" dirty="0"/>
              <a:t> </a:t>
            </a:r>
            <a:r>
              <a:rPr spc="-10" dirty="0"/>
              <a:t>Subtractor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9852" y="931163"/>
            <a:ext cx="3927348" cy="30678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2137" y="5402579"/>
            <a:ext cx="3709862" cy="4130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6864" y="4718979"/>
            <a:ext cx="2601468" cy="4610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374" y="1580981"/>
            <a:ext cx="5882256" cy="22272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242" y="976629"/>
            <a:ext cx="10760710" cy="116903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56870" marR="5080" indent="-344805">
              <a:lnSpc>
                <a:spcPct val="75000"/>
              </a:lnSpc>
              <a:spcBef>
                <a:spcPts val="1000"/>
              </a:spcBef>
              <a:tabLst>
                <a:tab pos="3312160" algn="l"/>
                <a:tab pos="5140960" algn="l"/>
              </a:tabLst>
            </a:pPr>
            <a:r>
              <a:rPr sz="3000" spc="-10" dirty="0">
                <a:latin typeface="Courier New"/>
                <a:cs typeface="Courier New"/>
              </a:rPr>
              <a:t>1-</a:t>
            </a:r>
            <a:r>
              <a:rPr sz="3000" dirty="0">
                <a:latin typeface="Courier New"/>
                <a:cs typeface="Courier New"/>
              </a:rPr>
              <a:t>bit</a:t>
            </a:r>
            <a:r>
              <a:rPr sz="3000" spc="-30" dirty="0">
                <a:latin typeface="Courier New"/>
                <a:cs typeface="Courier New"/>
              </a:rPr>
              <a:t> </a:t>
            </a:r>
            <a:r>
              <a:rPr sz="3000" spc="-10" dirty="0">
                <a:latin typeface="Courier New"/>
                <a:cs typeface="Courier New"/>
              </a:rPr>
              <a:t>Full-</a:t>
            </a:r>
            <a:r>
              <a:rPr sz="3000" dirty="0">
                <a:latin typeface="Courier New"/>
                <a:cs typeface="Courier New"/>
              </a:rPr>
              <a:t>subtractor</a:t>
            </a:r>
            <a:r>
              <a:rPr sz="3000" spc="-20" dirty="0">
                <a:latin typeface="Courier New"/>
                <a:cs typeface="Courier New"/>
              </a:rPr>
              <a:t> </a:t>
            </a:r>
            <a:r>
              <a:rPr sz="3000" dirty="0">
                <a:latin typeface="Courier New"/>
                <a:cs typeface="Courier New"/>
              </a:rPr>
              <a:t>implemented</a:t>
            </a:r>
            <a:r>
              <a:rPr sz="3000" spc="-65" dirty="0">
                <a:latin typeface="Courier New"/>
                <a:cs typeface="Courier New"/>
              </a:rPr>
              <a:t> </a:t>
            </a:r>
            <a:r>
              <a:rPr sz="3000" dirty="0">
                <a:latin typeface="Courier New"/>
                <a:cs typeface="Courier New"/>
              </a:rPr>
              <a:t>with</a:t>
            </a:r>
            <a:r>
              <a:rPr sz="3000" spc="-25" dirty="0"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0000FF"/>
                </a:solidFill>
                <a:latin typeface="Courier New"/>
                <a:cs typeface="Courier New"/>
              </a:rPr>
              <a:t>two</a:t>
            </a:r>
            <a:r>
              <a:rPr sz="3000" spc="-4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3000" spc="-20" dirty="0">
                <a:solidFill>
                  <a:srgbClr val="0000FF"/>
                </a:solidFill>
                <a:latin typeface="Courier New"/>
                <a:cs typeface="Courier New"/>
              </a:rPr>
              <a:t>half </a:t>
            </a:r>
            <a:r>
              <a:rPr sz="3000" spc="-10" dirty="0">
                <a:solidFill>
                  <a:srgbClr val="0000FF"/>
                </a:solidFill>
                <a:latin typeface="Courier New"/>
                <a:cs typeface="Courier New"/>
              </a:rPr>
              <a:t>subtractors</a:t>
            </a:r>
            <a:r>
              <a:rPr sz="3000" dirty="0">
                <a:solidFill>
                  <a:srgbClr val="0000FF"/>
                </a:solidFill>
                <a:latin typeface="Courier New"/>
                <a:cs typeface="Courier New"/>
              </a:rPr>
              <a:t>	and</a:t>
            </a:r>
            <a:r>
              <a:rPr sz="3000" spc="-25" dirty="0">
                <a:solidFill>
                  <a:srgbClr val="0000FF"/>
                </a:solidFill>
                <a:latin typeface="Courier New"/>
                <a:cs typeface="Courier New"/>
              </a:rPr>
              <a:t> one</a:t>
            </a:r>
            <a:r>
              <a:rPr sz="3000" dirty="0">
                <a:solidFill>
                  <a:srgbClr val="0000FF"/>
                </a:solidFill>
                <a:latin typeface="Courier New"/>
                <a:cs typeface="Courier New"/>
              </a:rPr>
              <a:t>	</a:t>
            </a:r>
            <a:r>
              <a:rPr sz="3000" spc="-25" dirty="0">
                <a:solidFill>
                  <a:srgbClr val="0000FF"/>
                </a:solidFill>
                <a:latin typeface="Courier New"/>
                <a:cs typeface="Courier New"/>
              </a:rPr>
              <a:t>OR</a:t>
            </a:r>
            <a:endParaRPr sz="3000">
              <a:latin typeface="Courier New"/>
              <a:cs typeface="Courier New"/>
            </a:endParaRPr>
          </a:p>
          <a:p>
            <a:pPr marL="356870">
              <a:lnSpc>
                <a:spcPts val="2705"/>
              </a:lnSpc>
            </a:pPr>
            <a:r>
              <a:rPr sz="3000" spc="-20" dirty="0">
                <a:solidFill>
                  <a:srgbClr val="0000FF"/>
                </a:solidFill>
                <a:latin typeface="Courier New"/>
                <a:cs typeface="Courier New"/>
              </a:rPr>
              <a:t>gate</a:t>
            </a:r>
            <a:endParaRPr sz="3000">
              <a:latin typeface="Courier New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144" y="1219200"/>
            <a:ext cx="794385" cy="426720"/>
            <a:chOff x="-9144" y="1219200"/>
            <a:chExt cx="794385" cy="426720"/>
          </a:xfrm>
        </p:grpSpPr>
        <p:sp>
          <p:nvSpPr>
            <p:cNvPr id="4" name="object 4"/>
            <p:cNvSpPr/>
            <p:nvPr/>
          </p:nvSpPr>
          <p:spPr>
            <a:xfrm>
              <a:off x="761" y="1229105"/>
              <a:ext cx="774700" cy="407034"/>
            </a:xfrm>
            <a:custGeom>
              <a:avLst/>
              <a:gdLst/>
              <a:ahLst/>
              <a:cxnLst/>
              <a:rect l="l" t="t" r="r" b="b"/>
              <a:pathLst>
                <a:path w="774700" h="407035">
                  <a:moveTo>
                    <a:pt x="570738" y="0"/>
                  </a:moveTo>
                  <a:lnTo>
                    <a:pt x="570738" y="101727"/>
                  </a:lnTo>
                  <a:lnTo>
                    <a:pt x="0" y="101727"/>
                  </a:lnTo>
                  <a:lnTo>
                    <a:pt x="0" y="305181"/>
                  </a:lnTo>
                  <a:lnTo>
                    <a:pt x="570738" y="305181"/>
                  </a:lnTo>
                  <a:lnTo>
                    <a:pt x="570738" y="406908"/>
                  </a:lnTo>
                  <a:lnTo>
                    <a:pt x="774192" y="203454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1229105"/>
              <a:ext cx="774700" cy="407034"/>
            </a:xfrm>
            <a:custGeom>
              <a:avLst/>
              <a:gdLst/>
              <a:ahLst/>
              <a:cxnLst/>
              <a:rect l="l" t="t" r="r" b="b"/>
              <a:pathLst>
                <a:path w="774700" h="407035">
                  <a:moveTo>
                    <a:pt x="0" y="101727"/>
                  </a:moveTo>
                  <a:lnTo>
                    <a:pt x="570738" y="101727"/>
                  </a:lnTo>
                  <a:lnTo>
                    <a:pt x="570738" y="0"/>
                  </a:lnTo>
                  <a:lnTo>
                    <a:pt x="774192" y="203454"/>
                  </a:lnTo>
                  <a:lnTo>
                    <a:pt x="570738" y="406908"/>
                  </a:lnTo>
                  <a:lnTo>
                    <a:pt x="570738" y="305181"/>
                  </a:lnTo>
                  <a:lnTo>
                    <a:pt x="0" y="305181"/>
                  </a:lnTo>
                  <a:lnTo>
                    <a:pt x="0" y="101727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40378" y="461898"/>
            <a:ext cx="4597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C00000"/>
                </a:solidFill>
                <a:latin typeface="Courier New"/>
                <a:cs typeface="Courier New"/>
              </a:rPr>
              <a:t>Full</a:t>
            </a:r>
            <a:r>
              <a:rPr sz="4000" b="1" spc="-1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Courier New"/>
                <a:cs typeface="Courier New"/>
              </a:rPr>
              <a:t>Subtractor</a:t>
            </a:r>
            <a:endParaRPr sz="4000">
              <a:latin typeface="Courier New"/>
              <a:cs typeface="Courier New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125" y="2680151"/>
            <a:ext cx="7199487" cy="18288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2137" y="5402579"/>
            <a:ext cx="3709862" cy="4130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6864" y="4718979"/>
            <a:ext cx="2601468" cy="4610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1546" y="2153361"/>
            <a:ext cx="2941581" cy="21415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84" rIns="0" bIns="0" rtlCol="0">
            <a:spAutoFit/>
          </a:bodyPr>
          <a:lstStyle/>
          <a:p>
            <a:pPr marL="621665">
              <a:lnSpc>
                <a:spcPct val="100000"/>
              </a:lnSpc>
              <a:spcBef>
                <a:spcPts val="95"/>
              </a:spcBef>
            </a:pPr>
            <a:r>
              <a:rPr dirty="0"/>
              <a:t>Full</a:t>
            </a:r>
            <a:r>
              <a:rPr spc="-100" dirty="0"/>
              <a:t> </a:t>
            </a:r>
            <a:r>
              <a:rPr spc="-10" dirty="0"/>
              <a:t>Subtractor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1100327"/>
            <a:ext cx="7565135" cy="22829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397" y="2156460"/>
            <a:ext cx="3709862" cy="4130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1123" y="1472762"/>
            <a:ext cx="2601468" cy="4596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8191" y="3640835"/>
            <a:ext cx="5800344" cy="30739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978" y="460070"/>
            <a:ext cx="4902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0864" algn="l"/>
                <a:tab pos="3669665" algn="l"/>
              </a:tabLst>
            </a:pPr>
            <a:r>
              <a:rPr spc="-10" dirty="0"/>
              <a:t>Quick</a:t>
            </a:r>
            <a:r>
              <a:rPr dirty="0"/>
              <a:t>	</a:t>
            </a:r>
            <a:r>
              <a:rPr spc="-10" dirty="0"/>
              <a:t>Quiz:</a:t>
            </a:r>
            <a:r>
              <a:rPr dirty="0"/>
              <a:t>	</a:t>
            </a:r>
            <a:r>
              <a:rPr spc="-20" dirty="0"/>
              <a:t>Poll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2135505" algn="l"/>
              </a:tabLst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difference</a:t>
            </a:r>
            <a:r>
              <a:rPr spc="-55" dirty="0"/>
              <a:t> </a:t>
            </a:r>
            <a:r>
              <a:rPr dirty="0"/>
              <a:t>between</a:t>
            </a:r>
            <a:r>
              <a:rPr spc="-60" dirty="0"/>
              <a:t> </a:t>
            </a:r>
            <a:r>
              <a:rPr dirty="0"/>
              <a:t>half</a:t>
            </a:r>
            <a:r>
              <a:rPr spc="-35" dirty="0"/>
              <a:t> </a:t>
            </a:r>
            <a:r>
              <a:rPr dirty="0"/>
              <a:t>adder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full</a:t>
            </a:r>
            <a:r>
              <a:rPr spc="-35" dirty="0"/>
              <a:t> </a:t>
            </a:r>
            <a:r>
              <a:rPr spc="-10" dirty="0"/>
              <a:t>adder </a:t>
            </a:r>
            <a:r>
              <a:rPr dirty="0"/>
              <a:t>is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	</a:t>
            </a:r>
          </a:p>
          <a:p>
            <a:pPr marL="12700" marR="641985" indent="637540">
              <a:lnSpc>
                <a:spcPts val="3020"/>
              </a:lnSpc>
              <a:spcBef>
                <a:spcPts val="1005"/>
              </a:spcBef>
              <a:buAutoNum type="alphaLcParenR"/>
              <a:tabLst>
                <a:tab pos="650240" algn="l"/>
              </a:tabLst>
            </a:pPr>
            <a:r>
              <a:rPr dirty="0"/>
              <a:t>Half</a:t>
            </a:r>
            <a:r>
              <a:rPr spc="-45" dirty="0"/>
              <a:t> </a:t>
            </a:r>
            <a:r>
              <a:rPr dirty="0"/>
              <a:t>adder</a:t>
            </a:r>
            <a:r>
              <a:rPr spc="-45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dirty="0"/>
              <a:t>two</a:t>
            </a:r>
            <a:r>
              <a:rPr spc="-30" dirty="0"/>
              <a:t> </a:t>
            </a:r>
            <a:r>
              <a:rPr dirty="0"/>
              <a:t>inputs</a:t>
            </a:r>
            <a:r>
              <a:rPr spc="-50" dirty="0"/>
              <a:t> </a:t>
            </a:r>
            <a:r>
              <a:rPr dirty="0"/>
              <a:t>while</a:t>
            </a:r>
            <a:r>
              <a:rPr spc="-45" dirty="0"/>
              <a:t> </a:t>
            </a:r>
            <a:r>
              <a:rPr dirty="0"/>
              <a:t>full</a:t>
            </a:r>
            <a:r>
              <a:rPr spc="-30" dirty="0"/>
              <a:t> </a:t>
            </a:r>
            <a:r>
              <a:rPr spc="-10" dirty="0"/>
              <a:t>adder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four</a:t>
            </a:r>
            <a:r>
              <a:rPr spc="-35" dirty="0"/>
              <a:t> </a:t>
            </a:r>
            <a:r>
              <a:rPr spc="-10" dirty="0"/>
              <a:t>inputs</a:t>
            </a:r>
          </a:p>
          <a:p>
            <a:pPr marL="12700" marR="641985" indent="637540">
              <a:lnSpc>
                <a:spcPts val="3020"/>
              </a:lnSpc>
              <a:spcBef>
                <a:spcPts val="1005"/>
              </a:spcBef>
              <a:buAutoNum type="alphaLcParenR"/>
              <a:tabLst>
                <a:tab pos="650240" algn="l"/>
              </a:tabLst>
            </a:pPr>
            <a:r>
              <a:rPr dirty="0"/>
              <a:t>Half</a:t>
            </a:r>
            <a:r>
              <a:rPr spc="-45" dirty="0"/>
              <a:t> </a:t>
            </a:r>
            <a:r>
              <a:rPr dirty="0"/>
              <a:t>adder</a:t>
            </a:r>
            <a:r>
              <a:rPr spc="-45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dirty="0"/>
              <a:t>one</a:t>
            </a:r>
            <a:r>
              <a:rPr spc="-30" dirty="0"/>
              <a:t> </a:t>
            </a:r>
            <a:r>
              <a:rPr dirty="0"/>
              <a:t>output</a:t>
            </a:r>
            <a:r>
              <a:rPr spc="-50" dirty="0"/>
              <a:t> </a:t>
            </a:r>
            <a:r>
              <a:rPr dirty="0"/>
              <a:t>while</a:t>
            </a:r>
            <a:r>
              <a:rPr spc="-45" dirty="0"/>
              <a:t> </a:t>
            </a:r>
            <a:r>
              <a:rPr dirty="0"/>
              <a:t>full</a:t>
            </a:r>
            <a:r>
              <a:rPr spc="-30" dirty="0"/>
              <a:t> </a:t>
            </a:r>
            <a:r>
              <a:rPr spc="-10" dirty="0"/>
              <a:t>adder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two</a:t>
            </a:r>
            <a:r>
              <a:rPr spc="-15" dirty="0"/>
              <a:t> </a:t>
            </a:r>
            <a:r>
              <a:rPr spc="-10" dirty="0"/>
              <a:t>outputs</a:t>
            </a:r>
          </a:p>
          <a:p>
            <a:pPr marL="12700" marR="639445" indent="636905">
              <a:lnSpc>
                <a:spcPts val="3030"/>
              </a:lnSpc>
              <a:spcBef>
                <a:spcPts val="1005"/>
              </a:spcBef>
              <a:buAutoNum type="alphaLcParenR"/>
              <a:tabLst>
                <a:tab pos="649605" algn="l"/>
              </a:tabLst>
            </a:pPr>
            <a:r>
              <a:rPr dirty="0"/>
              <a:t>Half</a:t>
            </a:r>
            <a:r>
              <a:rPr spc="-55" dirty="0"/>
              <a:t> </a:t>
            </a:r>
            <a:r>
              <a:rPr dirty="0"/>
              <a:t>adder</a:t>
            </a:r>
            <a:r>
              <a:rPr spc="-50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dirty="0"/>
              <a:t>two</a:t>
            </a:r>
            <a:r>
              <a:rPr spc="-50" dirty="0"/>
              <a:t> </a:t>
            </a:r>
            <a:r>
              <a:rPr dirty="0"/>
              <a:t>inputs</a:t>
            </a:r>
            <a:r>
              <a:rPr spc="-45" dirty="0"/>
              <a:t> </a:t>
            </a:r>
            <a:r>
              <a:rPr dirty="0"/>
              <a:t>while</a:t>
            </a:r>
            <a:r>
              <a:rPr spc="-50" dirty="0"/>
              <a:t> </a:t>
            </a:r>
            <a:r>
              <a:rPr dirty="0"/>
              <a:t>full</a:t>
            </a:r>
            <a:r>
              <a:rPr spc="-40" dirty="0"/>
              <a:t> </a:t>
            </a:r>
            <a:r>
              <a:rPr spc="-10" dirty="0"/>
              <a:t>adder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three</a:t>
            </a:r>
            <a:r>
              <a:rPr spc="-35" dirty="0"/>
              <a:t> </a:t>
            </a:r>
            <a:r>
              <a:rPr spc="-10" dirty="0"/>
              <a:t>inputs</a:t>
            </a:r>
          </a:p>
          <a:p>
            <a:pPr marL="650240" indent="-637540">
              <a:lnSpc>
                <a:spcPct val="100000"/>
              </a:lnSpc>
              <a:spcBef>
                <a:spcPts val="615"/>
              </a:spcBef>
              <a:buAutoNum type="alphaLcParenR"/>
              <a:tabLst>
                <a:tab pos="650240" algn="l"/>
              </a:tabLst>
            </a:pPr>
            <a:r>
              <a:rPr dirty="0"/>
              <a:t>All</a:t>
            </a:r>
            <a:r>
              <a:rPr spc="-3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Mentioned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6523" y="275843"/>
            <a:ext cx="8379459" cy="6312535"/>
            <a:chOff x="1906523" y="275843"/>
            <a:chExt cx="8379459" cy="6312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9547" y="275843"/>
              <a:ext cx="7379208" cy="1424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6523" y="595884"/>
              <a:ext cx="8378952" cy="5992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8219" y="6417360"/>
            <a:ext cx="1174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67676"/>
                </a:solidFill>
                <a:latin typeface="Courier New"/>
                <a:cs typeface="Courier New"/>
              </a:rPr>
              <a:t>2</a:t>
            </a:r>
            <a:endParaRPr sz="1200">
              <a:latin typeface="Courier New"/>
              <a:cs typeface="Courier Ne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79" y="879347"/>
            <a:ext cx="4768389" cy="47533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79"/>
              </a:lnSpc>
              <a:spcBef>
                <a:spcPts val="100"/>
              </a:spcBef>
            </a:pPr>
            <a:r>
              <a:rPr sz="3900" b="0" spc="-25" dirty="0">
                <a:solidFill>
                  <a:srgbClr val="000000"/>
                </a:solidFill>
                <a:latin typeface="Courier New"/>
                <a:cs typeface="Courier New"/>
              </a:rPr>
              <a:t>EDU</a:t>
            </a:r>
            <a:endParaRPr sz="3900">
              <a:latin typeface="Courier New"/>
              <a:cs typeface="Courier New"/>
            </a:endParaRPr>
          </a:p>
          <a:p>
            <a:pPr marL="12065" marR="5080" algn="ctr">
              <a:lnSpc>
                <a:spcPct val="70000"/>
              </a:lnSpc>
              <a:spcBef>
                <a:spcPts val="700"/>
              </a:spcBef>
            </a:pPr>
            <a:r>
              <a:rPr sz="3900" b="0" dirty="0">
                <a:solidFill>
                  <a:srgbClr val="000000"/>
                </a:solidFill>
                <a:latin typeface="Courier New"/>
                <a:cs typeface="Courier New"/>
              </a:rPr>
              <a:t>Revolution:</a:t>
            </a:r>
            <a:r>
              <a:rPr sz="3900" b="0" spc="-8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900" b="0" spc="-25" dirty="0">
                <a:solidFill>
                  <a:srgbClr val="000000"/>
                </a:solidFill>
                <a:latin typeface="Courier New"/>
                <a:cs typeface="Courier New"/>
              </a:rPr>
              <a:t>Be </a:t>
            </a:r>
            <a:r>
              <a:rPr sz="3900" b="0" dirty="0">
                <a:solidFill>
                  <a:srgbClr val="000000"/>
                </a:solidFill>
                <a:latin typeface="Courier New"/>
                <a:cs typeface="Courier New"/>
              </a:rPr>
              <a:t>the</a:t>
            </a:r>
            <a:r>
              <a:rPr sz="3900" b="0" spc="-2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3900" b="0" spc="-10" dirty="0">
                <a:solidFill>
                  <a:srgbClr val="000000"/>
                </a:solidFill>
                <a:latin typeface="Courier New"/>
                <a:cs typeface="Courier New"/>
              </a:rPr>
              <a:t>Change</a:t>
            </a:r>
            <a:endParaRPr sz="39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0976" y="3673615"/>
            <a:ext cx="2082164" cy="1389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31165">
              <a:lnSpc>
                <a:spcPct val="124200"/>
              </a:lnSpc>
              <a:spcBef>
                <a:spcPts val="105"/>
              </a:spcBef>
            </a:pPr>
            <a:r>
              <a:rPr sz="2400" b="1" dirty="0">
                <a:latin typeface="Calibri"/>
                <a:cs typeface="Calibri"/>
              </a:rPr>
              <a:t>New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Year </a:t>
            </a:r>
            <a:r>
              <a:rPr sz="2400" b="1" dirty="0">
                <a:latin typeface="Calibri"/>
                <a:cs typeface="Calibri"/>
              </a:rPr>
              <a:t>New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Beginning </a:t>
            </a:r>
            <a:r>
              <a:rPr sz="2400" b="1" dirty="0">
                <a:latin typeface="Calibri"/>
                <a:cs typeface="Calibri"/>
              </a:rPr>
              <a:t>New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Excitement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905" y="2718054"/>
            <a:ext cx="3153410" cy="1807845"/>
          </a:xfrm>
          <a:prstGeom prst="rect">
            <a:avLst/>
          </a:prstGeom>
          <a:solidFill>
            <a:srgbClr val="155F82"/>
          </a:solidFill>
          <a:ln w="19811">
            <a:solidFill>
              <a:srgbClr val="042333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2600">
              <a:latin typeface="Times New Roman"/>
              <a:cs typeface="Times New Roman"/>
            </a:endParaRPr>
          </a:p>
          <a:p>
            <a:pPr marL="782320" marR="282575" indent="-495934">
              <a:lnSpc>
                <a:spcPct val="100000"/>
              </a:lnSpc>
              <a:spcBef>
                <a:spcPts val="5"/>
              </a:spcBef>
            </a:pPr>
            <a:r>
              <a:rPr sz="2600" b="1" spc="-10" dirty="0">
                <a:solidFill>
                  <a:srgbClr val="FFFFFF"/>
                </a:solidFill>
                <a:latin typeface="Courier New"/>
                <a:cs typeface="Courier New"/>
              </a:rPr>
              <a:t>Combinational Circuits</a:t>
            </a:r>
            <a:endParaRPr sz="2600">
              <a:latin typeface="Courier New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15155" y="2971800"/>
            <a:ext cx="1757680" cy="1295400"/>
            <a:chOff x="3915155" y="2971800"/>
            <a:chExt cx="1757680" cy="1295400"/>
          </a:xfrm>
        </p:grpSpPr>
        <p:sp>
          <p:nvSpPr>
            <p:cNvPr id="4" name="object 4"/>
            <p:cNvSpPr/>
            <p:nvPr/>
          </p:nvSpPr>
          <p:spPr>
            <a:xfrm>
              <a:off x="3925061" y="2981705"/>
              <a:ext cx="1737360" cy="1275715"/>
            </a:xfrm>
            <a:custGeom>
              <a:avLst/>
              <a:gdLst/>
              <a:ahLst/>
              <a:cxnLst/>
              <a:rect l="l" t="t" r="r" b="b"/>
              <a:pathLst>
                <a:path w="1737360" h="1275714">
                  <a:moveTo>
                    <a:pt x="1099565" y="0"/>
                  </a:moveTo>
                  <a:lnTo>
                    <a:pt x="1099565" y="318897"/>
                  </a:lnTo>
                  <a:lnTo>
                    <a:pt x="0" y="318897"/>
                  </a:lnTo>
                  <a:lnTo>
                    <a:pt x="0" y="956691"/>
                  </a:lnTo>
                  <a:lnTo>
                    <a:pt x="1099565" y="956691"/>
                  </a:lnTo>
                  <a:lnTo>
                    <a:pt x="1099565" y="1275588"/>
                  </a:lnTo>
                  <a:lnTo>
                    <a:pt x="1737360" y="637794"/>
                  </a:lnTo>
                  <a:lnTo>
                    <a:pt x="109956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5061" y="2981705"/>
              <a:ext cx="1737360" cy="1275715"/>
            </a:xfrm>
            <a:custGeom>
              <a:avLst/>
              <a:gdLst/>
              <a:ahLst/>
              <a:cxnLst/>
              <a:rect l="l" t="t" r="r" b="b"/>
              <a:pathLst>
                <a:path w="1737360" h="1275714">
                  <a:moveTo>
                    <a:pt x="0" y="318897"/>
                  </a:moveTo>
                  <a:lnTo>
                    <a:pt x="1099565" y="318897"/>
                  </a:lnTo>
                  <a:lnTo>
                    <a:pt x="1099565" y="0"/>
                  </a:lnTo>
                  <a:lnTo>
                    <a:pt x="1737360" y="637794"/>
                  </a:lnTo>
                  <a:lnTo>
                    <a:pt x="1099565" y="1275588"/>
                  </a:lnTo>
                  <a:lnTo>
                    <a:pt x="1099565" y="956691"/>
                  </a:lnTo>
                  <a:lnTo>
                    <a:pt x="0" y="956691"/>
                  </a:lnTo>
                  <a:lnTo>
                    <a:pt x="0" y="318897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902452" y="1249680"/>
            <a:ext cx="3621404" cy="469900"/>
            <a:chOff x="5902452" y="1249680"/>
            <a:chExt cx="3621404" cy="469900"/>
          </a:xfrm>
        </p:grpSpPr>
        <p:sp>
          <p:nvSpPr>
            <p:cNvPr id="7" name="object 7"/>
            <p:cNvSpPr/>
            <p:nvPr/>
          </p:nvSpPr>
          <p:spPr>
            <a:xfrm>
              <a:off x="5912358" y="1259586"/>
              <a:ext cx="3601720" cy="449580"/>
            </a:xfrm>
            <a:custGeom>
              <a:avLst/>
              <a:gdLst/>
              <a:ahLst/>
              <a:cxnLst/>
              <a:rect l="l" t="t" r="r" b="b"/>
              <a:pathLst>
                <a:path w="3601720" h="449580">
                  <a:moveTo>
                    <a:pt x="1800606" y="0"/>
                  </a:moveTo>
                  <a:lnTo>
                    <a:pt x="1722502" y="207"/>
                  </a:lnTo>
                  <a:lnTo>
                    <a:pt x="1645248" y="824"/>
                  </a:lnTo>
                  <a:lnTo>
                    <a:pt x="1568911" y="1842"/>
                  </a:lnTo>
                  <a:lnTo>
                    <a:pt x="1493558" y="3253"/>
                  </a:lnTo>
                  <a:lnTo>
                    <a:pt x="1419259" y="5048"/>
                  </a:lnTo>
                  <a:lnTo>
                    <a:pt x="1346079" y="7219"/>
                  </a:lnTo>
                  <a:lnTo>
                    <a:pt x="1274086" y="9758"/>
                  </a:lnTo>
                  <a:lnTo>
                    <a:pt x="1203349" y="12655"/>
                  </a:lnTo>
                  <a:lnTo>
                    <a:pt x="1133934" y="15904"/>
                  </a:lnTo>
                  <a:lnTo>
                    <a:pt x="1065910" y="19494"/>
                  </a:lnTo>
                  <a:lnTo>
                    <a:pt x="999343" y="23418"/>
                  </a:lnTo>
                  <a:lnTo>
                    <a:pt x="934302" y="27667"/>
                  </a:lnTo>
                  <a:lnTo>
                    <a:pt x="870853" y="32234"/>
                  </a:lnTo>
                  <a:lnTo>
                    <a:pt x="809066" y="37109"/>
                  </a:lnTo>
                  <a:lnTo>
                    <a:pt x="749006" y="42284"/>
                  </a:lnTo>
                  <a:lnTo>
                    <a:pt x="690742" y="47751"/>
                  </a:lnTo>
                  <a:lnTo>
                    <a:pt x="634341" y="53501"/>
                  </a:lnTo>
                  <a:lnTo>
                    <a:pt x="579871" y="59526"/>
                  </a:lnTo>
                  <a:lnTo>
                    <a:pt x="527399" y="65817"/>
                  </a:lnTo>
                  <a:lnTo>
                    <a:pt x="476993" y="72367"/>
                  </a:lnTo>
                  <a:lnTo>
                    <a:pt x="428721" y="79166"/>
                  </a:lnTo>
                  <a:lnTo>
                    <a:pt x="382649" y="86206"/>
                  </a:lnTo>
                  <a:lnTo>
                    <a:pt x="338847" y="93479"/>
                  </a:lnTo>
                  <a:lnTo>
                    <a:pt x="297381" y="100977"/>
                  </a:lnTo>
                  <a:lnTo>
                    <a:pt x="258318" y="108690"/>
                  </a:lnTo>
                  <a:lnTo>
                    <a:pt x="187675" y="124731"/>
                  </a:lnTo>
                  <a:lnTo>
                    <a:pt x="127458" y="141536"/>
                  </a:lnTo>
                  <a:lnTo>
                    <a:pt x="78208" y="159035"/>
                  </a:lnTo>
                  <a:lnTo>
                    <a:pt x="40465" y="177163"/>
                  </a:lnTo>
                  <a:lnTo>
                    <a:pt x="6609" y="205386"/>
                  </a:lnTo>
                  <a:lnTo>
                    <a:pt x="0" y="224789"/>
                  </a:lnTo>
                  <a:lnTo>
                    <a:pt x="1663" y="234545"/>
                  </a:lnTo>
                  <a:lnTo>
                    <a:pt x="40465" y="272416"/>
                  </a:lnTo>
                  <a:lnTo>
                    <a:pt x="78208" y="290544"/>
                  </a:lnTo>
                  <a:lnTo>
                    <a:pt x="127458" y="308043"/>
                  </a:lnTo>
                  <a:lnTo>
                    <a:pt x="187675" y="324848"/>
                  </a:lnTo>
                  <a:lnTo>
                    <a:pt x="258318" y="340889"/>
                  </a:lnTo>
                  <a:lnTo>
                    <a:pt x="297381" y="348602"/>
                  </a:lnTo>
                  <a:lnTo>
                    <a:pt x="338847" y="356100"/>
                  </a:lnTo>
                  <a:lnTo>
                    <a:pt x="382649" y="363373"/>
                  </a:lnTo>
                  <a:lnTo>
                    <a:pt x="428721" y="370413"/>
                  </a:lnTo>
                  <a:lnTo>
                    <a:pt x="476993" y="377212"/>
                  </a:lnTo>
                  <a:lnTo>
                    <a:pt x="527399" y="383762"/>
                  </a:lnTo>
                  <a:lnTo>
                    <a:pt x="579871" y="390053"/>
                  </a:lnTo>
                  <a:lnTo>
                    <a:pt x="634341" y="396078"/>
                  </a:lnTo>
                  <a:lnTo>
                    <a:pt x="690742" y="401828"/>
                  </a:lnTo>
                  <a:lnTo>
                    <a:pt x="749006" y="407295"/>
                  </a:lnTo>
                  <a:lnTo>
                    <a:pt x="809066" y="412470"/>
                  </a:lnTo>
                  <a:lnTo>
                    <a:pt x="870853" y="417345"/>
                  </a:lnTo>
                  <a:lnTo>
                    <a:pt x="934302" y="421912"/>
                  </a:lnTo>
                  <a:lnTo>
                    <a:pt x="999343" y="426161"/>
                  </a:lnTo>
                  <a:lnTo>
                    <a:pt x="1065910" y="430085"/>
                  </a:lnTo>
                  <a:lnTo>
                    <a:pt x="1133934" y="433675"/>
                  </a:lnTo>
                  <a:lnTo>
                    <a:pt x="1203349" y="436924"/>
                  </a:lnTo>
                  <a:lnTo>
                    <a:pt x="1274086" y="439821"/>
                  </a:lnTo>
                  <a:lnTo>
                    <a:pt x="1346079" y="442360"/>
                  </a:lnTo>
                  <a:lnTo>
                    <a:pt x="1419259" y="444531"/>
                  </a:lnTo>
                  <a:lnTo>
                    <a:pt x="1493558" y="446326"/>
                  </a:lnTo>
                  <a:lnTo>
                    <a:pt x="1568911" y="447737"/>
                  </a:lnTo>
                  <a:lnTo>
                    <a:pt x="1645248" y="448755"/>
                  </a:lnTo>
                  <a:lnTo>
                    <a:pt x="1722502" y="449372"/>
                  </a:lnTo>
                  <a:lnTo>
                    <a:pt x="1800606" y="449579"/>
                  </a:lnTo>
                  <a:lnTo>
                    <a:pt x="1878709" y="449372"/>
                  </a:lnTo>
                  <a:lnTo>
                    <a:pt x="1955963" y="448755"/>
                  </a:lnTo>
                  <a:lnTo>
                    <a:pt x="2032300" y="447737"/>
                  </a:lnTo>
                  <a:lnTo>
                    <a:pt x="2107653" y="446326"/>
                  </a:lnTo>
                  <a:lnTo>
                    <a:pt x="2181952" y="444531"/>
                  </a:lnTo>
                  <a:lnTo>
                    <a:pt x="2255132" y="442360"/>
                  </a:lnTo>
                  <a:lnTo>
                    <a:pt x="2327125" y="439821"/>
                  </a:lnTo>
                  <a:lnTo>
                    <a:pt x="2397862" y="436924"/>
                  </a:lnTo>
                  <a:lnTo>
                    <a:pt x="2467277" y="433675"/>
                  </a:lnTo>
                  <a:lnTo>
                    <a:pt x="2535301" y="430085"/>
                  </a:lnTo>
                  <a:lnTo>
                    <a:pt x="2601868" y="426161"/>
                  </a:lnTo>
                  <a:lnTo>
                    <a:pt x="2666909" y="421912"/>
                  </a:lnTo>
                  <a:lnTo>
                    <a:pt x="2730358" y="417345"/>
                  </a:lnTo>
                  <a:lnTo>
                    <a:pt x="2792145" y="412470"/>
                  </a:lnTo>
                  <a:lnTo>
                    <a:pt x="2852205" y="407295"/>
                  </a:lnTo>
                  <a:lnTo>
                    <a:pt x="2910469" y="401828"/>
                  </a:lnTo>
                  <a:lnTo>
                    <a:pt x="2966870" y="396078"/>
                  </a:lnTo>
                  <a:lnTo>
                    <a:pt x="3021340" y="390053"/>
                  </a:lnTo>
                  <a:lnTo>
                    <a:pt x="3073812" y="383762"/>
                  </a:lnTo>
                  <a:lnTo>
                    <a:pt x="3124218" y="377212"/>
                  </a:lnTo>
                  <a:lnTo>
                    <a:pt x="3172490" y="370413"/>
                  </a:lnTo>
                  <a:lnTo>
                    <a:pt x="3218562" y="363373"/>
                  </a:lnTo>
                  <a:lnTo>
                    <a:pt x="3262364" y="356100"/>
                  </a:lnTo>
                  <a:lnTo>
                    <a:pt x="3303830" y="348602"/>
                  </a:lnTo>
                  <a:lnTo>
                    <a:pt x="3342893" y="340889"/>
                  </a:lnTo>
                  <a:lnTo>
                    <a:pt x="3413536" y="324848"/>
                  </a:lnTo>
                  <a:lnTo>
                    <a:pt x="3473753" y="308043"/>
                  </a:lnTo>
                  <a:lnTo>
                    <a:pt x="3523003" y="290544"/>
                  </a:lnTo>
                  <a:lnTo>
                    <a:pt x="3560746" y="272416"/>
                  </a:lnTo>
                  <a:lnTo>
                    <a:pt x="3594602" y="244193"/>
                  </a:lnTo>
                  <a:lnTo>
                    <a:pt x="3601212" y="224789"/>
                  </a:lnTo>
                  <a:lnTo>
                    <a:pt x="3599548" y="215034"/>
                  </a:lnTo>
                  <a:lnTo>
                    <a:pt x="3560746" y="177163"/>
                  </a:lnTo>
                  <a:lnTo>
                    <a:pt x="3523003" y="159035"/>
                  </a:lnTo>
                  <a:lnTo>
                    <a:pt x="3473753" y="141536"/>
                  </a:lnTo>
                  <a:lnTo>
                    <a:pt x="3413536" y="124731"/>
                  </a:lnTo>
                  <a:lnTo>
                    <a:pt x="3342893" y="108690"/>
                  </a:lnTo>
                  <a:lnTo>
                    <a:pt x="3303830" y="100977"/>
                  </a:lnTo>
                  <a:lnTo>
                    <a:pt x="3262364" y="93479"/>
                  </a:lnTo>
                  <a:lnTo>
                    <a:pt x="3218562" y="86206"/>
                  </a:lnTo>
                  <a:lnTo>
                    <a:pt x="3172490" y="79166"/>
                  </a:lnTo>
                  <a:lnTo>
                    <a:pt x="3124218" y="72367"/>
                  </a:lnTo>
                  <a:lnTo>
                    <a:pt x="3073812" y="65817"/>
                  </a:lnTo>
                  <a:lnTo>
                    <a:pt x="3021340" y="59526"/>
                  </a:lnTo>
                  <a:lnTo>
                    <a:pt x="2966870" y="53501"/>
                  </a:lnTo>
                  <a:lnTo>
                    <a:pt x="2910469" y="47751"/>
                  </a:lnTo>
                  <a:lnTo>
                    <a:pt x="2852205" y="42284"/>
                  </a:lnTo>
                  <a:lnTo>
                    <a:pt x="2792145" y="37109"/>
                  </a:lnTo>
                  <a:lnTo>
                    <a:pt x="2730358" y="32234"/>
                  </a:lnTo>
                  <a:lnTo>
                    <a:pt x="2666909" y="27667"/>
                  </a:lnTo>
                  <a:lnTo>
                    <a:pt x="2601868" y="23418"/>
                  </a:lnTo>
                  <a:lnTo>
                    <a:pt x="2535301" y="19494"/>
                  </a:lnTo>
                  <a:lnTo>
                    <a:pt x="2467277" y="15904"/>
                  </a:lnTo>
                  <a:lnTo>
                    <a:pt x="2397862" y="12655"/>
                  </a:lnTo>
                  <a:lnTo>
                    <a:pt x="2327125" y="9758"/>
                  </a:lnTo>
                  <a:lnTo>
                    <a:pt x="2255132" y="7219"/>
                  </a:lnTo>
                  <a:lnTo>
                    <a:pt x="2181952" y="5048"/>
                  </a:lnTo>
                  <a:lnTo>
                    <a:pt x="2107653" y="3253"/>
                  </a:lnTo>
                  <a:lnTo>
                    <a:pt x="2032300" y="1842"/>
                  </a:lnTo>
                  <a:lnTo>
                    <a:pt x="1955963" y="824"/>
                  </a:lnTo>
                  <a:lnTo>
                    <a:pt x="1878709" y="207"/>
                  </a:lnTo>
                  <a:lnTo>
                    <a:pt x="180060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12358" y="1259586"/>
              <a:ext cx="3601720" cy="449580"/>
            </a:xfrm>
            <a:custGeom>
              <a:avLst/>
              <a:gdLst/>
              <a:ahLst/>
              <a:cxnLst/>
              <a:rect l="l" t="t" r="r" b="b"/>
              <a:pathLst>
                <a:path w="3601720" h="449580">
                  <a:moveTo>
                    <a:pt x="0" y="224789"/>
                  </a:moveTo>
                  <a:lnTo>
                    <a:pt x="26077" y="186442"/>
                  </a:lnTo>
                  <a:lnTo>
                    <a:pt x="78208" y="159035"/>
                  </a:lnTo>
                  <a:lnTo>
                    <a:pt x="127458" y="141536"/>
                  </a:lnTo>
                  <a:lnTo>
                    <a:pt x="187675" y="124731"/>
                  </a:lnTo>
                  <a:lnTo>
                    <a:pt x="258318" y="108690"/>
                  </a:lnTo>
                  <a:lnTo>
                    <a:pt x="297381" y="100977"/>
                  </a:lnTo>
                  <a:lnTo>
                    <a:pt x="338847" y="93479"/>
                  </a:lnTo>
                  <a:lnTo>
                    <a:pt x="382649" y="86206"/>
                  </a:lnTo>
                  <a:lnTo>
                    <a:pt x="428721" y="79166"/>
                  </a:lnTo>
                  <a:lnTo>
                    <a:pt x="476993" y="72367"/>
                  </a:lnTo>
                  <a:lnTo>
                    <a:pt x="527399" y="65817"/>
                  </a:lnTo>
                  <a:lnTo>
                    <a:pt x="579871" y="59526"/>
                  </a:lnTo>
                  <a:lnTo>
                    <a:pt x="634341" y="53501"/>
                  </a:lnTo>
                  <a:lnTo>
                    <a:pt x="690742" y="47751"/>
                  </a:lnTo>
                  <a:lnTo>
                    <a:pt x="749006" y="42284"/>
                  </a:lnTo>
                  <a:lnTo>
                    <a:pt x="809066" y="37109"/>
                  </a:lnTo>
                  <a:lnTo>
                    <a:pt x="870853" y="32234"/>
                  </a:lnTo>
                  <a:lnTo>
                    <a:pt x="934302" y="27667"/>
                  </a:lnTo>
                  <a:lnTo>
                    <a:pt x="999343" y="23418"/>
                  </a:lnTo>
                  <a:lnTo>
                    <a:pt x="1065910" y="19494"/>
                  </a:lnTo>
                  <a:lnTo>
                    <a:pt x="1133934" y="15904"/>
                  </a:lnTo>
                  <a:lnTo>
                    <a:pt x="1203349" y="12655"/>
                  </a:lnTo>
                  <a:lnTo>
                    <a:pt x="1274086" y="9758"/>
                  </a:lnTo>
                  <a:lnTo>
                    <a:pt x="1346079" y="7219"/>
                  </a:lnTo>
                  <a:lnTo>
                    <a:pt x="1419259" y="5048"/>
                  </a:lnTo>
                  <a:lnTo>
                    <a:pt x="1493558" y="3253"/>
                  </a:lnTo>
                  <a:lnTo>
                    <a:pt x="1568911" y="1842"/>
                  </a:lnTo>
                  <a:lnTo>
                    <a:pt x="1645248" y="824"/>
                  </a:lnTo>
                  <a:lnTo>
                    <a:pt x="1722502" y="207"/>
                  </a:lnTo>
                  <a:lnTo>
                    <a:pt x="1800606" y="0"/>
                  </a:lnTo>
                  <a:lnTo>
                    <a:pt x="1878709" y="207"/>
                  </a:lnTo>
                  <a:lnTo>
                    <a:pt x="1955963" y="824"/>
                  </a:lnTo>
                  <a:lnTo>
                    <a:pt x="2032300" y="1842"/>
                  </a:lnTo>
                  <a:lnTo>
                    <a:pt x="2107653" y="3253"/>
                  </a:lnTo>
                  <a:lnTo>
                    <a:pt x="2181952" y="5048"/>
                  </a:lnTo>
                  <a:lnTo>
                    <a:pt x="2255132" y="7219"/>
                  </a:lnTo>
                  <a:lnTo>
                    <a:pt x="2327125" y="9758"/>
                  </a:lnTo>
                  <a:lnTo>
                    <a:pt x="2397862" y="12655"/>
                  </a:lnTo>
                  <a:lnTo>
                    <a:pt x="2467277" y="15904"/>
                  </a:lnTo>
                  <a:lnTo>
                    <a:pt x="2535301" y="19494"/>
                  </a:lnTo>
                  <a:lnTo>
                    <a:pt x="2601868" y="23418"/>
                  </a:lnTo>
                  <a:lnTo>
                    <a:pt x="2666909" y="27667"/>
                  </a:lnTo>
                  <a:lnTo>
                    <a:pt x="2730358" y="32234"/>
                  </a:lnTo>
                  <a:lnTo>
                    <a:pt x="2792145" y="37109"/>
                  </a:lnTo>
                  <a:lnTo>
                    <a:pt x="2852205" y="42284"/>
                  </a:lnTo>
                  <a:lnTo>
                    <a:pt x="2910469" y="47751"/>
                  </a:lnTo>
                  <a:lnTo>
                    <a:pt x="2966870" y="53501"/>
                  </a:lnTo>
                  <a:lnTo>
                    <a:pt x="3021340" y="59526"/>
                  </a:lnTo>
                  <a:lnTo>
                    <a:pt x="3073812" y="65817"/>
                  </a:lnTo>
                  <a:lnTo>
                    <a:pt x="3124218" y="72367"/>
                  </a:lnTo>
                  <a:lnTo>
                    <a:pt x="3172490" y="79166"/>
                  </a:lnTo>
                  <a:lnTo>
                    <a:pt x="3218562" y="86206"/>
                  </a:lnTo>
                  <a:lnTo>
                    <a:pt x="3262364" y="93479"/>
                  </a:lnTo>
                  <a:lnTo>
                    <a:pt x="3303830" y="100977"/>
                  </a:lnTo>
                  <a:lnTo>
                    <a:pt x="3342893" y="108690"/>
                  </a:lnTo>
                  <a:lnTo>
                    <a:pt x="3413536" y="124731"/>
                  </a:lnTo>
                  <a:lnTo>
                    <a:pt x="3473753" y="141536"/>
                  </a:lnTo>
                  <a:lnTo>
                    <a:pt x="3523003" y="159035"/>
                  </a:lnTo>
                  <a:lnTo>
                    <a:pt x="3560746" y="177163"/>
                  </a:lnTo>
                  <a:lnTo>
                    <a:pt x="3594602" y="205386"/>
                  </a:lnTo>
                  <a:lnTo>
                    <a:pt x="3601212" y="224789"/>
                  </a:lnTo>
                  <a:lnTo>
                    <a:pt x="3599548" y="234545"/>
                  </a:lnTo>
                  <a:lnTo>
                    <a:pt x="3560746" y="272416"/>
                  </a:lnTo>
                  <a:lnTo>
                    <a:pt x="3523003" y="290544"/>
                  </a:lnTo>
                  <a:lnTo>
                    <a:pt x="3473753" y="308043"/>
                  </a:lnTo>
                  <a:lnTo>
                    <a:pt x="3413536" y="324848"/>
                  </a:lnTo>
                  <a:lnTo>
                    <a:pt x="3342893" y="340889"/>
                  </a:lnTo>
                  <a:lnTo>
                    <a:pt x="3303830" y="348602"/>
                  </a:lnTo>
                  <a:lnTo>
                    <a:pt x="3262364" y="356100"/>
                  </a:lnTo>
                  <a:lnTo>
                    <a:pt x="3218562" y="363373"/>
                  </a:lnTo>
                  <a:lnTo>
                    <a:pt x="3172490" y="370413"/>
                  </a:lnTo>
                  <a:lnTo>
                    <a:pt x="3124218" y="377212"/>
                  </a:lnTo>
                  <a:lnTo>
                    <a:pt x="3073812" y="383762"/>
                  </a:lnTo>
                  <a:lnTo>
                    <a:pt x="3021340" y="390053"/>
                  </a:lnTo>
                  <a:lnTo>
                    <a:pt x="2966870" y="396078"/>
                  </a:lnTo>
                  <a:lnTo>
                    <a:pt x="2910469" y="401828"/>
                  </a:lnTo>
                  <a:lnTo>
                    <a:pt x="2852205" y="407295"/>
                  </a:lnTo>
                  <a:lnTo>
                    <a:pt x="2792145" y="412470"/>
                  </a:lnTo>
                  <a:lnTo>
                    <a:pt x="2730358" y="417345"/>
                  </a:lnTo>
                  <a:lnTo>
                    <a:pt x="2666909" y="421912"/>
                  </a:lnTo>
                  <a:lnTo>
                    <a:pt x="2601868" y="426161"/>
                  </a:lnTo>
                  <a:lnTo>
                    <a:pt x="2535301" y="430085"/>
                  </a:lnTo>
                  <a:lnTo>
                    <a:pt x="2467277" y="433675"/>
                  </a:lnTo>
                  <a:lnTo>
                    <a:pt x="2397862" y="436924"/>
                  </a:lnTo>
                  <a:lnTo>
                    <a:pt x="2327125" y="439821"/>
                  </a:lnTo>
                  <a:lnTo>
                    <a:pt x="2255132" y="442360"/>
                  </a:lnTo>
                  <a:lnTo>
                    <a:pt x="2181952" y="444531"/>
                  </a:lnTo>
                  <a:lnTo>
                    <a:pt x="2107653" y="446326"/>
                  </a:lnTo>
                  <a:lnTo>
                    <a:pt x="2032300" y="447737"/>
                  </a:lnTo>
                  <a:lnTo>
                    <a:pt x="1955963" y="448755"/>
                  </a:lnTo>
                  <a:lnTo>
                    <a:pt x="1878709" y="449372"/>
                  </a:lnTo>
                  <a:lnTo>
                    <a:pt x="1800606" y="449579"/>
                  </a:lnTo>
                  <a:lnTo>
                    <a:pt x="1722502" y="449372"/>
                  </a:lnTo>
                  <a:lnTo>
                    <a:pt x="1645248" y="448755"/>
                  </a:lnTo>
                  <a:lnTo>
                    <a:pt x="1568911" y="447737"/>
                  </a:lnTo>
                  <a:lnTo>
                    <a:pt x="1493558" y="446326"/>
                  </a:lnTo>
                  <a:lnTo>
                    <a:pt x="1419259" y="444531"/>
                  </a:lnTo>
                  <a:lnTo>
                    <a:pt x="1346079" y="442360"/>
                  </a:lnTo>
                  <a:lnTo>
                    <a:pt x="1274086" y="439821"/>
                  </a:lnTo>
                  <a:lnTo>
                    <a:pt x="1203349" y="436924"/>
                  </a:lnTo>
                  <a:lnTo>
                    <a:pt x="1133934" y="433675"/>
                  </a:lnTo>
                  <a:lnTo>
                    <a:pt x="1065910" y="430085"/>
                  </a:lnTo>
                  <a:lnTo>
                    <a:pt x="999343" y="426161"/>
                  </a:lnTo>
                  <a:lnTo>
                    <a:pt x="934302" y="421912"/>
                  </a:lnTo>
                  <a:lnTo>
                    <a:pt x="870853" y="417345"/>
                  </a:lnTo>
                  <a:lnTo>
                    <a:pt x="809066" y="412470"/>
                  </a:lnTo>
                  <a:lnTo>
                    <a:pt x="749006" y="407295"/>
                  </a:lnTo>
                  <a:lnTo>
                    <a:pt x="690742" y="401828"/>
                  </a:lnTo>
                  <a:lnTo>
                    <a:pt x="634341" y="396078"/>
                  </a:lnTo>
                  <a:lnTo>
                    <a:pt x="579871" y="390053"/>
                  </a:lnTo>
                  <a:lnTo>
                    <a:pt x="527399" y="383762"/>
                  </a:lnTo>
                  <a:lnTo>
                    <a:pt x="476993" y="377212"/>
                  </a:lnTo>
                  <a:lnTo>
                    <a:pt x="428721" y="370413"/>
                  </a:lnTo>
                  <a:lnTo>
                    <a:pt x="382649" y="363373"/>
                  </a:lnTo>
                  <a:lnTo>
                    <a:pt x="338847" y="356100"/>
                  </a:lnTo>
                  <a:lnTo>
                    <a:pt x="297381" y="348602"/>
                  </a:lnTo>
                  <a:lnTo>
                    <a:pt x="258318" y="340889"/>
                  </a:lnTo>
                  <a:lnTo>
                    <a:pt x="187675" y="324848"/>
                  </a:lnTo>
                  <a:lnTo>
                    <a:pt x="127458" y="308043"/>
                  </a:lnTo>
                  <a:lnTo>
                    <a:pt x="78208" y="290544"/>
                  </a:lnTo>
                  <a:lnTo>
                    <a:pt x="40465" y="272416"/>
                  </a:lnTo>
                  <a:lnTo>
                    <a:pt x="6609" y="244193"/>
                  </a:lnTo>
                  <a:lnTo>
                    <a:pt x="0" y="224789"/>
                  </a:lnTo>
                  <a:close/>
                </a:path>
              </a:pathLst>
            </a:custGeom>
            <a:ln w="19811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42429" y="1252220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Adder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86855" y="4393691"/>
            <a:ext cx="3540760" cy="487680"/>
            <a:chOff x="6086855" y="4393691"/>
            <a:chExt cx="3540760" cy="487680"/>
          </a:xfrm>
        </p:grpSpPr>
        <p:sp>
          <p:nvSpPr>
            <p:cNvPr id="11" name="object 11"/>
            <p:cNvSpPr/>
            <p:nvPr/>
          </p:nvSpPr>
          <p:spPr>
            <a:xfrm>
              <a:off x="6096761" y="4403597"/>
              <a:ext cx="3520440" cy="467995"/>
            </a:xfrm>
            <a:custGeom>
              <a:avLst/>
              <a:gdLst/>
              <a:ahLst/>
              <a:cxnLst/>
              <a:rect l="l" t="t" r="r" b="b"/>
              <a:pathLst>
                <a:path w="3520440" h="467995">
                  <a:moveTo>
                    <a:pt x="1760219" y="0"/>
                  </a:moveTo>
                  <a:lnTo>
                    <a:pt x="1681809" y="228"/>
                  </a:lnTo>
                  <a:lnTo>
                    <a:pt x="1604277" y="905"/>
                  </a:lnTo>
                  <a:lnTo>
                    <a:pt x="1527696" y="2023"/>
                  </a:lnTo>
                  <a:lnTo>
                    <a:pt x="1452136" y="3572"/>
                  </a:lnTo>
                  <a:lnTo>
                    <a:pt x="1377669" y="5541"/>
                  </a:lnTo>
                  <a:lnTo>
                    <a:pt x="1304367" y="7922"/>
                  </a:lnTo>
                  <a:lnTo>
                    <a:pt x="1232302" y="10706"/>
                  </a:lnTo>
                  <a:lnTo>
                    <a:pt x="1161544" y="13881"/>
                  </a:lnTo>
                  <a:lnTo>
                    <a:pt x="1092165" y="17440"/>
                  </a:lnTo>
                  <a:lnTo>
                    <a:pt x="1024238" y="21373"/>
                  </a:lnTo>
                  <a:lnTo>
                    <a:pt x="957832" y="25669"/>
                  </a:lnTo>
                  <a:lnTo>
                    <a:pt x="893021" y="30320"/>
                  </a:lnTo>
                  <a:lnTo>
                    <a:pt x="829875" y="35315"/>
                  </a:lnTo>
                  <a:lnTo>
                    <a:pt x="768466" y="40646"/>
                  </a:lnTo>
                  <a:lnTo>
                    <a:pt x="708866" y="46303"/>
                  </a:lnTo>
                  <a:lnTo>
                    <a:pt x="651146" y="52277"/>
                  </a:lnTo>
                  <a:lnTo>
                    <a:pt x="595377" y="58557"/>
                  </a:lnTo>
                  <a:lnTo>
                    <a:pt x="541632" y="65135"/>
                  </a:lnTo>
                  <a:lnTo>
                    <a:pt x="489981" y="72000"/>
                  </a:lnTo>
                  <a:lnTo>
                    <a:pt x="440496" y="79144"/>
                  </a:lnTo>
                  <a:lnTo>
                    <a:pt x="393249" y="86556"/>
                  </a:lnTo>
                  <a:lnTo>
                    <a:pt x="348312" y="94227"/>
                  </a:lnTo>
                  <a:lnTo>
                    <a:pt x="305755" y="102149"/>
                  </a:lnTo>
                  <a:lnTo>
                    <a:pt x="265650" y="110310"/>
                  </a:lnTo>
                  <a:lnTo>
                    <a:pt x="228070" y="118702"/>
                  </a:lnTo>
                  <a:lnTo>
                    <a:pt x="160766" y="136141"/>
                  </a:lnTo>
                  <a:lnTo>
                    <a:pt x="104416" y="154387"/>
                  </a:lnTo>
                  <a:lnTo>
                    <a:pt x="59592" y="173366"/>
                  </a:lnTo>
                  <a:lnTo>
                    <a:pt x="26867" y="193001"/>
                  </a:lnTo>
                  <a:lnTo>
                    <a:pt x="1714" y="223516"/>
                  </a:lnTo>
                  <a:lnTo>
                    <a:pt x="0" y="233933"/>
                  </a:lnTo>
                  <a:lnTo>
                    <a:pt x="1714" y="244351"/>
                  </a:lnTo>
                  <a:lnTo>
                    <a:pt x="26867" y="274866"/>
                  </a:lnTo>
                  <a:lnTo>
                    <a:pt x="59592" y="294501"/>
                  </a:lnTo>
                  <a:lnTo>
                    <a:pt x="104416" y="313480"/>
                  </a:lnTo>
                  <a:lnTo>
                    <a:pt x="160766" y="331726"/>
                  </a:lnTo>
                  <a:lnTo>
                    <a:pt x="228070" y="349165"/>
                  </a:lnTo>
                  <a:lnTo>
                    <a:pt x="265650" y="357557"/>
                  </a:lnTo>
                  <a:lnTo>
                    <a:pt x="305755" y="365718"/>
                  </a:lnTo>
                  <a:lnTo>
                    <a:pt x="348312" y="373640"/>
                  </a:lnTo>
                  <a:lnTo>
                    <a:pt x="393249" y="381311"/>
                  </a:lnTo>
                  <a:lnTo>
                    <a:pt x="440496" y="388723"/>
                  </a:lnTo>
                  <a:lnTo>
                    <a:pt x="489981" y="395867"/>
                  </a:lnTo>
                  <a:lnTo>
                    <a:pt x="541632" y="402732"/>
                  </a:lnTo>
                  <a:lnTo>
                    <a:pt x="595377" y="409310"/>
                  </a:lnTo>
                  <a:lnTo>
                    <a:pt x="651146" y="415590"/>
                  </a:lnTo>
                  <a:lnTo>
                    <a:pt x="708866" y="421564"/>
                  </a:lnTo>
                  <a:lnTo>
                    <a:pt x="768466" y="427221"/>
                  </a:lnTo>
                  <a:lnTo>
                    <a:pt x="829875" y="432552"/>
                  </a:lnTo>
                  <a:lnTo>
                    <a:pt x="893021" y="437547"/>
                  </a:lnTo>
                  <a:lnTo>
                    <a:pt x="957832" y="442198"/>
                  </a:lnTo>
                  <a:lnTo>
                    <a:pt x="1024238" y="446494"/>
                  </a:lnTo>
                  <a:lnTo>
                    <a:pt x="1092165" y="450427"/>
                  </a:lnTo>
                  <a:lnTo>
                    <a:pt x="1161544" y="453986"/>
                  </a:lnTo>
                  <a:lnTo>
                    <a:pt x="1232302" y="457161"/>
                  </a:lnTo>
                  <a:lnTo>
                    <a:pt x="1304367" y="459945"/>
                  </a:lnTo>
                  <a:lnTo>
                    <a:pt x="1377669" y="462326"/>
                  </a:lnTo>
                  <a:lnTo>
                    <a:pt x="1452136" y="464295"/>
                  </a:lnTo>
                  <a:lnTo>
                    <a:pt x="1527696" y="465844"/>
                  </a:lnTo>
                  <a:lnTo>
                    <a:pt x="1604277" y="466962"/>
                  </a:lnTo>
                  <a:lnTo>
                    <a:pt x="1681809" y="467639"/>
                  </a:lnTo>
                  <a:lnTo>
                    <a:pt x="1760219" y="467868"/>
                  </a:lnTo>
                  <a:lnTo>
                    <a:pt x="1838630" y="467639"/>
                  </a:lnTo>
                  <a:lnTo>
                    <a:pt x="1916162" y="466962"/>
                  </a:lnTo>
                  <a:lnTo>
                    <a:pt x="1992743" y="465844"/>
                  </a:lnTo>
                  <a:lnTo>
                    <a:pt x="2068303" y="464295"/>
                  </a:lnTo>
                  <a:lnTo>
                    <a:pt x="2142770" y="462326"/>
                  </a:lnTo>
                  <a:lnTo>
                    <a:pt x="2216072" y="459945"/>
                  </a:lnTo>
                  <a:lnTo>
                    <a:pt x="2288137" y="457161"/>
                  </a:lnTo>
                  <a:lnTo>
                    <a:pt x="2358895" y="453986"/>
                  </a:lnTo>
                  <a:lnTo>
                    <a:pt x="2428274" y="450427"/>
                  </a:lnTo>
                  <a:lnTo>
                    <a:pt x="2496201" y="446494"/>
                  </a:lnTo>
                  <a:lnTo>
                    <a:pt x="2562607" y="442198"/>
                  </a:lnTo>
                  <a:lnTo>
                    <a:pt x="2627418" y="437547"/>
                  </a:lnTo>
                  <a:lnTo>
                    <a:pt x="2690564" y="432552"/>
                  </a:lnTo>
                  <a:lnTo>
                    <a:pt x="2751973" y="427221"/>
                  </a:lnTo>
                  <a:lnTo>
                    <a:pt x="2811573" y="421564"/>
                  </a:lnTo>
                  <a:lnTo>
                    <a:pt x="2869293" y="415590"/>
                  </a:lnTo>
                  <a:lnTo>
                    <a:pt x="2925062" y="409310"/>
                  </a:lnTo>
                  <a:lnTo>
                    <a:pt x="2978807" y="402732"/>
                  </a:lnTo>
                  <a:lnTo>
                    <a:pt x="3030458" y="395867"/>
                  </a:lnTo>
                  <a:lnTo>
                    <a:pt x="3079943" y="388723"/>
                  </a:lnTo>
                  <a:lnTo>
                    <a:pt x="3127190" y="381311"/>
                  </a:lnTo>
                  <a:lnTo>
                    <a:pt x="3172127" y="373640"/>
                  </a:lnTo>
                  <a:lnTo>
                    <a:pt x="3214684" y="365718"/>
                  </a:lnTo>
                  <a:lnTo>
                    <a:pt x="3254789" y="357557"/>
                  </a:lnTo>
                  <a:lnTo>
                    <a:pt x="3292369" y="349165"/>
                  </a:lnTo>
                  <a:lnTo>
                    <a:pt x="3359673" y="331726"/>
                  </a:lnTo>
                  <a:lnTo>
                    <a:pt x="3416023" y="313480"/>
                  </a:lnTo>
                  <a:lnTo>
                    <a:pt x="3460847" y="294501"/>
                  </a:lnTo>
                  <a:lnTo>
                    <a:pt x="3493572" y="274866"/>
                  </a:lnTo>
                  <a:lnTo>
                    <a:pt x="3518725" y="244351"/>
                  </a:lnTo>
                  <a:lnTo>
                    <a:pt x="3520440" y="233933"/>
                  </a:lnTo>
                  <a:lnTo>
                    <a:pt x="3518725" y="223516"/>
                  </a:lnTo>
                  <a:lnTo>
                    <a:pt x="3493572" y="193001"/>
                  </a:lnTo>
                  <a:lnTo>
                    <a:pt x="3460847" y="173366"/>
                  </a:lnTo>
                  <a:lnTo>
                    <a:pt x="3416023" y="154387"/>
                  </a:lnTo>
                  <a:lnTo>
                    <a:pt x="3359673" y="136141"/>
                  </a:lnTo>
                  <a:lnTo>
                    <a:pt x="3292369" y="118702"/>
                  </a:lnTo>
                  <a:lnTo>
                    <a:pt x="3254789" y="110310"/>
                  </a:lnTo>
                  <a:lnTo>
                    <a:pt x="3214684" y="102149"/>
                  </a:lnTo>
                  <a:lnTo>
                    <a:pt x="3172127" y="94227"/>
                  </a:lnTo>
                  <a:lnTo>
                    <a:pt x="3127190" y="86556"/>
                  </a:lnTo>
                  <a:lnTo>
                    <a:pt x="3079943" y="79144"/>
                  </a:lnTo>
                  <a:lnTo>
                    <a:pt x="3030458" y="72000"/>
                  </a:lnTo>
                  <a:lnTo>
                    <a:pt x="2978807" y="65135"/>
                  </a:lnTo>
                  <a:lnTo>
                    <a:pt x="2925062" y="58557"/>
                  </a:lnTo>
                  <a:lnTo>
                    <a:pt x="2869293" y="52277"/>
                  </a:lnTo>
                  <a:lnTo>
                    <a:pt x="2811573" y="46303"/>
                  </a:lnTo>
                  <a:lnTo>
                    <a:pt x="2751973" y="40646"/>
                  </a:lnTo>
                  <a:lnTo>
                    <a:pt x="2690564" y="35315"/>
                  </a:lnTo>
                  <a:lnTo>
                    <a:pt x="2627418" y="30320"/>
                  </a:lnTo>
                  <a:lnTo>
                    <a:pt x="2562607" y="25669"/>
                  </a:lnTo>
                  <a:lnTo>
                    <a:pt x="2496201" y="21373"/>
                  </a:lnTo>
                  <a:lnTo>
                    <a:pt x="2428274" y="17440"/>
                  </a:lnTo>
                  <a:lnTo>
                    <a:pt x="2358895" y="13881"/>
                  </a:lnTo>
                  <a:lnTo>
                    <a:pt x="2288137" y="10706"/>
                  </a:lnTo>
                  <a:lnTo>
                    <a:pt x="2216072" y="7922"/>
                  </a:lnTo>
                  <a:lnTo>
                    <a:pt x="2142770" y="5541"/>
                  </a:lnTo>
                  <a:lnTo>
                    <a:pt x="2068303" y="3572"/>
                  </a:lnTo>
                  <a:lnTo>
                    <a:pt x="1992743" y="2023"/>
                  </a:lnTo>
                  <a:lnTo>
                    <a:pt x="1916162" y="905"/>
                  </a:lnTo>
                  <a:lnTo>
                    <a:pt x="1838630" y="228"/>
                  </a:lnTo>
                  <a:lnTo>
                    <a:pt x="176021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761" y="4403597"/>
              <a:ext cx="3520440" cy="467995"/>
            </a:xfrm>
            <a:custGeom>
              <a:avLst/>
              <a:gdLst/>
              <a:ahLst/>
              <a:cxnLst/>
              <a:rect l="l" t="t" r="r" b="b"/>
              <a:pathLst>
                <a:path w="3520440" h="467995">
                  <a:moveTo>
                    <a:pt x="0" y="233933"/>
                  </a:moveTo>
                  <a:lnTo>
                    <a:pt x="26867" y="193001"/>
                  </a:lnTo>
                  <a:lnTo>
                    <a:pt x="59592" y="173366"/>
                  </a:lnTo>
                  <a:lnTo>
                    <a:pt x="104416" y="154387"/>
                  </a:lnTo>
                  <a:lnTo>
                    <a:pt x="160766" y="136141"/>
                  </a:lnTo>
                  <a:lnTo>
                    <a:pt x="228070" y="118702"/>
                  </a:lnTo>
                  <a:lnTo>
                    <a:pt x="265650" y="110310"/>
                  </a:lnTo>
                  <a:lnTo>
                    <a:pt x="305755" y="102149"/>
                  </a:lnTo>
                  <a:lnTo>
                    <a:pt x="348312" y="94227"/>
                  </a:lnTo>
                  <a:lnTo>
                    <a:pt x="393249" y="86556"/>
                  </a:lnTo>
                  <a:lnTo>
                    <a:pt x="440496" y="79144"/>
                  </a:lnTo>
                  <a:lnTo>
                    <a:pt x="489981" y="72000"/>
                  </a:lnTo>
                  <a:lnTo>
                    <a:pt x="541632" y="65135"/>
                  </a:lnTo>
                  <a:lnTo>
                    <a:pt x="595377" y="58557"/>
                  </a:lnTo>
                  <a:lnTo>
                    <a:pt x="651146" y="52277"/>
                  </a:lnTo>
                  <a:lnTo>
                    <a:pt x="708866" y="46303"/>
                  </a:lnTo>
                  <a:lnTo>
                    <a:pt x="768466" y="40646"/>
                  </a:lnTo>
                  <a:lnTo>
                    <a:pt x="829875" y="35315"/>
                  </a:lnTo>
                  <a:lnTo>
                    <a:pt x="893021" y="30320"/>
                  </a:lnTo>
                  <a:lnTo>
                    <a:pt x="957832" y="25669"/>
                  </a:lnTo>
                  <a:lnTo>
                    <a:pt x="1024238" y="21373"/>
                  </a:lnTo>
                  <a:lnTo>
                    <a:pt x="1092165" y="17440"/>
                  </a:lnTo>
                  <a:lnTo>
                    <a:pt x="1161544" y="13881"/>
                  </a:lnTo>
                  <a:lnTo>
                    <a:pt x="1232302" y="10706"/>
                  </a:lnTo>
                  <a:lnTo>
                    <a:pt x="1304367" y="7922"/>
                  </a:lnTo>
                  <a:lnTo>
                    <a:pt x="1377669" y="5541"/>
                  </a:lnTo>
                  <a:lnTo>
                    <a:pt x="1452136" y="3572"/>
                  </a:lnTo>
                  <a:lnTo>
                    <a:pt x="1527696" y="2023"/>
                  </a:lnTo>
                  <a:lnTo>
                    <a:pt x="1604277" y="905"/>
                  </a:lnTo>
                  <a:lnTo>
                    <a:pt x="1681809" y="228"/>
                  </a:lnTo>
                  <a:lnTo>
                    <a:pt x="1760219" y="0"/>
                  </a:lnTo>
                  <a:lnTo>
                    <a:pt x="1838630" y="228"/>
                  </a:lnTo>
                  <a:lnTo>
                    <a:pt x="1916162" y="905"/>
                  </a:lnTo>
                  <a:lnTo>
                    <a:pt x="1992743" y="2023"/>
                  </a:lnTo>
                  <a:lnTo>
                    <a:pt x="2068303" y="3572"/>
                  </a:lnTo>
                  <a:lnTo>
                    <a:pt x="2142770" y="5541"/>
                  </a:lnTo>
                  <a:lnTo>
                    <a:pt x="2216072" y="7922"/>
                  </a:lnTo>
                  <a:lnTo>
                    <a:pt x="2288137" y="10706"/>
                  </a:lnTo>
                  <a:lnTo>
                    <a:pt x="2358895" y="13881"/>
                  </a:lnTo>
                  <a:lnTo>
                    <a:pt x="2428274" y="17440"/>
                  </a:lnTo>
                  <a:lnTo>
                    <a:pt x="2496201" y="21373"/>
                  </a:lnTo>
                  <a:lnTo>
                    <a:pt x="2562607" y="25669"/>
                  </a:lnTo>
                  <a:lnTo>
                    <a:pt x="2627418" y="30320"/>
                  </a:lnTo>
                  <a:lnTo>
                    <a:pt x="2690564" y="35315"/>
                  </a:lnTo>
                  <a:lnTo>
                    <a:pt x="2751973" y="40646"/>
                  </a:lnTo>
                  <a:lnTo>
                    <a:pt x="2811573" y="46303"/>
                  </a:lnTo>
                  <a:lnTo>
                    <a:pt x="2869293" y="52277"/>
                  </a:lnTo>
                  <a:lnTo>
                    <a:pt x="2925062" y="58557"/>
                  </a:lnTo>
                  <a:lnTo>
                    <a:pt x="2978807" y="65135"/>
                  </a:lnTo>
                  <a:lnTo>
                    <a:pt x="3030458" y="72000"/>
                  </a:lnTo>
                  <a:lnTo>
                    <a:pt x="3079943" y="79144"/>
                  </a:lnTo>
                  <a:lnTo>
                    <a:pt x="3127190" y="86556"/>
                  </a:lnTo>
                  <a:lnTo>
                    <a:pt x="3172127" y="94227"/>
                  </a:lnTo>
                  <a:lnTo>
                    <a:pt x="3214684" y="102149"/>
                  </a:lnTo>
                  <a:lnTo>
                    <a:pt x="3254789" y="110310"/>
                  </a:lnTo>
                  <a:lnTo>
                    <a:pt x="3292369" y="118702"/>
                  </a:lnTo>
                  <a:lnTo>
                    <a:pt x="3359673" y="136141"/>
                  </a:lnTo>
                  <a:lnTo>
                    <a:pt x="3416023" y="154387"/>
                  </a:lnTo>
                  <a:lnTo>
                    <a:pt x="3460847" y="173366"/>
                  </a:lnTo>
                  <a:lnTo>
                    <a:pt x="3493572" y="193001"/>
                  </a:lnTo>
                  <a:lnTo>
                    <a:pt x="3518725" y="223516"/>
                  </a:lnTo>
                  <a:lnTo>
                    <a:pt x="3520440" y="233933"/>
                  </a:lnTo>
                  <a:lnTo>
                    <a:pt x="3518725" y="244351"/>
                  </a:lnTo>
                  <a:lnTo>
                    <a:pt x="3493572" y="274866"/>
                  </a:lnTo>
                  <a:lnTo>
                    <a:pt x="3460847" y="294501"/>
                  </a:lnTo>
                  <a:lnTo>
                    <a:pt x="3416023" y="313480"/>
                  </a:lnTo>
                  <a:lnTo>
                    <a:pt x="3359673" y="331726"/>
                  </a:lnTo>
                  <a:lnTo>
                    <a:pt x="3292369" y="349165"/>
                  </a:lnTo>
                  <a:lnTo>
                    <a:pt x="3254789" y="357557"/>
                  </a:lnTo>
                  <a:lnTo>
                    <a:pt x="3214684" y="365718"/>
                  </a:lnTo>
                  <a:lnTo>
                    <a:pt x="3172127" y="373640"/>
                  </a:lnTo>
                  <a:lnTo>
                    <a:pt x="3127190" y="381311"/>
                  </a:lnTo>
                  <a:lnTo>
                    <a:pt x="3079943" y="388723"/>
                  </a:lnTo>
                  <a:lnTo>
                    <a:pt x="3030458" y="395867"/>
                  </a:lnTo>
                  <a:lnTo>
                    <a:pt x="2978807" y="402732"/>
                  </a:lnTo>
                  <a:lnTo>
                    <a:pt x="2925062" y="409310"/>
                  </a:lnTo>
                  <a:lnTo>
                    <a:pt x="2869293" y="415590"/>
                  </a:lnTo>
                  <a:lnTo>
                    <a:pt x="2811573" y="421564"/>
                  </a:lnTo>
                  <a:lnTo>
                    <a:pt x="2751973" y="427221"/>
                  </a:lnTo>
                  <a:lnTo>
                    <a:pt x="2690564" y="432552"/>
                  </a:lnTo>
                  <a:lnTo>
                    <a:pt x="2627418" y="437547"/>
                  </a:lnTo>
                  <a:lnTo>
                    <a:pt x="2562607" y="442198"/>
                  </a:lnTo>
                  <a:lnTo>
                    <a:pt x="2496201" y="446494"/>
                  </a:lnTo>
                  <a:lnTo>
                    <a:pt x="2428274" y="450427"/>
                  </a:lnTo>
                  <a:lnTo>
                    <a:pt x="2358895" y="453986"/>
                  </a:lnTo>
                  <a:lnTo>
                    <a:pt x="2288137" y="457161"/>
                  </a:lnTo>
                  <a:lnTo>
                    <a:pt x="2216072" y="459945"/>
                  </a:lnTo>
                  <a:lnTo>
                    <a:pt x="2142770" y="462326"/>
                  </a:lnTo>
                  <a:lnTo>
                    <a:pt x="2068303" y="464295"/>
                  </a:lnTo>
                  <a:lnTo>
                    <a:pt x="1992743" y="465844"/>
                  </a:lnTo>
                  <a:lnTo>
                    <a:pt x="1916162" y="466962"/>
                  </a:lnTo>
                  <a:lnTo>
                    <a:pt x="1838630" y="467639"/>
                  </a:lnTo>
                  <a:lnTo>
                    <a:pt x="1760219" y="467868"/>
                  </a:lnTo>
                  <a:lnTo>
                    <a:pt x="1681809" y="467639"/>
                  </a:lnTo>
                  <a:lnTo>
                    <a:pt x="1604277" y="466962"/>
                  </a:lnTo>
                  <a:lnTo>
                    <a:pt x="1527696" y="465844"/>
                  </a:lnTo>
                  <a:lnTo>
                    <a:pt x="1452136" y="464295"/>
                  </a:lnTo>
                  <a:lnTo>
                    <a:pt x="1377669" y="462326"/>
                  </a:lnTo>
                  <a:lnTo>
                    <a:pt x="1304367" y="459945"/>
                  </a:lnTo>
                  <a:lnTo>
                    <a:pt x="1232302" y="457161"/>
                  </a:lnTo>
                  <a:lnTo>
                    <a:pt x="1161544" y="453986"/>
                  </a:lnTo>
                  <a:lnTo>
                    <a:pt x="1092165" y="450427"/>
                  </a:lnTo>
                  <a:lnTo>
                    <a:pt x="1024238" y="446494"/>
                  </a:lnTo>
                  <a:lnTo>
                    <a:pt x="957832" y="442198"/>
                  </a:lnTo>
                  <a:lnTo>
                    <a:pt x="893021" y="437547"/>
                  </a:lnTo>
                  <a:lnTo>
                    <a:pt x="829875" y="432552"/>
                  </a:lnTo>
                  <a:lnTo>
                    <a:pt x="768466" y="427221"/>
                  </a:lnTo>
                  <a:lnTo>
                    <a:pt x="708866" y="421564"/>
                  </a:lnTo>
                  <a:lnTo>
                    <a:pt x="651146" y="415590"/>
                  </a:lnTo>
                  <a:lnTo>
                    <a:pt x="595377" y="409310"/>
                  </a:lnTo>
                  <a:lnTo>
                    <a:pt x="541632" y="402732"/>
                  </a:lnTo>
                  <a:lnTo>
                    <a:pt x="489981" y="395867"/>
                  </a:lnTo>
                  <a:lnTo>
                    <a:pt x="440496" y="388723"/>
                  </a:lnTo>
                  <a:lnTo>
                    <a:pt x="393249" y="381311"/>
                  </a:lnTo>
                  <a:lnTo>
                    <a:pt x="348312" y="373640"/>
                  </a:lnTo>
                  <a:lnTo>
                    <a:pt x="305755" y="365718"/>
                  </a:lnTo>
                  <a:lnTo>
                    <a:pt x="265650" y="357557"/>
                  </a:lnTo>
                  <a:lnTo>
                    <a:pt x="228070" y="349165"/>
                  </a:lnTo>
                  <a:lnTo>
                    <a:pt x="160766" y="331726"/>
                  </a:lnTo>
                  <a:lnTo>
                    <a:pt x="104416" y="313480"/>
                  </a:lnTo>
                  <a:lnTo>
                    <a:pt x="59592" y="294501"/>
                  </a:lnTo>
                  <a:lnTo>
                    <a:pt x="26867" y="274866"/>
                  </a:lnTo>
                  <a:lnTo>
                    <a:pt x="1714" y="244351"/>
                  </a:lnTo>
                  <a:lnTo>
                    <a:pt x="0" y="233933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902452" y="1990344"/>
            <a:ext cx="3540760" cy="467995"/>
            <a:chOff x="5902452" y="1990344"/>
            <a:chExt cx="3540760" cy="467995"/>
          </a:xfrm>
        </p:grpSpPr>
        <p:sp>
          <p:nvSpPr>
            <p:cNvPr id="14" name="object 14"/>
            <p:cNvSpPr/>
            <p:nvPr/>
          </p:nvSpPr>
          <p:spPr>
            <a:xfrm>
              <a:off x="5912358" y="2000250"/>
              <a:ext cx="3520440" cy="448309"/>
            </a:xfrm>
            <a:custGeom>
              <a:avLst/>
              <a:gdLst/>
              <a:ahLst/>
              <a:cxnLst/>
              <a:rect l="l" t="t" r="r" b="b"/>
              <a:pathLst>
                <a:path w="3520440" h="448310">
                  <a:moveTo>
                    <a:pt x="1760219" y="0"/>
                  </a:moveTo>
                  <a:lnTo>
                    <a:pt x="1681809" y="218"/>
                  </a:lnTo>
                  <a:lnTo>
                    <a:pt x="1604277" y="867"/>
                  </a:lnTo>
                  <a:lnTo>
                    <a:pt x="1527696" y="1937"/>
                  </a:lnTo>
                  <a:lnTo>
                    <a:pt x="1452136" y="3420"/>
                  </a:lnTo>
                  <a:lnTo>
                    <a:pt x="1377669" y="5306"/>
                  </a:lnTo>
                  <a:lnTo>
                    <a:pt x="1304367" y="7586"/>
                  </a:lnTo>
                  <a:lnTo>
                    <a:pt x="1232302" y="10252"/>
                  </a:lnTo>
                  <a:lnTo>
                    <a:pt x="1161544" y="13293"/>
                  </a:lnTo>
                  <a:lnTo>
                    <a:pt x="1092165" y="16701"/>
                  </a:lnTo>
                  <a:lnTo>
                    <a:pt x="1024238" y="20466"/>
                  </a:lnTo>
                  <a:lnTo>
                    <a:pt x="957832" y="24580"/>
                  </a:lnTo>
                  <a:lnTo>
                    <a:pt x="893021" y="29034"/>
                  </a:lnTo>
                  <a:lnTo>
                    <a:pt x="829875" y="33818"/>
                  </a:lnTo>
                  <a:lnTo>
                    <a:pt x="768466" y="38923"/>
                  </a:lnTo>
                  <a:lnTo>
                    <a:pt x="708866" y="44340"/>
                  </a:lnTo>
                  <a:lnTo>
                    <a:pt x="651146" y="50061"/>
                  </a:lnTo>
                  <a:lnTo>
                    <a:pt x="595377" y="56075"/>
                  </a:lnTo>
                  <a:lnTo>
                    <a:pt x="541632" y="62373"/>
                  </a:lnTo>
                  <a:lnTo>
                    <a:pt x="489981" y="68948"/>
                  </a:lnTo>
                  <a:lnTo>
                    <a:pt x="440496" y="75789"/>
                  </a:lnTo>
                  <a:lnTo>
                    <a:pt x="393249" y="82887"/>
                  </a:lnTo>
                  <a:lnTo>
                    <a:pt x="348312" y="90234"/>
                  </a:lnTo>
                  <a:lnTo>
                    <a:pt x="305755" y="97820"/>
                  </a:lnTo>
                  <a:lnTo>
                    <a:pt x="265650" y="105635"/>
                  </a:lnTo>
                  <a:lnTo>
                    <a:pt x="228070" y="113672"/>
                  </a:lnTo>
                  <a:lnTo>
                    <a:pt x="160766" y="130372"/>
                  </a:lnTo>
                  <a:lnTo>
                    <a:pt x="104416" y="147846"/>
                  </a:lnTo>
                  <a:lnTo>
                    <a:pt x="59592" y="166022"/>
                  </a:lnTo>
                  <a:lnTo>
                    <a:pt x="15220" y="194441"/>
                  </a:lnTo>
                  <a:lnTo>
                    <a:pt x="0" y="224027"/>
                  </a:lnTo>
                  <a:lnTo>
                    <a:pt x="1714" y="234004"/>
                  </a:lnTo>
                  <a:lnTo>
                    <a:pt x="26867" y="263229"/>
                  </a:lnTo>
                  <a:lnTo>
                    <a:pt x="80528" y="291204"/>
                  </a:lnTo>
                  <a:lnTo>
                    <a:pt x="131186" y="309038"/>
                  </a:lnTo>
                  <a:lnTo>
                    <a:pt x="193084" y="326134"/>
                  </a:lnTo>
                  <a:lnTo>
                    <a:pt x="265650" y="342420"/>
                  </a:lnTo>
                  <a:lnTo>
                    <a:pt x="305755" y="350235"/>
                  </a:lnTo>
                  <a:lnTo>
                    <a:pt x="348312" y="357821"/>
                  </a:lnTo>
                  <a:lnTo>
                    <a:pt x="393249" y="365168"/>
                  </a:lnTo>
                  <a:lnTo>
                    <a:pt x="440496" y="372266"/>
                  </a:lnTo>
                  <a:lnTo>
                    <a:pt x="489981" y="379107"/>
                  </a:lnTo>
                  <a:lnTo>
                    <a:pt x="541632" y="385682"/>
                  </a:lnTo>
                  <a:lnTo>
                    <a:pt x="595377" y="391980"/>
                  </a:lnTo>
                  <a:lnTo>
                    <a:pt x="651146" y="397994"/>
                  </a:lnTo>
                  <a:lnTo>
                    <a:pt x="708866" y="403715"/>
                  </a:lnTo>
                  <a:lnTo>
                    <a:pt x="768466" y="409132"/>
                  </a:lnTo>
                  <a:lnTo>
                    <a:pt x="829875" y="414237"/>
                  </a:lnTo>
                  <a:lnTo>
                    <a:pt x="893021" y="419021"/>
                  </a:lnTo>
                  <a:lnTo>
                    <a:pt x="957832" y="423475"/>
                  </a:lnTo>
                  <a:lnTo>
                    <a:pt x="1024238" y="427589"/>
                  </a:lnTo>
                  <a:lnTo>
                    <a:pt x="1092165" y="431354"/>
                  </a:lnTo>
                  <a:lnTo>
                    <a:pt x="1161544" y="434762"/>
                  </a:lnTo>
                  <a:lnTo>
                    <a:pt x="1232302" y="437803"/>
                  </a:lnTo>
                  <a:lnTo>
                    <a:pt x="1304367" y="440469"/>
                  </a:lnTo>
                  <a:lnTo>
                    <a:pt x="1377669" y="442749"/>
                  </a:lnTo>
                  <a:lnTo>
                    <a:pt x="1452136" y="444635"/>
                  </a:lnTo>
                  <a:lnTo>
                    <a:pt x="1527696" y="446118"/>
                  </a:lnTo>
                  <a:lnTo>
                    <a:pt x="1604277" y="447188"/>
                  </a:lnTo>
                  <a:lnTo>
                    <a:pt x="1681809" y="447837"/>
                  </a:lnTo>
                  <a:lnTo>
                    <a:pt x="1760219" y="448055"/>
                  </a:lnTo>
                  <a:lnTo>
                    <a:pt x="1838630" y="447837"/>
                  </a:lnTo>
                  <a:lnTo>
                    <a:pt x="1916162" y="447188"/>
                  </a:lnTo>
                  <a:lnTo>
                    <a:pt x="1992743" y="446118"/>
                  </a:lnTo>
                  <a:lnTo>
                    <a:pt x="2068303" y="444635"/>
                  </a:lnTo>
                  <a:lnTo>
                    <a:pt x="2142770" y="442749"/>
                  </a:lnTo>
                  <a:lnTo>
                    <a:pt x="2216072" y="440469"/>
                  </a:lnTo>
                  <a:lnTo>
                    <a:pt x="2288137" y="437803"/>
                  </a:lnTo>
                  <a:lnTo>
                    <a:pt x="2358895" y="434762"/>
                  </a:lnTo>
                  <a:lnTo>
                    <a:pt x="2428274" y="431354"/>
                  </a:lnTo>
                  <a:lnTo>
                    <a:pt x="2496201" y="427589"/>
                  </a:lnTo>
                  <a:lnTo>
                    <a:pt x="2562607" y="423475"/>
                  </a:lnTo>
                  <a:lnTo>
                    <a:pt x="2627418" y="419021"/>
                  </a:lnTo>
                  <a:lnTo>
                    <a:pt x="2690564" y="414237"/>
                  </a:lnTo>
                  <a:lnTo>
                    <a:pt x="2751973" y="409132"/>
                  </a:lnTo>
                  <a:lnTo>
                    <a:pt x="2811573" y="403715"/>
                  </a:lnTo>
                  <a:lnTo>
                    <a:pt x="2869293" y="397994"/>
                  </a:lnTo>
                  <a:lnTo>
                    <a:pt x="2925062" y="391980"/>
                  </a:lnTo>
                  <a:lnTo>
                    <a:pt x="2978807" y="385682"/>
                  </a:lnTo>
                  <a:lnTo>
                    <a:pt x="3030458" y="379107"/>
                  </a:lnTo>
                  <a:lnTo>
                    <a:pt x="3079943" y="372266"/>
                  </a:lnTo>
                  <a:lnTo>
                    <a:pt x="3127190" y="365168"/>
                  </a:lnTo>
                  <a:lnTo>
                    <a:pt x="3172127" y="357821"/>
                  </a:lnTo>
                  <a:lnTo>
                    <a:pt x="3214684" y="350235"/>
                  </a:lnTo>
                  <a:lnTo>
                    <a:pt x="3254789" y="342420"/>
                  </a:lnTo>
                  <a:lnTo>
                    <a:pt x="3292369" y="334383"/>
                  </a:lnTo>
                  <a:lnTo>
                    <a:pt x="3359673" y="317683"/>
                  </a:lnTo>
                  <a:lnTo>
                    <a:pt x="3416023" y="300209"/>
                  </a:lnTo>
                  <a:lnTo>
                    <a:pt x="3460847" y="282033"/>
                  </a:lnTo>
                  <a:lnTo>
                    <a:pt x="3505219" y="253614"/>
                  </a:lnTo>
                  <a:lnTo>
                    <a:pt x="3520440" y="224027"/>
                  </a:lnTo>
                  <a:lnTo>
                    <a:pt x="3518725" y="214051"/>
                  </a:lnTo>
                  <a:lnTo>
                    <a:pt x="3493572" y="184826"/>
                  </a:lnTo>
                  <a:lnTo>
                    <a:pt x="3439911" y="156851"/>
                  </a:lnTo>
                  <a:lnTo>
                    <a:pt x="3389253" y="139017"/>
                  </a:lnTo>
                  <a:lnTo>
                    <a:pt x="3327355" y="121921"/>
                  </a:lnTo>
                  <a:lnTo>
                    <a:pt x="3254789" y="105635"/>
                  </a:lnTo>
                  <a:lnTo>
                    <a:pt x="3214684" y="97820"/>
                  </a:lnTo>
                  <a:lnTo>
                    <a:pt x="3172127" y="90234"/>
                  </a:lnTo>
                  <a:lnTo>
                    <a:pt x="3127190" y="82887"/>
                  </a:lnTo>
                  <a:lnTo>
                    <a:pt x="3079943" y="75789"/>
                  </a:lnTo>
                  <a:lnTo>
                    <a:pt x="3030458" y="68948"/>
                  </a:lnTo>
                  <a:lnTo>
                    <a:pt x="2978807" y="62373"/>
                  </a:lnTo>
                  <a:lnTo>
                    <a:pt x="2925062" y="56075"/>
                  </a:lnTo>
                  <a:lnTo>
                    <a:pt x="2869293" y="50061"/>
                  </a:lnTo>
                  <a:lnTo>
                    <a:pt x="2811573" y="44340"/>
                  </a:lnTo>
                  <a:lnTo>
                    <a:pt x="2751973" y="38923"/>
                  </a:lnTo>
                  <a:lnTo>
                    <a:pt x="2690564" y="33818"/>
                  </a:lnTo>
                  <a:lnTo>
                    <a:pt x="2627418" y="29034"/>
                  </a:lnTo>
                  <a:lnTo>
                    <a:pt x="2562607" y="24580"/>
                  </a:lnTo>
                  <a:lnTo>
                    <a:pt x="2496201" y="20466"/>
                  </a:lnTo>
                  <a:lnTo>
                    <a:pt x="2428274" y="16701"/>
                  </a:lnTo>
                  <a:lnTo>
                    <a:pt x="2358895" y="13293"/>
                  </a:lnTo>
                  <a:lnTo>
                    <a:pt x="2288137" y="10252"/>
                  </a:lnTo>
                  <a:lnTo>
                    <a:pt x="2216072" y="7586"/>
                  </a:lnTo>
                  <a:lnTo>
                    <a:pt x="2142770" y="5306"/>
                  </a:lnTo>
                  <a:lnTo>
                    <a:pt x="2068303" y="3420"/>
                  </a:lnTo>
                  <a:lnTo>
                    <a:pt x="1992743" y="1937"/>
                  </a:lnTo>
                  <a:lnTo>
                    <a:pt x="1916162" y="867"/>
                  </a:lnTo>
                  <a:lnTo>
                    <a:pt x="1838630" y="218"/>
                  </a:lnTo>
                  <a:lnTo>
                    <a:pt x="176021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12358" y="2000250"/>
              <a:ext cx="3520440" cy="448309"/>
            </a:xfrm>
            <a:custGeom>
              <a:avLst/>
              <a:gdLst/>
              <a:ahLst/>
              <a:cxnLst/>
              <a:rect l="l" t="t" r="r" b="b"/>
              <a:pathLst>
                <a:path w="3520440" h="448310">
                  <a:moveTo>
                    <a:pt x="0" y="224027"/>
                  </a:moveTo>
                  <a:lnTo>
                    <a:pt x="26867" y="184826"/>
                  </a:lnTo>
                  <a:lnTo>
                    <a:pt x="80528" y="156851"/>
                  </a:lnTo>
                  <a:lnTo>
                    <a:pt x="131186" y="139017"/>
                  </a:lnTo>
                  <a:lnTo>
                    <a:pt x="193084" y="121921"/>
                  </a:lnTo>
                  <a:lnTo>
                    <a:pt x="265650" y="105635"/>
                  </a:lnTo>
                  <a:lnTo>
                    <a:pt x="305755" y="97820"/>
                  </a:lnTo>
                  <a:lnTo>
                    <a:pt x="348312" y="90234"/>
                  </a:lnTo>
                  <a:lnTo>
                    <a:pt x="393249" y="82887"/>
                  </a:lnTo>
                  <a:lnTo>
                    <a:pt x="440496" y="75789"/>
                  </a:lnTo>
                  <a:lnTo>
                    <a:pt x="489981" y="68948"/>
                  </a:lnTo>
                  <a:lnTo>
                    <a:pt x="541632" y="62373"/>
                  </a:lnTo>
                  <a:lnTo>
                    <a:pt x="595377" y="56075"/>
                  </a:lnTo>
                  <a:lnTo>
                    <a:pt x="651146" y="50061"/>
                  </a:lnTo>
                  <a:lnTo>
                    <a:pt x="708866" y="44340"/>
                  </a:lnTo>
                  <a:lnTo>
                    <a:pt x="768466" y="38923"/>
                  </a:lnTo>
                  <a:lnTo>
                    <a:pt x="829875" y="33818"/>
                  </a:lnTo>
                  <a:lnTo>
                    <a:pt x="893021" y="29034"/>
                  </a:lnTo>
                  <a:lnTo>
                    <a:pt x="957832" y="24580"/>
                  </a:lnTo>
                  <a:lnTo>
                    <a:pt x="1024238" y="20466"/>
                  </a:lnTo>
                  <a:lnTo>
                    <a:pt x="1092165" y="16701"/>
                  </a:lnTo>
                  <a:lnTo>
                    <a:pt x="1161544" y="13293"/>
                  </a:lnTo>
                  <a:lnTo>
                    <a:pt x="1232302" y="10252"/>
                  </a:lnTo>
                  <a:lnTo>
                    <a:pt x="1304367" y="7586"/>
                  </a:lnTo>
                  <a:lnTo>
                    <a:pt x="1377669" y="5306"/>
                  </a:lnTo>
                  <a:lnTo>
                    <a:pt x="1452136" y="3420"/>
                  </a:lnTo>
                  <a:lnTo>
                    <a:pt x="1527696" y="1937"/>
                  </a:lnTo>
                  <a:lnTo>
                    <a:pt x="1604277" y="867"/>
                  </a:lnTo>
                  <a:lnTo>
                    <a:pt x="1681809" y="218"/>
                  </a:lnTo>
                  <a:lnTo>
                    <a:pt x="1760219" y="0"/>
                  </a:lnTo>
                  <a:lnTo>
                    <a:pt x="1838630" y="218"/>
                  </a:lnTo>
                  <a:lnTo>
                    <a:pt x="1916162" y="867"/>
                  </a:lnTo>
                  <a:lnTo>
                    <a:pt x="1992743" y="1937"/>
                  </a:lnTo>
                  <a:lnTo>
                    <a:pt x="2068303" y="3420"/>
                  </a:lnTo>
                  <a:lnTo>
                    <a:pt x="2142770" y="5306"/>
                  </a:lnTo>
                  <a:lnTo>
                    <a:pt x="2216072" y="7586"/>
                  </a:lnTo>
                  <a:lnTo>
                    <a:pt x="2288137" y="10252"/>
                  </a:lnTo>
                  <a:lnTo>
                    <a:pt x="2358895" y="13293"/>
                  </a:lnTo>
                  <a:lnTo>
                    <a:pt x="2428274" y="16701"/>
                  </a:lnTo>
                  <a:lnTo>
                    <a:pt x="2496201" y="20466"/>
                  </a:lnTo>
                  <a:lnTo>
                    <a:pt x="2562607" y="24580"/>
                  </a:lnTo>
                  <a:lnTo>
                    <a:pt x="2627418" y="29034"/>
                  </a:lnTo>
                  <a:lnTo>
                    <a:pt x="2690564" y="33818"/>
                  </a:lnTo>
                  <a:lnTo>
                    <a:pt x="2751973" y="38923"/>
                  </a:lnTo>
                  <a:lnTo>
                    <a:pt x="2811573" y="44340"/>
                  </a:lnTo>
                  <a:lnTo>
                    <a:pt x="2869293" y="50061"/>
                  </a:lnTo>
                  <a:lnTo>
                    <a:pt x="2925062" y="56075"/>
                  </a:lnTo>
                  <a:lnTo>
                    <a:pt x="2978807" y="62373"/>
                  </a:lnTo>
                  <a:lnTo>
                    <a:pt x="3030458" y="68948"/>
                  </a:lnTo>
                  <a:lnTo>
                    <a:pt x="3079943" y="75789"/>
                  </a:lnTo>
                  <a:lnTo>
                    <a:pt x="3127190" y="82887"/>
                  </a:lnTo>
                  <a:lnTo>
                    <a:pt x="3172127" y="90234"/>
                  </a:lnTo>
                  <a:lnTo>
                    <a:pt x="3214684" y="97820"/>
                  </a:lnTo>
                  <a:lnTo>
                    <a:pt x="3254789" y="105635"/>
                  </a:lnTo>
                  <a:lnTo>
                    <a:pt x="3292369" y="113672"/>
                  </a:lnTo>
                  <a:lnTo>
                    <a:pt x="3359673" y="130372"/>
                  </a:lnTo>
                  <a:lnTo>
                    <a:pt x="3416023" y="147846"/>
                  </a:lnTo>
                  <a:lnTo>
                    <a:pt x="3460847" y="166022"/>
                  </a:lnTo>
                  <a:lnTo>
                    <a:pt x="3505219" y="194441"/>
                  </a:lnTo>
                  <a:lnTo>
                    <a:pt x="3520440" y="224027"/>
                  </a:lnTo>
                  <a:lnTo>
                    <a:pt x="3518725" y="234004"/>
                  </a:lnTo>
                  <a:lnTo>
                    <a:pt x="3493572" y="263229"/>
                  </a:lnTo>
                  <a:lnTo>
                    <a:pt x="3439911" y="291204"/>
                  </a:lnTo>
                  <a:lnTo>
                    <a:pt x="3389253" y="309038"/>
                  </a:lnTo>
                  <a:lnTo>
                    <a:pt x="3327355" y="326134"/>
                  </a:lnTo>
                  <a:lnTo>
                    <a:pt x="3254789" y="342420"/>
                  </a:lnTo>
                  <a:lnTo>
                    <a:pt x="3214684" y="350235"/>
                  </a:lnTo>
                  <a:lnTo>
                    <a:pt x="3172127" y="357821"/>
                  </a:lnTo>
                  <a:lnTo>
                    <a:pt x="3127190" y="365168"/>
                  </a:lnTo>
                  <a:lnTo>
                    <a:pt x="3079943" y="372266"/>
                  </a:lnTo>
                  <a:lnTo>
                    <a:pt x="3030458" y="379107"/>
                  </a:lnTo>
                  <a:lnTo>
                    <a:pt x="2978807" y="385682"/>
                  </a:lnTo>
                  <a:lnTo>
                    <a:pt x="2925062" y="391980"/>
                  </a:lnTo>
                  <a:lnTo>
                    <a:pt x="2869293" y="397994"/>
                  </a:lnTo>
                  <a:lnTo>
                    <a:pt x="2811573" y="403715"/>
                  </a:lnTo>
                  <a:lnTo>
                    <a:pt x="2751973" y="409132"/>
                  </a:lnTo>
                  <a:lnTo>
                    <a:pt x="2690564" y="414237"/>
                  </a:lnTo>
                  <a:lnTo>
                    <a:pt x="2627418" y="419021"/>
                  </a:lnTo>
                  <a:lnTo>
                    <a:pt x="2562607" y="423475"/>
                  </a:lnTo>
                  <a:lnTo>
                    <a:pt x="2496201" y="427589"/>
                  </a:lnTo>
                  <a:lnTo>
                    <a:pt x="2428274" y="431354"/>
                  </a:lnTo>
                  <a:lnTo>
                    <a:pt x="2358895" y="434762"/>
                  </a:lnTo>
                  <a:lnTo>
                    <a:pt x="2288137" y="437803"/>
                  </a:lnTo>
                  <a:lnTo>
                    <a:pt x="2216072" y="440469"/>
                  </a:lnTo>
                  <a:lnTo>
                    <a:pt x="2142770" y="442749"/>
                  </a:lnTo>
                  <a:lnTo>
                    <a:pt x="2068303" y="444635"/>
                  </a:lnTo>
                  <a:lnTo>
                    <a:pt x="1992743" y="446118"/>
                  </a:lnTo>
                  <a:lnTo>
                    <a:pt x="1916162" y="447188"/>
                  </a:lnTo>
                  <a:lnTo>
                    <a:pt x="1838630" y="447837"/>
                  </a:lnTo>
                  <a:lnTo>
                    <a:pt x="1760219" y="448055"/>
                  </a:lnTo>
                  <a:lnTo>
                    <a:pt x="1681809" y="447837"/>
                  </a:lnTo>
                  <a:lnTo>
                    <a:pt x="1604277" y="447188"/>
                  </a:lnTo>
                  <a:lnTo>
                    <a:pt x="1527696" y="446118"/>
                  </a:lnTo>
                  <a:lnTo>
                    <a:pt x="1452136" y="444635"/>
                  </a:lnTo>
                  <a:lnTo>
                    <a:pt x="1377669" y="442749"/>
                  </a:lnTo>
                  <a:lnTo>
                    <a:pt x="1304367" y="440469"/>
                  </a:lnTo>
                  <a:lnTo>
                    <a:pt x="1232302" y="437803"/>
                  </a:lnTo>
                  <a:lnTo>
                    <a:pt x="1161544" y="434762"/>
                  </a:lnTo>
                  <a:lnTo>
                    <a:pt x="1092165" y="431354"/>
                  </a:lnTo>
                  <a:lnTo>
                    <a:pt x="1024238" y="427589"/>
                  </a:lnTo>
                  <a:lnTo>
                    <a:pt x="957832" y="423475"/>
                  </a:lnTo>
                  <a:lnTo>
                    <a:pt x="893021" y="419021"/>
                  </a:lnTo>
                  <a:lnTo>
                    <a:pt x="829875" y="414237"/>
                  </a:lnTo>
                  <a:lnTo>
                    <a:pt x="768466" y="409132"/>
                  </a:lnTo>
                  <a:lnTo>
                    <a:pt x="708866" y="403715"/>
                  </a:lnTo>
                  <a:lnTo>
                    <a:pt x="651146" y="397994"/>
                  </a:lnTo>
                  <a:lnTo>
                    <a:pt x="595377" y="391980"/>
                  </a:lnTo>
                  <a:lnTo>
                    <a:pt x="541632" y="385682"/>
                  </a:lnTo>
                  <a:lnTo>
                    <a:pt x="489981" y="379107"/>
                  </a:lnTo>
                  <a:lnTo>
                    <a:pt x="440496" y="372266"/>
                  </a:lnTo>
                  <a:lnTo>
                    <a:pt x="393249" y="365168"/>
                  </a:lnTo>
                  <a:lnTo>
                    <a:pt x="348312" y="357821"/>
                  </a:lnTo>
                  <a:lnTo>
                    <a:pt x="305755" y="350235"/>
                  </a:lnTo>
                  <a:lnTo>
                    <a:pt x="265650" y="342420"/>
                  </a:lnTo>
                  <a:lnTo>
                    <a:pt x="228070" y="334383"/>
                  </a:lnTo>
                  <a:lnTo>
                    <a:pt x="160766" y="317683"/>
                  </a:lnTo>
                  <a:lnTo>
                    <a:pt x="104416" y="300209"/>
                  </a:lnTo>
                  <a:lnTo>
                    <a:pt x="59592" y="282033"/>
                  </a:lnTo>
                  <a:lnTo>
                    <a:pt x="15220" y="253614"/>
                  </a:lnTo>
                  <a:lnTo>
                    <a:pt x="0" y="224027"/>
                  </a:lnTo>
                  <a:close/>
                </a:path>
              </a:pathLst>
            </a:custGeom>
            <a:ln w="19811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744716" y="1991309"/>
            <a:ext cx="1854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Subtractor</a:t>
            </a:r>
            <a:endParaRPr sz="2400"/>
          </a:p>
        </p:txBody>
      </p:sp>
      <p:grpSp>
        <p:nvGrpSpPr>
          <p:cNvPr id="17" name="object 17"/>
          <p:cNvGrpSpPr/>
          <p:nvPr/>
        </p:nvGrpSpPr>
        <p:grpSpPr>
          <a:xfrm>
            <a:off x="5902452" y="2744723"/>
            <a:ext cx="3540760" cy="474345"/>
            <a:chOff x="5902452" y="2744723"/>
            <a:chExt cx="3540760" cy="474345"/>
          </a:xfrm>
        </p:grpSpPr>
        <p:sp>
          <p:nvSpPr>
            <p:cNvPr id="18" name="object 18"/>
            <p:cNvSpPr/>
            <p:nvPr/>
          </p:nvSpPr>
          <p:spPr>
            <a:xfrm>
              <a:off x="5912358" y="2754629"/>
              <a:ext cx="3520440" cy="454659"/>
            </a:xfrm>
            <a:custGeom>
              <a:avLst/>
              <a:gdLst/>
              <a:ahLst/>
              <a:cxnLst/>
              <a:rect l="l" t="t" r="r" b="b"/>
              <a:pathLst>
                <a:path w="3520440" h="454660">
                  <a:moveTo>
                    <a:pt x="1760219" y="0"/>
                  </a:moveTo>
                  <a:lnTo>
                    <a:pt x="1681809" y="221"/>
                  </a:lnTo>
                  <a:lnTo>
                    <a:pt x="1604277" y="879"/>
                  </a:lnTo>
                  <a:lnTo>
                    <a:pt x="1527696" y="1964"/>
                  </a:lnTo>
                  <a:lnTo>
                    <a:pt x="1452136" y="3468"/>
                  </a:lnTo>
                  <a:lnTo>
                    <a:pt x="1377669" y="5380"/>
                  </a:lnTo>
                  <a:lnTo>
                    <a:pt x="1304367" y="7692"/>
                  </a:lnTo>
                  <a:lnTo>
                    <a:pt x="1232302" y="10394"/>
                  </a:lnTo>
                  <a:lnTo>
                    <a:pt x="1161544" y="13477"/>
                  </a:lnTo>
                  <a:lnTo>
                    <a:pt x="1092165" y="16932"/>
                  </a:lnTo>
                  <a:lnTo>
                    <a:pt x="1024238" y="20750"/>
                  </a:lnTo>
                  <a:lnTo>
                    <a:pt x="957832" y="24921"/>
                  </a:lnTo>
                  <a:lnTo>
                    <a:pt x="893021" y="29436"/>
                  </a:lnTo>
                  <a:lnTo>
                    <a:pt x="829875" y="34286"/>
                  </a:lnTo>
                  <a:lnTo>
                    <a:pt x="768466" y="39461"/>
                  </a:lnTo>
                  <a:lnTo>
                    <a:pt x="708866" y="44953"/>
                  </a:lnTo>
                  <a:lnTo>
                    <a:pt x="651146" y="50752"/>
                  </a:lnTo>
                  <a:lnTo>
                    <a:pt x="595377" y="56848"/>
                  </a:lnTo>
                  <a:lnTo>
                    <a:pt x="541632" y="63234"/>
                  </a:lnTo>
                  <a:lnTo>
                    <a:pt x="489981" y="69898"/>
                  </a:lnTo>
                  <a:lnTo>
                    <a:pt x="440496" y="76833"/>
                  </a:lnTo>
                  <a:lnTo>
                    <a:pt x="393249" y="84028"/>
                  </a:lnTo>
                  <a:lnTo>
                    <a:pt x="348312" y="91475"/>
                  </a:lnTo>
                  <a:lnTo>
                    <a:pt x="305755" y="99164"/>
                  </a:lnTo>
                  <a:lnTo>
                    <a:pt x="265650" y="107087"/>
                  </a:lnTo>
                  <a:lnTo>
                    <a:pt x="228070" y="115233"/>
                  </a:lnTo>
                  <a:lnTo>
                    <a:pt x="160766" y="132160"/>
                  </a:lnTo>
                  <a:lnTo>
                    <a:pt x="104416" y="149870"/>
                  </a:lnTo>
                  <a:lnTo>
                    <a:pt x="59592" y="168292"/>
                  </a:lnTo>
                  <a:lnTo>
                    <a:pt x="15220" y="197093"/>
                  </a:lnTo>
                  <a:lnTo>
                    <a:pt x="0" y="227075"/>
                  </a:lnTo>
                  <a:lnTo>
                    <a:pt x="1714" y="237186"/>
                  </a:lnTo>
                  <a:lnTo>
                    <a:pt x="26867" y="266802"/>
                  </a:lnTo>
                  <a:lnTo>
                    <a:pt x="80528" y="295154"/>
                  </a:lnTo>
                  <a:lnTo>
                    <a:pt x="131186" y="313229"/>
                  </a:lnTo>
                  <a:lnTo>
                    <a:pt x="193084" y="330557"/>
                  </a:lnTo>
                  <a:lnTo>
                    <a:pt x="265650" y="347064"/>
                  </a:lnTo>
                  <a:lnTo>
                    <a:pt x="305755" y="354987"/>
                  </a:lnTo>
                  <a:lnTo>
                    <a:pt x="348312" y="362676"/>
                  </a:lnTo>
                  <a:lnTo>
                    <a:pt x="393249" y="370123"/>
                  </a:lnTo>
                  <a:lnTo>
                    <a:pt x="440496" y="377318"/>
                  </a:lnTo>
                  <a:lnTo>
                    <a:pt x="489981" y="384253"/>
                  </a:lnTo>
                  <a:lnTo>
                    <a:pt x="541632" y="390917"/>
                  </a:lnTo>
                  <a:lnTo>
                    <a:pt x="595377" y="397303"/>
                  </a:lnTo>
                  <a:lnTo>
                    <a:pt x="651146" y="403399"/>
                  </a:lnTo>
                  <a:lnTo>
                    <a:pt x="708866" y="409198"/>
                  </a:lnTo>
                  <a:lnTo>
                    <a:pt x="768466" y="414690"/>
                  </a:lnTo>
                  <a:lnTo>
                    <a:pt x="829875" y="419865"/>
                  </a:lnTo>
                  <a:lnTo>
                    <a:pt x="893021" y="424715"/>
                  </a:lnTo>
                  <a:lnTo>
                    <a:pt x="957832" y="429230"/>
                  </a:lnTo>
                  <a:lnTo>
                    <a:pt x="1024238" y="433401"/>
                  </a:lnTo>
                  <a:lnTo>
                    <a:pt x="1092165" y="437219"/>
                  </a:lnTo>
                  <a:lnTo>
                    <a:pt x="1161544" y="440674"/>
                  </a:lnTo>
                  <a:lnTo>
                    <a:pt x="1232302" y="443757"/>
                  </a:lnTo>
                  <a:lnTo>
                    <a:pt x="1304367" y="446459"/>
                  </a:lnTo>
                  <a:lnTo>
                    <a:pt x="1377669" y="448771"/>
                  </a:lnTo>
                  <a:lnTo>
                    <a:pt x="1452136" y="450683"/>
                  </a:lnTo>
                  <a:lnTo>
                    <a:pt x="1527696" y="452187"/>
                  </a:lnTo>
                  <a:lnTo>
                    <a:pt x="1604277" y="453272"/>
                  </a:lnTo>
                  <a:lnTo>
                    <a:pt x="1681809" y="453930"/>
                  </a:lnTo>
                  <a:lnTo>
                    <a:pt x="1760219" y="454152"/>
                  </a:lnTo>
                  <a:lnTo>
                    <a:pt x="1838630" y="453930"/>
                  </a:lnTo>
                  <a:lnTo>
                    <a:pt x="1916162" y="453272"/>
                  </a:lnTo>
                  <a:lnTo>
                    <a:pt x="1992743" y="452187"/>
                  </a:lnTo>
                  <a:lnTo>
                    <a:pt x="2068303" y="450683"/>
                  </a:lnTo>
                  <a:lnTo>
                    <a:pt x="2142770" y="448771"/>
                  </a:lnTo>
                  <a:lnTo>
                    <a:pt x="2216072" y="446459"/>
                  </a:lnTo>
                  <a:lnTo>
                    <a:pt x="2288137" y="443757"/>
                  </a:lnTo>
                  <a:lnTo>
                    <a:pt x="2358895" y="440674"/>
                  </a:lnTo>
                  <a:lnTo>
                    <a:pt x="2428274" y="437219"/>
                  </a:lnTo>
                  <a:lnTo>
                    <a:pt x="2496201" y="433401"/>
                  </a:lnTo>
                  <a:lnTo>
                    <a:pt x="2562607" y="429230"/>
                  </a:lnTo>
                  <a:lnTo>
                    <a:pt x="2627418" y="424715"/>
                  </a:lnTo>
                  <a:lnTo>
                    <a:pt x="2690564" y="419865"/>
                  </a:lnTo>
                  <a:lnTo>
                    <a:pt x="2751973" y="414690"/>
                  </a:lnTo>
                  <a:lnTo>
                    <a:pt x="2811573" y="409198"/>
                  </a:lnTo>
                  <a:lnTo>
                    <a:pt x="2869293" y="403399"/>
                  </a:lnTo>
                  <a:lnTo>
                    <a:pt x="2925062" y="397303"/>
                  </a:lnTo>
                  <a:lnTo>
                    <a:pt x="2978807" y="390917"/>
                  </a:lnTo>
                  <a:lnTo>
                    <a:pt x="3030458" y="384253"/>
                  </a:lnTo>
                  <a:lnTo>
                    <a:pt x="3079943" y="377318"/>
                  </a:lnTo>
                  <a:lnTo>
                    <a:pt x="3127190" y="370123"/>
                  </a:lnTo>
                  <a:lnTo>
                    <a:pt x="3172127" y="362676"/>
                  </a:lnTo>
                  <a:lnTo>
                    <a:pt x="3214684" y="354987"/>
                  </a:lnTo>
                  <a:lnTo>
                    <a:pt x="3254789" y="347064"/>
                  </a:lnTo>
                  <a:lnTo>
                    <a:pt x="3292369" y="338918"/>
                  </a:lnTo>
                  <a:lnTo>
                    <a:pt x="3359673" y="321991"/>
                  </a:lnTo>
                  <a:lnTo>
                    <a:pt x="3416023" y="304281"/>
                  </a:lnTo>
                  <a:lnTo>
                    <a:pt x="3460847" y="285859"/>
                  </a:lnTo>
                  <a:lnTo>
                    <a:pt x="3505219" y="257058"/>
                  </a:lnTo>
                  <a:lnTo>
                    <a:pt x="3520440" y="227075"/>
                  </a:lnTo>
                  <a:lnTo>
                    <a:pt x="3518725" y="216965"/>
                  </a:lnTo>
                  <a:lnTo>
                    <a:pt x="3493572" y="187349"/>
                  </a:lnTo>
                  <a:lnTo>
                    <a:pt x="3439911" y="158997"/>
                  </a:lnTo>
                  <a:lnTo>
                    <a:pt x="3389253" y="140922"/>
                  </a:lnTo>
                  <a:lnTo>
                    <a:pt x="3327355" y="123594"/>
                  </a:lnTo>
                  <a:lnTo>
                    <a:pt x="3254789" y="107087"/>
                  </a:lnTo>
                  <a:lnTo>
                    <a:pt x="3214684" y="99164"/>
                  </a:lnTo>
                  <a:lnTo>
                    <a:pt x="3172127" y="91475"/>
                  </a:lnTo>
                  <a:lnTo>
                    <a:pt x="3127190" y="84028"/>
                  </a:lnTo>
                  <a:lnTo>
                    <a:pt x="3079943" y="76833"/>
                  </a:lnTo>
                  <a:lnTo>
                    <a:pt x="3030458" y="69898"/>
                  </a:lnTo>
                  <a:lnTo>
                    <a:pt x="2978807" y="63234"/>
                  </a:lnTo>
                  <a:lnTo>
                    <a:pt x="2925062" y="56848"/>
                  </a:lnTo>
                  <a:lnTo>
                    <a:pt x="2869293" y="50752"/>
                  </a:lnTo>
                  <a:lnTo>
                    <a:pt x="2811573" y="44953"/>
                  </a:lnTo>
                  <a:lnTo>
                    <a:pt x="2751973" y="39461"/>
                  </a:lnTo>
                  <a:lnTo>
                    <a:pt x="2690564" y="34286"/>
                  </a:lnTo>
                  <a:lnTo>
                    <a:pt x="2627418" y="29436"/>
                  </a:lnTo>
                  <a:lnTo>
                    <a:pt x="2562607" y="24921"/>
                  </a:lnTo>
                  <a:lnTo>
                    <a:pt x="2496201" y="20750"/>
                  </a:lnTo>
                  <a:lnTo>
                    <a:pt x="2428274" y="16932"/>
                  </a:lnTo>
                  <a:lnTo>
                    <a:pt x="2358895" y="13477"/>
                  </a:lnTo>
                  <a:lnTo>
                    <a:pt x="2288137" y="10394"/>
                  </a:lnTo>
                  <a:lnTo>
                    <a:pt x="2216072" y="7692"/>
                  </a:lnTo>
                  <a:lnTo>
                    <a:pt x="2142770" y="5380"/>
                  </a:lnTo>
                  <a:lnTo>
                    <a:pt x="2068303" y="3468"/>
                  </a:lnTo>
                  <a:lnTo>
                    <a:pt x="1992743" y="1964"/>
                  </a:lnTo>
                  <a:lnTo>
                    <a:pt x="1916162" y="879"/>
                  </a:lnTo>
                  <a:lnTo>
                    <a:pt x="1838630" y="221"/>
                  </a:lnTo>
                  <a:lnTo>
                    <a:pt x="176021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12358" y="2754629"/>
              <a:ext cx="3520440" cy="454659"/>
            </a:xfrm>
            <a:custGeom>
              <a:avLst/>
              <a:gdLst/>
              <a:ahLst/>
              <a:cxnLst/>
              <a:rect l="l" t="t" r="r" b="b"/>
              <a:pathLst>
                <a:path w="3520440" h="454660">
                  <a:moveTo>
                    <a:pt x="0" y="227075"/>
                  </a:moveTo>
                  <a:lnTo>
                    <a:pt x="26867" y="187349"/>
                  </a:lnTo>
                  <a:lnTo>
                    <a:pt x="80528" y="158997"/>
                  </a:lnTo>
                  <a:lnTo>
                    <a:pt x="131186" y="140922"/>
                  </a:lnTo>
                  <a:lnTo>
                    <a:pt x="193084" y="123594"/>
                  </a:lnTo>
                  <a:lnTo>
                    <a:pt x="265650" y="107087"/>
                  </a:lnTo>
                  <a:lnTo>
                    <a:pt x="305755" y="99164"/>
                  </a:lnTo>
                  <a:lnTo>
                    <a:pt x="348312" y="91475"/>
                  </a:lnTo>
                  <a:lnTo>
                    <a:pt x="393249" y="84028"/>
                  </a:lnTo>
                  <a:lnTo>
                    <a:pt x="440496" y="76833"/>
                  </a:lnTo>
                  <a:lnTo>
                    <a:pt x="489981" y="69898"/>
                  </a:lnTo>
                  <a:lnTo>
                    <a:pt x="541632" y="63234"/>
                  </a:lnTo>
                  <a:lnTo>
                    <a:pt x="595377" y="56848"/>
                  </a:lnTo>
                  <a:lnTo>
                    <a:pt x="651146" y="50752"/>
                  </a:lnTo>
                  <a:lnTo>
                    <a:pt x="708866" y="44953"/>
                  </a:lnTo>
                  <a:lnTo>
                    <a:pt x="768466" y="39461"/>
                  </a:lnTo>
                  <a:lnTo>
                    <a:pt x="829875" y="34286"/>
                  </a:lnTo>
                  <a:lnTo>
                    <a:pt x="893021" y="29436"/>
                  </a:lnTo>
                  <a:lnTo>
                    <a:pt x="957832" y="24921"/>
                  </a:lnTo>
                  <a:lnTo>
                    <a:pt x="1024238" y="20750"/>
                  </a:lnTo>
                  <a:lnTo>
                    <a:pt x="1092165" y="16932"/>
                  </a:lnTo>
                  <a:lnTo>
                    <a:pt x="1161544" y="13477"/>
                  </a:lnTo>
                  <a:lnTo>
                    <a:pt x="1232302" y="10394"/>
                  </a:lnTo>
                  <a:lnTo>
                    <a:pt x="1304367" y="7692"/>
                  </a:lnTo>
                  <a:lnTo>
                    <a:pt x="1377669" y="5380"/>
                  </a:lnTo>
                  <a:lnTo>
                    <a:pt x="1452136" y="3468"/>
                  </a:lnTo>
                  <a:lnTo>
                    <a:pt x="1527696" y="1964"/>
                  </a:lnTo>
                  <a:lnTo>
                    <a:pt x="1604277" y="879"/>
                  </a:lnTo>
                  <a:lnTo>
                    <a:pt x="1681809" y="221"/>
                  </a:lnTo>
                  <a:lnTo>
                    <a:pt x="1760219" y="0"/>
                  </a:lnTo>
                  <a:lnTo>
                    <a:pt x="1838630" y="221"/>
                  </a:lnTo>
                  <a:lnTo>
                    <a:pt x="1916162" y="879"/>
                  </a:lnTo>
                  <a:lnTo>
                    <a:pt x="1992743" y="1964"/>
                  </a:lnTo>
                  <a:lnTo>
                    <a:pt x="2068303" y="3468"/>
                  </a:lnTo>
                  <a:lnTo>
                    <a:pt x="2142770" y="5380"/>
                  </a:lnTo>
                  <a:lnTo>
                    <a:pt x="2216072" y="7692"/>
                  </a:lnTo>
                  <a:lnTo>
                    <a:pt x="2288137" y="10394"/>
                  </a:lnTo>
                  <a:lnTo>
                    <a:pt x="2358895" y="13477"/>
                  </a:lnTo>
                  <a:lnTo>
                    <a:pt x="2428274" y="16932"/>
                  </a:lnTo>
                  <a:lnTo>
                    <a:pt x="2496201" y="20750"/>
                  </a:lnTo>
                  <a:lnTo>
                    <a:pt x="2562607" y="24921"/>
                  </a:lnTo>
                  <a:lnTo>
                    <a:pt x="2627418" y="29436"/>
                  </a:lnTo>
                  <a:lnTo>
                    <a:pt x="2690564" y="34286"/>
                  </a:lnTo>
                  <a:lnTo>
                    <a:pt x="2751973" y="39461"/>
                  </a:lnTo>
                  <a:lnTo>
                    <a:pt x="2811573" y="44953"/>
                  </a:lnTo>
                  <a:lnTo>
                    <a:pt x="2869293" y="50752"/>
                  </a:lnTo>
                  <a:lnTo>
                    <a:pt x="2925062" y="56848"/>
                  </a:lnTo>
                  <a:lnTo>
                    <a:pt x="2978807" y="63234"/>
                  </a:lnTo>
                  <a:lnTo>
                    <a:pt x="3030458" y="69898"/>
                  </a:lnTo>
                  <a:lnTo>
                    <a:pt x="3079943" y="76833"/>
                  </a:lnTo>
                  <a:lnTo>
                    <a:pt x="3127190" y="84028"/>
                  </a:lnTo>
                  <a:lnTo>
                    <a:pt x="3172127" y="91475"/>
                  </a:lnTo>
                  <a:lnTo>
                    <a:pt x="3214684" y="99164"/>
                  </a:lnTo>
                  <a:lnTo>
                    <a:pt x="3254789" y="107087"/>
                  </a:lnTo>
                  <a:lnTo>
                    <a:pt x="3292369" y="115233"/>
                  </a:lnTo>
                  <a:lnTo>
                    <a:pt x="3359673" y="132160"/>
                  </a:lnTo>
                  <a:lnTo>
                    <a:pt x="3416023" y="149870"/>
                  </a:lnTo>
                  <a:lnTo>
                    <a:pt x="3460847" y="168292"/>
                  </a:lnTo>
                  <a:lnTo>
                    <a:pt x="3505219" y="197093"/>
                  </a:lnTo>
                  <a:lnTo>
                    <a:pt x="3520440" y="227075"/>
                  </a:lnTo>
                  <a:lnTo>
                    <a:pt x="3518725" y="237186"/>
                  </a:lnTo>
                  <a:lnTo>
                    <a:pt x="3493572" y="266802"/>
                  </a:lnTo>
                  <a:lnTo>
                    <a:pt x="3439911" y="295154"/>
                  </a:lnTo>
                  <a:lnTo>
                    <a:pt x="3389253" y="313229"/>
                  </a:lnTo>
                  <a:lnTo>
                    <a:pt x="3327355" y="330557"/>
                  </a:lnTo>
                  <a:lnTo>
                    <a:pt x="3254789" y="347064"/>
                  </a:lnTo>
                  <a:lnTo>
                    <a:pt x="3214684" y="354987"/>
                  </a:lnTo>
                  <a:lnTo>
                    <a:pt x="3172127" y="362676"/>
                  </a:lnTo>
                  <a:lnTo>
                    <a:pt x="3127190" y="370123"/>
                  </a:lnTo>
                  <a:lnTo>
                    <a:pt x="3079943" y="377318"/>
                  </a:lnTo>
                  <a:lnTo>
                    <a:pt x="3030458" y="384253"/>
                  </a:lnTo>
                  <a:lnTo>
                    <a:pt x="2978807" y="390917"/>
                  </a:lnTo>
                  <a:lnTo>
                    <a:pt x="2925062" y="397303"/>
                  </a:lnTo>
                  <a:lnTo>
                    <a:pt x="2869293" y="403399"/>
                  </a:lnTo>
                  <a:lnTo>
                    <a:pt x="2811573" y="409198"/>
                  </a:lnTo>
                  <a:lnTo>
                    <a:pt x="2751973" y="414690"/>
                  </a:lnTo>
                  <a:lnTo>
                    <a:pt x="2690564" y="419865"/>
                  </a:lnTo>
                  <a:lnTo>
                    <a:pt x="2627418" y="424715"/>
                  </a:lnTo>
                  <a:lnTo>
                    <a:pt x="2562607" y="429230"/>
                  </a:lnTo>
                  <a:lnTo>
                    <a:pt x="2496201" y="433401"/>
                  </a:lnTo>
                  <a:lnTo>
                    <a:pt x="2428274" y="437219"/>
                  </a:lnTo>
                  <a:lnTo>
                    <a:pt x="2358895" y="440674"/>
                  </a:lnTo>
                  <a:lnTo>
                    <a:pt x="2288137" y="443757"/>
                  </a:lnTo>
                  <a:lnTo>
                    <a:pt x="2216072" y="446459"/>
                  </a:lnTo>
                  <a:lnTo>
                    <a:pt x="2142770" y="448771"/>
                  </a:lnTo>
                  <a:lnTo>
                    <a:pt x="2068303" y="450683"/>
                  </a:lnTo>
                  <a:lnTo>
                    <a:pt x="1992743" y="452187"/>
                  </a:lnTo>
                  <a:lnTo>
                    <a:pt x="1916162" y="453272"/>
                  </a:lnTo>
                  <a:lnTo>
                    <a:pt x="1838630" y="453930"/>
                  </a:lnTo>
                  <a:lnTo>
                    <a:pt x="1760219" y="454152"/>
                  </a:lnTo>
                  <a:lnTo>
                    <a:pt x="1681809" y="453930"/>
                  </a:lnTo>
                  <a:lnTo>
                    <a:pt x="1604277" y="453272"/>
                  </a:lnTo>
                  <a:lnTo>
                    <a:pt x="1527696" y="452187"/>
                  </a:lnTo>
                  <a:lnTo>
                    <a:pt x="1452136" y="450683"/>
                  </a:lnTo>
                  <a:lnTo>
                    <a:pt x="1377669" y="448771"/>
                  </a:lnTo>
                  <a:lnTo>
                    <a:pt x="1304367" y="446459"/>
                  </a:lnTo>
                  <a:lnTo>
                    <a:pt x="1232302" y="443757"/>
                  </a:lnTo>
                  <a:lnTo>
                    <a:pt x="1161544" y="440674"/>
                  </a:lnTo>
                  <a:lnTo>
                    <a:pt x="1092165" y="437219"/>
                  </a:lnTo>
                  <a:lnTo>
                    <a:pt x="1024238" y="433401"/>
                  </a:lnTo>
                  <a:lnTo>
                    <a:pt x="957832" y="429230"/>
                  </a:lnTo>
                  <a:lnTo>
                    <a:pt x="893021" y="424715"/>
                  </a:lnTo>
                  <a:lnTo>
                    <a:pt x="829875" y="419865"/>
                  </a:lnTo>
                  <a:lnTo>
                    <a:pt x="768466" y="414690"/>
                  </a:lnTo>
                  <a:lnTo>
                    <a:pt x="708866" y="409198"/>
                  </a:lnTo>
                  <a:lnTo>
                    <a:pt x="651146" y="403399"/>
                  </a:lnTo>
                  <a:lnTo>
                    <a:pt x="595377" y="397303"/>
                  </a:lnTo>
                  <a:lnTo>
                    <a:pt x="541632" y="390917"/>
                  </a:lnTo>
                  <a:lnTo>
                    <a:pt x="489981" y="384253"/>
                  </a:lnTo>
                  <a:lnTo>
                    <a:pt x="440496" y="377318"/>
                  </a:lnTo>
                  <a:lnTo>
                    <a:pt x="393249" y="370123"/>
                  </a:lnTo>
                  <a:lnTo>
                    <a:pt x="348312" y="362676"/>
                  </a:lnTo>
                  <a:lnTo>
                    <a:pt x="305755" y="354987"/>
                  </a:lnTo>
                  <a:lnTo>
                    <a:pt x="265650" y="347064"/>
                  </a:lnTo>
                  <a:lnTo>
                    <a:pt x="228070" y="338918"/>
                  </a:lnTo>
                  <a:lnTo>
                    <a:pt x="160766" y="321991"/>
                  </a:lnTo>
                  <a:lnTo>
                    <a:pt x="104416" y="304281"/>
                  </a:lnTo>
                  <a:lnTo>
                    <a:pt x="59592" y="285859"/>
                  </a:lnTo>
                  <a:lnTo>
                    <a:pt x="15220" y="257058"/>
                  </a:lnTo>
                  <a:lnTo>
                    <a:pt x="0" y="227075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44716" y="274942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Comparator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93891" y="3561588"/>
            <a:ext cx="3540760" cy="487680"/>
            <a:chOff x="5993891" y="3561588"/>
            <a:chExt cx="3540760" cy="487680"/>
          </a:xfrm>
        </p:grpSpPr>
        <p:sp>
          <p:nvSpPr>
            <p:cNvPr id="22" name="object 22"/>
            <p:cNvSpPr/>
            <p:nvPr/>
          </p:nvSpPr>
          <p:spPr>
            <a:xfrm>
              <a:off x="6003797" y="3571494"/>
              <a:ext cx="3520440" cy="467995"/>
            </a:xfrm>
            <a:custGeom>
              <a:avLst/>
              <a:gdLst/>
              <a:ahLst/>
              <a:cxnLst/>
              <a:rect l="l" t="t" r="r" b="b"/>
              <a:pathLst>
                <a:path w="3520440" h="467995">
                  <a:moveTo>
                    <a:pt x="1760220" y="0"/>
                  </a:moveTo>
                  <a:lnTo>
                    <a:pt x="1681809" y="228"/>
                  </a:lnTo>
                  <a:lnTo>
                    <a:pt x="1604277" y="905"/>
                  </a:lnTo>
                  <a:lnTo>
                    <a:pt x="1527696" y="2023"/>
                  </a:lnTo>
                  <a:lnTo>
                    <a:pt x="1452136" y="3572"/>
                  </a:lnTo>
                  <a:lnTo>
                    <a:pt x="1377669" y="5541"/>
                  </a:lnTo>
                  <a:lnTo>
                    <a:pt x="1304367" y="7922"/>
                  </a:lnTo>
                  <a:lnTo>
                    <a:pt x="1232302" y="10706"/>
                  </a:lnTo>
                  <a:lnTo>
                    <a:pt x="1161544" y="13881"/>
                  </a:lnTo>
                  <a:lnTo>
                    <a:pt x="1092165" y="17440"/>
                  </a:lnTo>
                  <a:lnTo>
                    <a:pt x="1024238" y="21373"/>
                  </a:lnTo>
                  <a:lnTo>
                    <a:pt x="957832" y="25669"/>
                  </a:lnTo>
                  <a:lnTo>
                    <a:pt x="893021" y="30320"/>
                  </a:lnTo>
                  <a:lnTo>
                    <a:pt x="829875" y="35315"/>
                  </a:lnTo>
                  <a:lnTo>
                    <a:pt x="768466" y="40646"/>
                  </a:lnTo>
                  <a:lnTo>
                    <a:pt x="708866" y="46303"/>
                  </a:lnTo>
                  <a:lnTo>
                    <a:pt x="651146" y="52277"/>
                  </a:lnTo>
                  <a:lnTo>
                    <a:pt x="595377" y="58557"/>
                  </a:lnTo>
                  <a:lnTo>
                    <a:pt x="541632" y="65135"/>
                  </a:lnTo>
                  <a:lnTo>
                    <a:pt x="489981" y="72000"/>
                  </a:lnTo>
                  <a:lnTo>
                    <a:pt x="440496" y="79144"/>
                  </a:lnTo>
                  <a:lnTo>
                    <a:pt x="393249" y="86556"/>
                  </a:lnTo>
                  <a:lnTo>
                    <a:pt x="348312" y="94227"/>
                  </a:lnTo>
                  <a:lnTo>
                    <a:pt x="305755" y="102149"/>
                  </a:lnTo>
                  <a:lnTo>
                    <a:pt x="265650" y="110310"/>
                  </a:lnTo>
                  <a:lnTo>
                    <a:pt x="228070" y="118702"/>
                  </a:lnTo>
                  <a:lnTo>
                    <a:pt x="160766" y="136141"/>
                  </a:lnTo>
                  <a:lnTo>
                    <a:pt x="104416" y="154387"/>
                  </a:lnTo>
                  <a:lnTo>
                    <a:pt x="59592" y="173366"/>
                  </a:lnTo>
                  <a:lnTo>
                    <a:pt x="26867" y="193001"/>
                  </a:lnTo>
                  <a:lnTo>
                    <a:pt x="1714" y="223516"/>
                  </a:lnTo>
                  <a:lnTo>
                    <a:pt x="0" y="233933"/>
                  </a:lnTo>
                  <a:lnTo>
                    <a:pt x="1714" y="244351"/>
                  </a:lnTo>
                  <a:lnTo>
                    <a:pt x="26867" y="274866"/>
                  </a:lnTo>
                  <a:lnTo>
                    <a:pt x="59592" y="294501"/>
                  </a:lnTo>
                  <a:lnTo>
                    <a:pt x="104416" y="313480"/>
                  </a:lnTo>
                  <a:lnTo>
                    <a:pt x="160766" y="331726"/>
                  </a:lnTo>
                  <a:lnTo>
                    <a:pt x="228070" y="349165"/>
                  </a:lnTo>
                  <a:lnTo>
                    <a:pt x="265650" y="357557"/>
                  </a:lnTo>
                  <a:lnTo>
                    <a:pt x="305755" y="365718"/>
                  </a:lnTo>
                  <a:lnTo>
                    <a:pt x="348312" y="373640"/>
                  </a:lnTo>
                  <a:lnTo>
                    <a:pt x="393249" y="381311"/>
                  </a:lnTo>
                  <a:lnTo>
                    <a:pt x="440496" y="388723"/>
                  </a:lnTo>
                  <a:lnTo>
                    <a:pt x="489981" y="395867"/>
                  </a:lnTo>
                  <a:lnTo>
                    <a:pt x="541632" y="402732"/>
                  </a:lnTo>
                  <a:lnTo>
                    <a:pt x="595377" y="409310"/>
                  </a:lnTo>
                  <a:lnTo>
                    <a:pt x="651146" y="415590"/>
                  </a:lnTo>
                  <a:lnTo>
                    <a:pt x="708866" y="421564"/>
                  </a:lnTo>
                  <a:lnTo>
                    <a:pt x="768466" y="427221"/>
                  </a:lnTo>
                  <a:lnTo>
                    <a:pt x="829875" y="432552"/>
                  </a:lnTo>
                  <a:lnTo>
                    <a:pt x="893021" y="437547"/>
                  </a:lnTo>
                  <a:lnTo>
                    <a:pt x="957832" y="442198"/>
                  </a:lnTo>
                  <a:lnTo>
                    <a:pt x="1024238" y="446494"/>
                  </a:lnTo>
                  <a:lnTo>
                    <a:pt x="1092165" y="450427"/>
                  </a:lnTo>
                  <a:lnTo>
                    <a:pt x="1161544" y="453986"/>
                  </a:lnTo>
                  <a:lnTo>
                    <a:pt x="1232302" y="457161"/>
                  </a:lnTo>
                  <a:lnTo>
                    <a:pt x="1304367" y="459945"/>
                  </a:lnTo>
                  <a:lnTo>
                    <a:pt x="1377669" y="462326"/>
                  </a:lnTo>
                  <a:lnTo>
                    <a:pt x="1452136" y="464295"/>
                  </a:lnTo>
                  <a:lnTo>
                    <a:pt x="1527696" y="465844"/>
                  </a:lnTo>
                  <a:lnTo>
                    <a:pt x="1604277" y="466962"/>
                  </a:lnTo>
                  <a:lnTo>
                    <a:pt x="1681809" y="467639"/>
                  </a:lnTo>
                  <a:lnTo>
                    <a:pt x="1760220" y="467867"/>
                  </a:lnTo>
                  <a:lnTo>
                    <a:pt x="1838630" y="467639"/>
                  </a:lnTo>
                  <a:lnTo>
                    <a:pt x="1916162" y="466962"/>
                  </a:lnTo>
                  <a:lnTo>
                    <a:pt x="1992743" y="465844"/>
                  </a:lnTo>
                  <a:lnTo>
                    <a:pt x="2068303" y="464295"/>
                  </a:lnTo>
                  <a:lnTo>
                    <a:pt x="2142770" y="462326"/>
                  </a:lnTo>
                  <a:lnTo>
                    <a:pt x="2216072" y="459945"/>
                  </a:lnTo>
                  <a:lnTo>
                    <a:pt x="2288137" y="457161"/>
                  </a:lnTo>
                  <a:lnTo>
                    <a:pt x="2358895" y="453986"/>
                  </a:lnTo>
                  <a:lnTo>
                    <a:pt x="2428274" y="450427"/>
                  </a:lnTo>
                  <a:lnTo>
                    <a:pt x="2496201" y="446494"/>
                  </a:lnTo>
                  <a:lnTo>
                    <a:pt x="2562607" y="442198"/>
                  </a:lnTo>
                  <a:lnTo>
                    <a:pt x="2627418" y="437547"/>
                  </a:lnTo>
                  <a:lnTo>
                    <a:pt x="2690564" y="432552"/>
                  </a:lnTo>
                  <a:lnTo>
                    <a:pt x="2751973" y="427221"/>
                  </a:lnTo>
                  <a:lnTo>
                    <a:pt x="2811573" y="421564"/>
                  </a:lnTo>
                  <a:lnTo>
                    <a:pt x="2869293" y="415590"/>
                  </a:lnTo>
                  <a:lnTo>
                    <a:pt x="2925062" y="409310"/>
                  </a:lnTo>
                  <a:lnTo>
                    <a:pt x="2978807" y="402732"/>
                  </a:lnTo>
                  <a:lnTo>
                    <a:pt x="3030458" y="395867"/>
                  </a:lnTo>
                  <a:lnTo>
                    <a:pt x="3079943" y="388723"/>
                  </a:lnTo>
                  <a:lnTo>
                    <a:pt x="3127190" y="381311"/>
                  </a:lnTo>
                  <a:lnTo>
                    <a:pt x="3172127" y="373640"/>
                  </a:lnTo>
                  <a:lnTo>
                    <a:pt x="3214684" y="365718"/>
                  </a:lnTo>
                  <a:lnTo>
                    <a:pt x="3254789" y="357557"/>
                  </a:lnTo>
                  <a:lnTo>
                    <a:pt x="3292369" y="349165"/>
                  </a:lnTo>
                  <a:lnTo>
                    <a:pt x="3359673" y="331726"/>
                  </a:lnTo>
                  <a:lnTo>
                    <a:pt x="3416023" y="313480"/>
                  </a:lnTo>
                  <a:lnTo>
                    <a:pt x="3460847" y="294501"/>
                  </a:lnTo>
                  <a:lnTo>
                    <a:pt x="3493572" y="274866"/>
                  </a:lnTo>
                  <a:lnTo>
                    <a:pt x="3518725" y="244351"/>
                  </a:lnTo>
                  <a:lnTo>
                    <a:pt x="3520440" y="233933"/>
                  </a:lnTo>
                  <a:lnTo>
                    <a:pt x="3518725" y="223516"/>
                  </a:lnTo>
                  <a:lnTo>
                    <a:pt x="3493572" y="193001"/>
                  </a:lnTo>
                  <a:lnTo>
                    <a:pt x="3460847" y="173366"/>
                  </a:lnTo>
                  <a:lnTo>
                    <a:pt x="3416023" y="154387"/>
                  </a:lnTo>
                  <a:lnTo>
                    <a:pt x="3359673" y="136141"/>
                  </a:lnTo>
                  <a:lnTo>
                    <a:pt x="3292369" y="118702"/>
                  </a:lnTo>
                  <a:lnTo>
                    <a:pt x="3254789" y="110310"/>
                  </a:lnTo>
                  <a:lnTo>
                    <a:pt x="3214684" y="102149"/>
                  </a:lnTo>
                  <a:lnTo>
                    <a:pt x="3172127" y="94227"/>
                  </a:lnTo>
                  <a:lnTo>
                    <a:pt x="3127190" y="86556"/>
                  </a:lnTo>
                  <a:lnTo>
                    <a:pt x="3079943" y="79144"/>
                  </a:lnTo>
                  <a:lnTo>
                    <a:pt x="3030458" y="72000"/>
                  </a:lnTo>
                  <a:lnTo>
                    <a:pt x="2978807" y="65135"/>
                  </a:lnTo>
                  <a:lnTo>
                    <a:pt x="2925062" y="58557"/>
                  </a:lnTo>
                  <a:lnTo>
                    <a:pt x="2869293" y="52277"/>
                  </a:lnTo>
                  <a:lnTo>
                    <a:pt x="2811573" y="46303"/>
                  </a:lnTo>
                  <a:lnTo>
                    <a:pt x="2751973" y="40646"/>
                  </a:lnTo>
                  <a:lnTo>
                    <a:pt x="2690564" y="35315"/>
                  </a:lnTo>
                  <a:lnTo>
                    <a:pt x="2627418" y="30320"/>
                  </a:lnTo>
                  <a:lnTo>
                    <a:pt x="2562607" y="25669"/>
                  </a:lnTo>
                  <a:lnTo>
                    <a:pt x="2496201" y="21373"/>
                  </a:lnTo>
                  <a:lnTo>
                    <a:pt x="2428274" y="17440"/>
                  </a:lnTo>
                  <a:lnTo>
                    <a:pt x="2358895" y="13881"/>
                  </a:lnTo>
                  <a:lnTo>
                    <a:pt x="2288137" y="10706"/>
                  </a:lnTo>
                  <a:lnTo>
                    <a:pt x="2216072" y="7922"/>
                  </a:lnTo>
                  <a:lnTo>
                    <a:pt x="2142770" y="5541"/>
                  </a:lnTo>
                  <a:lnTo>
                    <a:pt x="2068303" y="3572"/>
                  </a:lnTo>
                  <a:lnTo>
                    <a:pt x="1992743" y="2023"/>
                  </a:lnTo>
                  <a:lnTo>
                    <a:pt x="1916162" y="905"/>
                  </a:lnTo>
                  <a:lnTo>
                    <a:pt x="1838630" y="228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03797" y="3571494"/>
              <a:ext cx="3520440" cy="467995"/>
            </a:xfrm>
            <a:custGeom>
              <a:avLst/>
              <a:gdLst/>
              <a:ahLst/>
              <a:cxnLst/>
              <a:rect l="l" t="t" r="r" b="b"/>
              <a:pathLst>
                <a:path w="3520440" h="467995">
                  <a:moveTo>
                    <a:pt x="0" y="233933"/>
                  </a:moveTo>
                  <a:lnTo>
                    <a:pt x="26867" y="193001"/>
                  </a:lnTo>
                  <a:lnTo>
                    <a:pt x="59592" y="173366"/>
                  </a:lnTo>
                  <a:lnTo>
                    <a:pt x="104416" y="154387"/>
                  </a:lnTo>
                  <a:lnTo>
                    <a:pt x="160766" y="136141"/>
                  </a:lnTo>
                  <a:lnTo>
                    <a:pt x="228070" y="118702"/>
                  </a:lnTo>
                  <a:lnTo>
                    <a:pt x="265650" y="110310"/>
                  </a:lnTo>
                  <a:lnTo>
                    <a:pt x="305755" y="102149"/>
                  </a:lnTo>
                  <a:lnTo>
                    <a:pt x="348312" y="94227"/>
                  </a:lnTo>
                  <a:lnTo>
                    <a:pt x="393249" y="86556"/>
                  </a:lnTo>
                  <a:lnTo>
                    <a:pt x="440496" y="79144"/>
                  </a:lnTo>
                  <a:lnTo>
                    <a:pt x="489981" y="72000"/>
                  </a:lnTo>
                  <a:lnTo>
                    <a:pt x="541632" y="65135"/>
                  </a:lnTo>
                  <a:lnTo>
                    <a:pt x="595377" y="58557"/>
                  </a:lnTo>
                  <a:lnTo>
                    <a:pt x="651146" y="52277"/>
                  </a:lnTo>
                  <a:lnTo>
                    <a:pt x="708866" y="46303"/>
                  </a:lnTo>
                  <a:lnTo>
                    <a:pt x="768466" y="40646"/>
                  </a:lnTo>
                  <a:lnTo>
                    <a:pt x="829875" y="35315"/>
                  </a:lnTo>
                  <a:lnTo>
                    <a:pt x="893021" y="30320"/>
                  </a:lnTo>
                  <a:lnTo>
                    <a:pt x="957832" y="25669"/>
                  </a:lnTo>
                  <a:lnTo>
                    <a:pt x="1024238" y="21373"/>
                  </a:lnTo>
                  <a:lnTo>
                    <a:pt x="1092165" y="17440"/>
                  </a:lnTo>
                  <a:lnTo>
                    <a:pt x="1161544" y="13881"/>
                  </a:lnTo>
                  <a:lnTo>
                    <a:pt x="1232302" y="10706"/>
                  </a:lnTo>
                  <a:lnTo>
                    <a:pt x="1304367" y="7922"/>
                  </a:lnTo>
                  <a:lnTo>
                    <a:pt x="1377669" y="5541"/>
                  </a:lnTo>
                  <a:lnTo>
                    <a:pt x="1452136" y="3572"/>
                  </a:lnTo>
                  <a:lnTo>
                    <a:pt x="1527696" y="2023"/>
                  </a:lnTo>
                  <a:lnTo>
                    <a:pt x="1604277" y="905"/>
                  </a:lnTo>
                  <a:lnTo>
                    <a:pt x="1681809" y="228"/>
                  </a:lnTo>
                  <a:lnTo>
                    <a:pt x="1760220" y="0"/>
                  </a:lnTo>
                  <a:lnTo>
                    <a:pt x="1838630" y="228"/>
                  </a:lnTo>
                  <a:lnTo>
                    <a:pt x="1916162" y="905"/>
                  </a:lnTo>
                  <a:lnTo>
                    <a:pt x="1992743" y="2023"/>
                  </a:lnTo>
                  <a:lnTo>
                    <a:pt x="2068303" y="3572"/>
                  </a:lnTo>
                  <a:lnTo>
                    <a:pt x="2142770" y="5541"/>
                  </a:lnTo>
                  <a:lnTo>
                    <a:pt x="2216072" y="7922"/>
                  </a:lnTo>
                  <a:lnTo>
                    <a:pt x="2288137" y="10706"/>
                  </a:lnTo>
                  <a:lnTo>
                    <a:pt x="2358895" y="13881"/>
                  </a:lnTo>
                  <a:lnTo>
                    <a:pt x="2428274" y="17440"/>
                  </a:lnTo>
                  <a:lnTo>
                    <a:pt x="2496201" y="21373"/>
                  </a:lnTo>
                  <a:lnTo>
                    <a:pt x="2562607" y="25669"/>
                  </a:lnTo>
                  <a:lnTo>
                    <a:pt x="2627418" y="30320"/>
                  </a:lnTo>
                  <a:lnTo>
                    <a:pt x="2690564" y="35315"/>
                  </a:lnTo>
                  <a:lnTo>
                    <a:pt x="2751973" y="40646"/>
                  </a:lnTo>
                  <a:lnTo>
                    <a:pt x="2811573" y="46303"/>
                  </a:lnTo>
                  <a:lnTo>
                    <a:pt x="2869293" y="52277"/>
                  </a:lnTo>
                  <a:lnTo>
                    <a:pt x="2925062" y="58557"/>
                  </a:lnTo>
                  <a:lnTo>
                    <a:pt x="2978807" y="65135"/>
                  </a:lnTo>
                  <a:lnTo>
                    <a:pt x="3030458" y="72000"/>
                  </a:lnTo>
                  <a:lnTo>
                    <a:pt x="3079943" y="79144"/>
                  </a:lnTo>
                  <a:lnTo>
                    <a:pt x="3127190" y="86556"/>
                  </a:lnTo>
                  <a:lnTo>
                    <a:pt x="3172127" y="94227"/>
                  </a:lnTo>
                  <a:lnTo>
                    <a:pt x="3214684" y="102149"/>
                  </a:lnTo>
                  <a:lnTo>
                    <a:pt x="3254789" y="110310"/>
                  </a:lnTo>
                  <a:lnTo>
                    <a:pt x="3292369" y="118702"/>
                  </a:lnTo>
                  <a:lnTo>
                    <a:pt x="3359673" y="136141"/>
                  </a:lnTo>
                  <a:lnTo>
                    <a:pt x="3416023" y="154387"/>
                  </a:lnTo>
                  <a:lnTo>
                    <a:pt x="3460847" y="173366"/>
                  </a:lnTo>
                  <a:lnTo>
                    <a:pt x="3493572" y="193001"/>
                  </a:lnTo>
                  <a:lnTo>
                    <a:pt x="3518725" y="223516"/>
                  </a:lnTo>
                  <a:lnTo>
                    <a:pt x="3520440" y="233933"/>
                  </a:lnTo>
                  <a:lnTo>
                    <a:pt x="3518725" y="244351"/>
                  </a:lnTo>
                  <a:lnTo>
                    <a:pt x="3493572" y="274866"/>
                  </a:lnTo>
                  <a:lnTo>
                    <a:pt x="3460847" y="294501"/>
                  </a:lnTo>
                  <a:lnTo>
                    <a:pt x="3416023" y="313480"/>
                  </a:lnTo>
                  <a:lnTo>
                    <a:pt x="3359673" y="331726"/>
                  </a:lnTo>
                  <a:lnTo>
                    <a:pt x="3292369" y="349165"/>
                  </a:lnTo>
                  <a:lnTo>
                    <a:pt x="3254789" y="357557"/>
                  </a:lnTo>
                  <a:lnTo>
                    <a:pt x="3214684" y="365718"/>
                  </a:lnTo>
                  <a:lnTo>
                    <a:pt x="3172127" y="373640"/>
                  </a:lnTo>
                  <a:lnTo>
                    <a:pt x="3127190" y="381311"/>
                  </a:lnTo>
                  <a:lnTo>
                    <a:pt x="3079943" y="388723"/>
                  </a:lnTo>
                  <a:lnTo>
                    <a:pt x="3030458" y="395867"/>
                  </a:lnTo>
                  <a:lnTo>
                    <a:pt x="2978807" y="402732"/>
                  </a:lnTo>
                  <a:lnTo>
                    <a:pt x="2925062" y="409310"/>
                  </a:lnTo>
                  <a:lnTo>
                    <a:pt x="2869293" y="415590"/>
                  </a:lnTo>
                  <a:lnTo>
                    <a:pt x="2811573" y="421564"/>
                  </a:lnTo>
                  <a:lnTo>
                    <a:pt x="2751973" y="427221"/>
                  </a:lnTo>
                  <a:lnTo>
                    <a:pt x="2690564" y="432552"/>
                  </a:lnTo>
                  <a:lnTo>
                    <a:pt x="2627418" y="437547"/>
                  </a:lnTo>
                  <a:lnTo>
                    <a:pt x="2562607" y="442198"/>
                  </a:lnTo>
                  <a:lnTo>
                    <a:pt x="2496201" y="446494"/>
                  </a:lnTo>
                  <a:lnTo>
                    <a:pt x="2428274" y="450427"/>
                  </a:lnTo>
                  <a:lnTo>
                    <a:pt x="2358895" y="453986"/>
                  </a:lnTo>
                  <a:lnTo>
                    <a:pt x="2288137" y="457161"/>
                  </a:lnTo>
                  <a:lnTo>
                    <a:pt x="2216072" y="459945"/>
                  </a:lnTo>
                  <a:lnTo>
                    <a:pt x="2142770" y="462326"/>
                  </a:lnTo>
                  <a:lnTo>
                    <a:pt x="2068303" y="464295"/>
                  </a:lnTo>
                  <a:lnTo>
                    <a:pt x="1992743" y="465844"/>
                  </a:lnTo>
                  <a:lnTo>
                    <a:pt x="1916162" y="466962"/>
                  </a:lnTo>
                  <a:lnTo>
                    <a:pt x="1838630" y="467639"/>
                  </a:lnTo>
                  <a:lnTo>
                    <a:pt x="1760220" y="467867"/>
                  </a:lnTo>
                  <a:lnTo>
                    <a:pt x="1681809" y="467639"/>
                  </a:lnTo>
                  <a:lnTo>
                    <a:pt x="1604277" y="466962"/>
                  </a:lnTo>
                  <a:lnTo>
                    <a:pt x="1527696" y="465844"/>
                  </a:lnTo>
                  <a:lnTo>
                    <a:pt x="1452136" y="464295"/>
                  </a:lnTo>
                  <a:lnTo>
                    <a:pt x="1377669" y="462326"/>
                  </a:lnTo>
                  <a:lnTo>
                    <a:pt x="1304367" y="459945"/>
                  </a:lnTo>
                  <a:lnTo>
                    <a:pt x="1232302" y="457161"/>
                  </a:lnTo>
                  <a:lnTo>
                    <a:pt x="1161544" y="453986"/>
                  </a:lnTo>
                  <a:lnTo>
                    <a:pt x="1092165" y="450427"/>
                  </a:lnTo>
                  <a:lnTo>
                    <a:pt x="1024238" y="446494"/>
                  </a:lnTo>
                  <a:lnTo>
                    <a:pt x="957832" y="442198"/>
                  </a:lnTo>
                  <a:lnTo>
                    <a:pt x="893021" y="437547"/>
                  </a:lnTo>
                  <a:lnTo>
                    <a:pt x="829875" y="432552"/>
                  </a:lnTo>
                  <a:lnTo>
                    <a:pt x="768466" y="427221"/>
                  </a:lnTo>
                  <a:lnTo>
                    <a:pt x="708866" y="421564"/>
                  </a:lnTo>
                  <a:lnTo>
                    <a:pt x="651146" y="415590"/>
                  </a:lnTo>
                  <a:lnTo>
                    <a:pt x="595377" y="409310"/>
                  </a:lnTo>
                  <a:lnTo>
                    <a:pt x="541632" y="402732"/>
                  </a:lnTo>
                  <a:lnTo>
                    <a:pt x="489981" y="395867"/>
                  </a:lnTo>
                  <a:lnTo>
                    <a:pt x="440496" y="388723"/>
                  </a:lnTo>
                  <a:lnTo>
                    <a:pt x="393249" y="381311"/>
                  </a:lnTo>
                  <a:lnTo>
                    <a:pt x="348312" y="373640"/>
                  </a:lnTo>
                  <a:lnTo>
                    <a:pt x="305755" y="365718"/>
                  </a:lnTo>
                  <a:lnTo>
                    <a:pt x="265650" y="357557"/>
                  </a:lnTo>
                  <a:lnTo>
                    <a:pt x="228070" y="349165"/>
                  </a:lnTo>
                  <a:lnTo>
                    <a:pt x="160766" y="331726"/>
                  </a:lnTo>
                  <a:lnTo>
                    <a:pt x="104416" y="313480"/>
                  </a:lnTo>
                  <a:lnTo>
                    <a:pt x="59592" y="294501"/>
                  </a:lnTo>
                  <a:lnTo>
                    <a:pt x="26867" y="274866"/>
                  </a:lnTo>
                  <a:lnTo>
                    <a:pt x="1714" y="244351"/>
                  </a:lnTo>
                  <a:lnTo>
                    <a:pt x="0" y="233933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45985" y="3573526"/>
            <a:ext cx="203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Multiplexer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01155" y="5224271"/>
            <a:ext cx="3333115" cy="448309"/>
            <a:chOff x="6201155" y="5224271"/>
            <a:chExt cx="3333115" cy="448309"/>
          </a:xfrm>
        </p:grpSpPr>
        <p:sp>
          <p:nvSpPr>
            <p:cNvPr id="26" name="object 26"/>
            <p:cNvSpPr/>
            <p:nvPr/>
          </p:nvSpPr>
          <p:spPr>
            <a:xfrm>
              <a:off x="6211061" y="5234177"/>
              <a:ext cx="3313429" cy="428625"/>
            </a:xfrm>
            <a:custGeom>
              <a:avLst/>
              <a:gdLst/>
              <a:ahLst/>
              <a:cxnLst/>
              <a:rect l="l" t="t" r="r" b="b"/>
              <a:pathLst>
                <a:path w="3313429" h="428625">
                  <a:moveTo>
                    <a:pt x="1656588" y="0"/>
                  </a:moveTo>
                  <a:lnTo>
                    <a:pt x="1578604" y="233"/>
                  </a:lnTo>
                  <a:lnTo>
                    <a:pt x="1501549" y="925"/>
                  </a:lnTo>
                  <a:lnTo>
                    <a:pt x="1425502" y="2067"/>
                  </a:lnTo>
                  <a:lnTo>
                    <a:pt x="1350541" y="3647"/>
                  </a:lnTo>
                  <a:lnTo>
                    <a:pt x="1276747" y="5656"/>
                  </a:lnTo>
                  <a:lnTo>
                    <a:pt x="1204200" y="8083"/>
                  </a:lnTo>
                  <a:lnTo>
                    <a:pt x="1132978" y="10917"/>
                  </a:lnTo>
                  <a:lnTo>
                    <a:pt x="1063161" y="14150"/>
                  </a:lnTo>
                  <a:lnTo>
                    <a:pt x="994829" y="17770"/>
                  </a:lnTo>
                  <a:lnTo>
                    <a:pt x="928062" y="21766"/>
                  </a:lnTo>
                  <a:lnTo>
                    <a:pt x="862939" y="26130"/>
                  </a:lnTo>
                  <a:lnTo>
                    <a:pt x="799539" y="30850"/>
                  </a:lnTo>
                  <a:lnTo>
                    <a:pt x="737942" y="35916"/>
                  </a:lnTo>
                  <a:lnTo>
                    <a:pt x="678228" y="41318"/>
                  </a:lnTo>
                  <a:lnTo>
                    <a:pt x="620476" y="47046"/>
                  </a:lnTo>
                  <a:lnTo>
                    <a:pt x="564766" y="53089"/>
                  </a:lnTo>
                  <a:lnTo>
                    <a:pt x="511177" y="59437"/>
                  </a:lnTo>
                  <a:lnTo>
                    <a:pt x="459789" y="66079"/>
                  </a:lnTo>
                  <a:lnTo>
                    <a:pt x="410681" y="73006"/>
                  </a:lnTo>
                  <a:lnTo>
                    <a:pt x="363933" y="80207"/>
                  </a:lnTo>
                  <a:lnTo>
                    <a:pt x="319625" y="87672"/>
                  </a:lnTo>
                  <a:lnTo>
                    <a:pt x="277836" y="95391"/>
                  </a:lnTo>
                  <a:lnTo>
                    <a:pt x="238645" y="103352"/>
                  </a:lnTo>
                  <a:lnTo>
                    <a:pt x="168377" y="119965"/>
                  </a:lnTo>
                  <a:lnTo>
                    <a:pt x="109458" y="137426"/>
                  </a:lnTo>
                  <a:lnTo>
                    <a:pt x="62525" y="155655"/>
                  </a:lnTo>
                  <a:lnTo>
                    <a:pt x="28213" y="174569"/>
                  </a:lnTo>
                  <a:lnTo>
                    <a:pt x="1803" y="204043"/>
                  </a:lnTo>
                  <a:lnTo>
                    <a:pt x="0" y="214122"/>
                  </a:lnTo>
                  <a:lnTo>
                    <a:pt x="1803" y="224200"/>
                  </a:lnTo>
                  <a:lnTo>
                    <a:pt x="28213" y="253674"/>
                  </a:lnTo>
                  <a:lnTo>
                    <a:pt x="62525" y="272588"/>
                  </a:lnTo>
                  <a:lnTo>
                    <a:pt x="109458" y="290817"/>
                  </a:lnTo>
                  <a:lnTo>
                    <a:pt x="168377" y="308278"/>
                  </a:lnTo>
                  <a:lnTo>
                    <a:pt x="238645" y="324891"/>
                  </a:lnTo>
                  <a:lnTo>
                    <a:pt x="277836" y="332852"/>
                  </a:lnTo>
                  <a:lnTo>
                    <a:pt x="319625" y="340571"/>
                  </a:lnTo>
                  <a:lnTo>
                    <a:pt x="363933" y="348036"/>
                  </a:lnTo>
                  <a:lnTo>
                    <a:pt x="410681" y="355237"/>
                  </a:lnTo>
                  <a:lnTo>
                    <a:pt x="459789" y="362164"/>
                  </a:lnTo>
                  <a:lnTo>
                    <a:pt x="511177" y="368806"/>
                  </a:lnTo>
                  <a:lnTo>
                    <a:pt x="564766" y="375154"/>
                  </a:lnTo>
                  <a:lnTo>
                    <a:pt x="620476" y="381197"/>
                  </a:lnTo>
                  <a:lnTo>
                    <a:pt x="678228" y="386925"/>
                  </a:lnTo>
                  <a:lnTo>
                    <a:pt x="737942" y="392327"/>
                  </a:lnTo>
                  <a:lnTo>
                    <a:pt x="799539" y="397393"/>
                  </a:lnTo>
                  <a:lnTo>
                    <a:pt x="862939" y="402113"/>
                  </a:lnTo>
                  <a:lnTo>
                    <a:pt x="928062" y="406477"/>
                  </a:lnTo>
                  <a:lnTo>
                    <a:pt x="994829" y="410473"/>
                  </a:lnTo>
                  <a:lnTo>
                    <a:pt x="1063161" y="414093"/>
                  </a:lnTo>
                  <a:lnTo>
                    <a:pt x="1132978" y="417326"/>
                  </a:lnTo>
                  <a:lnTo>
                    <a:pt x="1204200" y="420160"/>
                  </a:lnTo>
                  <a:lnTo>
                    <a:pt x="1276747" y="422587"/>
                  </a:lnTo>
                  <a:lnTo>
                    <a:pt x="1350541" y="424596"/>
                  </a:lnTo>
                  <a:lnTo>
                    <a:pt x="1425502" y="426176"/>
                  </a:lnTo>
                  <a:lnTo>
                    <a:pt x="1501549" y="427318"/>
                  </a:lnTo>
                  <a:lnTo>
                    <a:pt x="1578604" y="428010"/>
                  </a:lnTo>
                  <a:lnTo>
                    <a:pt x="1656588" y="428244"/>
                  </a:lnTo>
                  <a:lnTo>
                    <a:pt x="1734571" y="428010"/>
                  </a:lnTo>
                  <a:lnTo>
                    <a:pt x="1811626" y="427318"/>
                  </a:lnTo>
                  <a:lnTo>
                    <a:pt x="1887673" y="426176"/>
                  </a:lnTo>
                  <a:lnTo>
                    <a:pt x="1962634" y="424596"/>
                  </a:lnTo>
                  <a:lnTo>
                    <a:pt x="2036428" y="422587"/>
                  </a:lnTo>
                  <a:lnTo>
                    <a:pt x="2108975" y="420160"/>
                  </a:lnTo>
                  <a:lnTo>
                    <a:pt x="2180197" y="417326"/>
                  </a:lnTo>
                  <a:lnTo>
                    <a:pt x="2250014" y="414093"/>
                  </a:lnTo>
                  <a:lnTo>
                    <a:pt x="2318346" y="410473"/>
                  </a:lnTo>
                  <a:lnTo>
                    <a:pt x="2385113" y="406477"/>
                  </a:lnTo>
                  <a:lnTo>
                    <a:pt x="2450236" y="402113"/>
                  </a:lnTo>
                  <a:lnTo>
                    <a:pt x="2513636" y="397393"/>
                  </a:lnTo>
                  <a:lnTo>
                    <a:pt x="2575233" y="392327"/>
                  </a:lnTo>
                  <a:lnTo>
                    <a:pt x="2634947" y="386925"/>
                  </a:lnTo>
                  <a:lnTo>
                    <a:pt x="2692699" y="381197"/>
                  </a:lnTo>
                  <a:lnTo>
                    <a:pt x="2748409" y="375154"/>
                  </a:lnTo>
                  <a:lnTo>
                    <a:pt x="2801998" y="368806"/>
                  </a:lnTo>
                  <a:lnTo>
                    <a:pt x="2853386" y="362164"/>
                  </a:lnTo>
                  <a:lnTo>
                    <a:pt x="2902494" y="355237"/>
                  </a:lnTo>
                  <a:lnTo>
                    <a:pt x="2949242" y="348036"/>
                  </a:lnTo>
                  <a:lnTo>
                    <a:pt x="2993550" y="340571"/>
                  </a:lnTo>
                  <a:lnTo>
                    <a:pt x="3035339" y="332852"/>
                  </a:lnTo>
                  <a:lnTo>
                    <a:pt x="3074530" y="324891"/>
                  </a:lnTo>
                  <a:lnTo>
                    <a:pt x="3144798" y="308278"/>
                  </a:lnTo>
                  <a:lnTo>
                    <a:pt x="3203717" y="290817"/>
                  </a:lnTo>
                  <a:lnTo>
                    <a:pt x="3250650" y="272588"/>
                  </a:lnTo>
                  <a:lnTo>
                    <a:pt x="3284962" y="253674"/>
                  </a:lnTo>
                  <a:lnTo>
                    <a:pt x="3311372" y="224200"/>
                  </a:lnTo>
                  <a:lnTo>
                    <a:pt x="3313176" y="214122"/>
                  </a:lnTo>
                  <a:lnTo>
                    <a:pt x="3311372" y="204043"/>
                  </a:lnTo>
                  <a:lnTo>
                    <a:pt x="3284962" y="174569"/>
                  </a:lnTo>
                  <a:lnTo>
                    <a:pt x="3250650" y="155655"/>
                  </a:lnTo>
                  <a:lnTo>
                    <a:pt x="3203717" y="137426"/>
                  </a:lnTo>
                  <a:lnTo>
                    <a:pt x="3144798" y="119965"/>
                  </a:lnTo>
                  <a:lnTo>
                    <a:pt x="3074530" y="103352"/>
                  </a:lnTo>
                  <a:lnTo>
                    <a:pt x="3035339" y="95391"/>
                  </a:lnTo>
                  <a:lnTo>
                    <a:pt x="2993550" y="87672"/>
                  </a:lnTo>
                  <a:lnTo>
                    <a:pt x="2949242" y="80207"/>
                  </a:lnTo>
                  <a:lnTo>
                    <a:pt x="2902494" y="73006"/>
                  </a:lnTo>
                  <a:lnTo>
                    <a:pt x="2853386" y="66079"/>
                  </a:lnTo>
                  <a:lnTo>
                    <a:pt x="2801998" y="59437"/>
                  </a:lnTo>
                  <a:lnTo>
                    <a:pt x="2748409" y="53089"/>
                  </a:lnTo>
                  <a:lnTo>
                    <a:pt x="2692699" y="47046"/>
                  </a:lnTo>
                  <a:lnTo>
                    <a:pt x="2634947" y="41318"/>
                  </a:lnTo>
                  <a:lnTo>
                    <a:pt x="2575233" y="35916"/>
                  </a:lnTo>
                  <a:lnTo>
                    <a:pt x="2513636" y="30850"/>
                  </a:lnTo>
                  <a:lnTo>
                    <a:pt x="2450236" y="26130"/>
                  </a:lnTo>
                  <a:lnTo>
                    <a:pt x="2385113" y="21766"/>
                  </a:lnTo>
                  <a:lnTo>
                    <a:pt x="2318346" y="17770"/>
                  </a:lnTo>
                  <a:lnTo>
                    <a:pt x="2250014" y="14150"/>
                  </a:lnTo>
                  <a:lnTo>
                    <a:pt x="2180197" y="10917"/>
                  </a:lnTo>
                  <a:lnTo>
                    <a:pt x="2108975" y="8083"/>
                  </a:lnTo>
                  <a:lnTo>
                    <a:pt x="2036428" y="5656"/>
                  </a:lnTo>
                  <a:lnTo>
                    <a:pt x="1962634" y="3647"/>
                  </a:lnTo>
                  <a:lnTo>
                    <a:pt x="1887673" y="2067"/>
                  </a:lnTo>
                  <a:lnTo>
                    <a:pt x="1811626" y="925"/>
                  </a:lnTo>
                  <a:lnTo>
                    <a:pt x="1734571" y="233"/>
                  </a:lnTo>
                  <a:lnTo>
                    <a:pt x="1656588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11061" y="5234177"/>
              <a:ext cx="3313429" cy="428625"/>
            </a:xfrm>
            <a:custGeom>
              <a:avLst/>
              <a:gdLst/>
              <a:ahLst/>
              <a:cxnLst/>
              <a:rect l="l" t="t" r="r" b="b"/>
              <a:pathLst>
                <a:path w="3313429" h="428625">
                  <a:moveTo>
                    <a:pt x="0" y="214122"/>
                  </a:moveTo>
                  <a:lnTo>
                    <a:pt x="28213" y="174569"/>
                  </a:lnTo>
                  <a:lnTo>
                    <a:pt x="62525" y="155655"/>
                  </a:lnTo>
                  <a:lnTo>
                    <a:pt x="109458" y="137426"/>
                  </a:lnTo>
                  <a:lnTo>
                    <a:pt x="168377" y="119965"/>
                  </a:lnTo>
                  <a:lnTo>
                    <a:pt x="238645" y="103352"/>
                  </a:lnTo>
                  <a:lnTo>
                    <a:pt x="277836" y="95391"/>
                  </a:lnTo>
                  <a:lnTo>
                    <a:pt x="319625" y="87672"/>
                  </a:lnTo>
                  <a:lnTo>
                    <a:pt x="363933" y="80207"/>
                  </a:lnTo>
                  <a:lnTo>
                    <a:pt x="410681" y="73006"/>
                  </a:lnTo>
                  <a:lnTo>
                    <a:pt x="459789" y="66079"/>
                  </a:lnTo>
                  <a:lnTo>
                    <a:pt x="511177" y="59437"/>
                  </a:lnTo>
                  <a:lnTo>
                    <a:pt x="564766" y="53089"/>
                  </a:lnTo>
                  <a:lnTo>
                    <a:pt x="620476" y="47046"/>
                  </a:lnTo>
                  <a:lnTo>
                    <a:pt x="678228" y="41318"/>
                  </a:lnTo>
                  <a:lnTo>
                    <a:pt x="737942" y="35916"/>
                  </a:lnTo>
                  <a:lnTo>
                    <a:pt x="799539" y="30850"/>
                  </a:lnTo>
                  <a:lnTo>
                    <a:pt x="862939" y="26130"/>
                  </a:lnTo>
                  <a:lnTo>
                    <a:pt x="928062" y="21766"/>
                  </a:lnTo>
                  <a:lnTo>
                    <a:pt x="994829" y="17770"/>
                  </a:lnTo>
                  <a:lnTo>
                    <a:pt x="1063161" y="14150"/>
                  </a:lnTo>
                  <a:lnTo>
                    <a:pt x="1132978" y="10917"/>
                  </a:lnTo>
                  <a:lnTo>
                    <a:pt x="1204200" y="8083"/>
                  </a:lnTo>
                  <a:lnTo>
                    <a:pt x="1276747" y="5656"/>
                  </a:lnTo>
                  <a:lnTo>
                    <a:pt x="1350541" y="3647"/>
                  </a:lnTo>
                  <a:lnTo>
                    <a:pt x="1425502" y="2067"/>
                  </a:lnTo>
                  <a:lnTo>
                    <a:pt x="1501549" y="925"/>
                  </a:lnTo>
                  <a:lnTo>
                    <a:pt x="1578604" y="233"/>
                  </a:lnTo>
                  <a:lnTo>
                    <a:pt x="1656588" y="0"/>
                  </a:lnTo>
                  <a:lnTo>
                    <a:pt x="1734571" y="233"/>
                  </a:lnTo>
                  <a:lnTo>
                    <a:pt x="1811626" y="925"/>
                  </a:lnTo>
                  <a:lnTo>
                    <a:pt x="1887673" y="2067"/>
                  </a:lnTo>
                  <a:lnTo>
                    <a:pt x="1962634" y="3647"/>
                  </a:lnTo>
                  <a:lnTo>
                    <a:pt x="2036428" y="5656"/>
                  </a:lnTo>
                  <a:lnTo>
                    <a:pt x="2108975" y="8083"/>
                  </a:lnTo>
                  <a:lnTo>
                    <a:pt x="2180197" y="10917"/>
                  </a:lnTo>
                  <a:lnTo>
                    <a:pt x="2250014" y="14150"/>
                  </a:lnTo>
                  <a:lnTo>
                    <a:pt x="2318346" y="17770"/>
                  </a:lnTo>
                  <a:lnTo>
                    <a:pt x="2385113" y="21766"/>
                  </a:lnTo>
                  <a:lnTo>
                    <a:pt x="2450236" y="26130"/>
                  </a:lnTo>
                  <a:lnTo>
                    <a:pt x="2513636" y="30850"/>
                  </a:lnTo>
                  <a:lnTo>
                    <a:pt x="2575233" y="35916"/>
                  </a:lnTo>
                  <a:lnTo>
                    <a:pt x="2634947" y="41318"/>
                  </a:lnTo>
                  <a:lnTo>
                    <a:pt x="2692699" y="47046"/>
                  </a:lnTo>
                  <a:lnTo>
                    <a:pt x="2748409" y="53089"/>
                  </a:lnTo>
                  <a:lnTo>
                    <a:pt x="2801998" y="59437"/>
                  </a:lnTo>
                  <a:lnTo>
                    <a:pt x="2853386" y="66079"/>
                  </a:lnTo>
                  <a:lnTo>
                    <a:pt x="2902494" y="73006"/>
                  </a:lnTo>
                  <a:lnTo>
                    <a:pt x="2949242" y="80207"/>
                  </a:lnTo>
                  <a:lnTo>
                    <a:pt x="2993550" y="87672"/>
                  </a:lnTo>
                  <a:lnTo>
                    <a:pt x="3035339" y="95391"/>
                  </a:lnTo>
                  <a:lnTo>
                    <a:pt x="3074530" y="103352"/>
                  </a:lnTo>
                  <a:lnTo>
                    <a:pt x="3144798" y="119965"/>
                  </a:lnTo>
                  <a:lnTo>
                    <a:pt x="3203717" y="137426"/>
                  </a:lnTo>
                  <a:lnTo>
                    <a:pt x="3250650" y="155655"/>
                  </a:lnTo>
                  <a:lnTo>
                    <a:pt x="3284962" y="174569"/>
                  </a:lnTo>
                  <a:lnTo>
                    <a:pt x="3311372" y="204043"/>
                  </a:lnTo>
                  <a:lnTo>
                    <a:pt x="3313176" y="214122"/>
                  </a:lnTo>
                  <a:lnTo>
                    <a:pt x="3311372" y="224200"/>
                  </a:lnTo>
                  <a:lnTo>
                    <a:pt x="3284962" y="253674"/>
                  </a:lnTo>
                  <a:lnTo>
                    <a:pt x="3250650" y="272588"/>
                  </a:lnTo>
                  <a:lnTo>
                    <a:pt x="3203717" y="290817"/>
                  </a:lnTo>
                  <a:lnTo>
                    <a:pt x="3144798" y="308278"/>
                  </a:lnTo>
                  <a:lnTo>
                    <a:pt x="3074530" y="324891"/>
                  </a:lnTo>
                  <a:lnTo>
                    <a:pt x="3035339" y="332852"/>
                  </a:lnTo>
                  <a:lnTo>
                    <a:pt x="2993550" y="340571"/>
                  </a:lnTo>
                  <a:lnTo>
                    <a:pt x="2949242" y="348036"/>
                  </a:lnTo>
                  <a:lnTo>
                    <a:pt x="2902494" y="355237"/>
                  </a:lnTo>
                  <a:lnTo>
                    <a:pt x="2853386" y="362164"/>
                  </a:lnTo>
                  <a:lnTo>
                    <a:pt x="2801998" y="368806"/>
                  </a:lnTo>
                  <a:lnTo>
                    <a:pt x="2748409" y="375154"/>
                  </a:lnTo>
                  <a:lnTo>
                    <a:pt x="2692699" y="381197"/>
                  </a:lnTo>
                  <a:lnTo>
                    <a:pt x="2634947" y="386925"/>
                  </a:lnTo>
                  <a:lnTo>
                    <a:pt x="2575233" y="392327"/>
                  </a:lnTo>
                  <a:lnTo>
                    <a:pt x="2513636" y="397393"/>
                  </a:lnTo>
                  <a:lnTo>
                    <a:pt x="2450236" y="402113"/>
                  </a:lnTo>
                  <a:lnTo>
                    <a:pt x="2385113" y="406477"/>
                  </a:lnTo>
                  <a:lnTo>
                    <a:pt x="2318346" y="410473"/>
                  </a:lnTo>
                  <a:lnTo>
                    <a:pt x="2250014" y="414093"/>
                  </a:lnTo>
                  <a:lnTo>
                    <a:pt x="2180197" y="417326"/>
                  </a:lnTo>
                  <a:lnTo>
                    <a:pt x="2108975" y="420160"/>
                  </a:lnTo>
                  <a:lnTo>
                    <a:pt x="2036428" y="422587"/>
                  </a:lnTo>
                  <a:lnTo>
                    <a:pt x="1962634" y="424596"/>
                  </a:lnTo>
                  <a:lnTo>
                    <a:pt x="1887673" y="426176"/>
                  </a:lnTo>
                  <a:lnTo>
                    <a:pt x="1811626" y="427318"/>
                  </a:lnTo>
                  <a:lnTo>
                    <a:pt x="1734571" y="428010"/>
                  </a:lnTo>
                  <a:lnTo>
                    <a:pt x="1656588" y="428244"/>
                  </a:lnTo>
                  <a:lnTo>
                    <a:pt x="1578604" y="428010"/>
                  </a:lnTo>
                  <a:lnTo>
                    <a:pt x="1501549" y="427318"/>
                  </a:lnTo>
                  <a:lnTo>
                    <a:pt x="1425502" y="426176"/>
                  </a:lnTo>
                  <a:lnTo>
                    <a:pt x="1350541" y="424596"/>
                  </a:lnTo>
                  <a:lnTo>
                    <a:pt x="1276747" y="422587"/>
                  </a:lnTo>
                  <a:lnTo>
                    <a:pt x="1204200" y="420160"/>
                  </a:lnTo>
                  <a:lnTo>
                    <a:pt x="1132978" y="417326"/>
                  </a:lnTo>
                  <a:lnTo>
                    <a:pt x="1063161" y="414093"/>
                  </a:lnTo>
                  <a:lnTo>
                    <a:pt x="994829" y="410473"/>
                  </a:lnTo>
                  <a:lnTo>
                    <a:pt x="928062" y="406477"/>
                  </a:lnTo>
                  <a:lnTo>
                    <a:pt x="862939" y="402113"/>
                  </a:lnTo>
                  <a:lnTo>
                    <a:pt x="799539" y="397393"/>
                  </a:lnTo>
                  <a:lnTo>
                    <a:pt x="737942" y="392327"/>
                  </a:lnTo>
                  <a:lnTo>
                    <a:pt x="678228" y="386925"/>
                  </a:lnTo>
                  <a:lnTo>
                    <a:pt x="620476" y="381197"/>
                  </a:lnTo>
                  <a:lnTo>
                    <a:pt x="564766" y="375154"/>
                  </a:lnTo>
                  <a:lnTo>
                    <a:pt x="511177" y="368806"/>
                  </a:lnTo>
                  <a:lnTo>
                    <a:pt x="459789" y="362164"/>
                  </a:lnTo>
                  <a:lnTo>
                    <a:pt x="410681" y="355237"/>
                  </a:lnTo>
                  <a:lnTo>
                    <a:pt x="363933" y="348036"/>
                  </a:lnTo>
                  <a:lnTo>
                    <a:pt x="319625" y="340571"/>
                  </a:lnTo>
                  <a:lnTo>
                    <a:pt x="277836" y="332852"/>
                  </a:lnTo>
                  <a:lnTo>
                    <a:pt x="238645" y="324891"/>
                  </a:lnTo>
                  <a:lnTo>
                    <a:pt x="168377" y="308278"/>
                  </a:lnTo>
                  <a:lnTo>
                    <a:pt x="109458" y="290817"/>
                  </a:lnTo>
                  <a:lnTo>
                    <a:pt x="62525" y="272588"/>
                  </a:lnTo>
                  <a:lnTo>
                    <a:pt x="28213" y="253674"/>
                  </a:lnTo>
                  <a:lnTo>
                    <a:pt x="1803" y="224200"/>
                  </a:lnTo>
                  <a:lnTo>
                    <a:pt x="0" y="214122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38315" y="4222242"/>
            <a:ext cx="2037080" cy="1386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Courier New"/>
                <a:cs typeface="Courier New"/>
              </a:rPr>
              <a:t>De- </a:t>
            </a: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Multiplexer</a:t>
            </a:r>
            <a:endParaRPr sz="2400">
              <a:latin typeface="Courier New"/>
              <a:cs typeface="Courier New"/>
            </a:endParaRPr>
          </a:p>
          <a:p>
            <a:pPr marL="22225" algn="ctr">
              <a:lnSpc>
                <a:spcPct val="100000"/>
              </a:lnSpc>
              <a:spcBef>
                <a:spcPts val="2070"/>
              </a:spcBef>
            </a:pP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Encoder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190488" y="6016752"/>
            <a:ext cx="3333115" cy="448309"/>
            <a:chOff x="6190488" y="6016752"/>
            <a:chExt cx="3333115" cy="448309"/>
          </a:xfrm>
        </p:grpSpPr>
        <p:sp>
          <p:nvSpPr>
            <p:cNvPr id="30" name="object 30"/>
            <p:cNvSpPr/>
            <p:nvPr/>
          </p:nvSpPr>
          <p:spPr>
            <a:xfrm>
              <a:off x="6200394" y="6026658"/>
              <a:ext cx="3313429" cy="428625"/>
            </a:xfrm>
            <a:custGeom>
              <a:avLst/>
              <a:gdLst/>
              <a:ahLst/>
              <a:cxnLst/>
              <a:rect l="l" t="t" r="r" b="b"/>
              <a:pathLst>
                <a:path w="3313429" h="428625">
                  <a:moveTo>
                    <a:pt x="1656587" y="0"/>
                  </a:moveTo>
                  <a:lnTo>
                    <a:pt x="1578604" y="233"/>
                  </a:lnTo>
                  <a:lnTo>
                    <a:pt x="1501549" y="925"/>
                  </a:lnTo>
                  <a:lnTo>
                    <a:pt x="1425502" y="2066"/>
                  </a:lnTo>
                  <a:lnTo>
                    <a:pt x="1350541" y="3646"/>
                  </a:lnTo>
                  <a:lnTo>
                    <a:pt x="1276747" y="5654"/>
                  </a:lnTo>
                  <a:lnTo>
                    <a:pt x="1204200" y="8081"/>
                  </a:lnTo>
                  <a:lnTo>
                    <a:pt x="1132978" y="10915"/>
                  </a:lnTo>
                  <a:lnTo>
                    <a:pt x="1063161" y="14147"/>
                  </a:lnTo>
                  <a:lnTo>
                    <a:pt x="994829" y="17766"/>
                  </a:lnTo>
                  <a:lnTo>
                    <a:pt x="928062" y="21762"/>
                  </a:lnTo>
                  <a:lnTo>
                    <a:pt x="862939" y="26125"/>
                  </a:lnTo>
                  <a:lnTo>
                    <a:pt x="799539" y="30844"/>
                  </a:lnTo>
                  <a:lnTo>
                    <a:pt x="737942" y="35910"/>
                  </a:lnTo>
                  <a:lnTo>
                    <a:pt x="678228" y="41311"/>
                  </a:lnTo>
                  <a:lnTo>
                    <a:pt x="620476" y="47038"/>
                  </a:lnTo>
                  <a:lnTo>
                    <a:pt x="564766" y="53080"/>
                  </a:lnTo>
                  <a:lnTo>
                    <a:pt x="511177" y="59427"/>
                  </a:lnTo>
                  <a:lnTo>
                    <a:pt x="459789" y="66069"/>
                  </a:lnTo>
                  <a:lnTo>
                    <a:pt x="410681" y="72996"/>
                  </a:lnTo>
                  <a:lnTo>
                    <a:pt x="363933" y="80197"/>
                  </a:lnTo>
                  <a:lnTo>
                    <a:pt x="319625" y="87661"/>
                  </a:lnTo>
                  <a:lnTo>
                    <a:pt x="277836" y="95379"/>
                  </a:lnTo>
                  <a:lnTo>
                    <a:pt x="238645" y="103341"/>
                  </a:lnTo>
                  <a:lnTo>
                    <a:pt x="168377" y="119953"/>
                  </a:lnTo>
                  <a:lnTo>
                    <a:pt x="109458" y="137416"/>
                  </a:lnTo>
                  <a:lnTo>
                    <a:pt x="62525" y="155646"/>
                  </a:lnTo>
                  <a:lnTo>
                    <a:pt x="28213" y="174562"/>
                  </a:lnTo>
                  <a:lnTo>
                    <a:pt x="1803" y="204041"/>
                  </a:lnTo>
                  <a:lnTo>
                    <a:pt x="0" y="214121"/>
                  </a:lnTo>
                  <a:lnTo>
                    <a:pt x="1803" y="224201"/>
                  </a:lnTo>
                  <a:lnTo>
                    <a:pt x="28213" y="253678"/>
                  </a:lnTo>
                  <a:lnTo>
                    <a:pt x="62525" y="272593"/>
                  </a:lnTo>
                  <a:lnTo>
                    <a:pt x="109458" y="290822"/>
                  </a:lnTo>
                  <a:lnTo>
                    <a:pt x="168377" y="308284"/>
                  </a:lnTo>
                  <a:lnTo>
                    <a:pt x="238645" y="324896"/>
                  </a:lnTo>
                  <a:lnTo>
                    <a:pt x="277836" y="332858"/>
                  </a:lnTo>
                  <a:lnTo>
                    <a:pt x="319625" y="340576"/>
                  </a:lnTo>
                  <a:lnTo>
                    <a:pt x="363933" y="348041"/>
                  </a:lnTo>
                  <a:lnTo>
                    <a:pt x="410681" y="355242"/>
                  </a:lnTo>
                  <a:lnTo>
                    <a:pt x="459789" y="362169"/>
                  </a:lnTo>
                  <a:lnTo>
                    <a:pt x="511177" y="368811"/>
                  </a:lnTo>
                  <a:lnTo>
                    <a:pt x="564766" y="375159"/>
                  </a:lnTo>
                  <a:lnTo>
                    <a:pt x="620476" y="381201"/>
                  </a:lnTo>
                  <a:lnTo>
                    <a:pt x="678228" y="386928"/>
                  </a:lnTo>
                  <a:lnTo>
                    <a:pt x="737942" y="392330"/>
                  </a:lnTo>
                  <a:lnTo>
                    <a:pt x="799539" y="397396"/>
                  </a:lnTo>
                  <a:lnTo>
                    <a:pt x="862939" y="402116"/>
                  </a:lnTo>
                  <a:lnTo>
                    <a:pt x="928062" y="406479"/>
                  </a:lnTo>
                  <a:lnTo>
                    <a:pt x="994829" y="410475"/>
                  </a:lnTo>
                  <a:lnTo>
                    <a:pt x="1063161" y="414095"/>
                  </a:lnTo>
                  <a:lnTo>
                    <a:pt x="1132978" y="417327"/>
                  </a:lnTo>
                  <a:lnTo>
                    <a:pt x="1204200" y="420161"/>
                  </a:lnTo>
                  <a:lnTo>
                    <a:pt x="1276747" y="422588"/>
                  </a:lnTo>
                  <a:lnTo>
                    <a:pt x="1350541" y="424597"/>
                  </a:lnTo>
                  <a:lnTo>
                    <a:pt x="1425502" y="426177"/>
                  </a:lnTo>
                  <a:lnTo>
                    <a:pt x="1501549" y="427318"/>
                  </a:lnTo>
                  <a:lnTo>
                    <a:pt x="1578604" y="428010"/>
                  </a:lnTo>
                  <a:lnTo>
                    <a:pt x="1656587" y="428243"/>
                  </a:lnTo>
                  <a:lnTo>
                    <a:pt x="1734571" y="428010"/>
                  </a:lnTo>
                  <a:lnTo>
                    <a:pt x="1811626" y="427318"/>
                  </a:lnTo>
                  <a:lnTo>
                    <a:pt x="1887673" y="426177"/>
                  </a:lnTo>
                  <a:lnTo>
                    <a:pt x="1962634" y="424597"/>
                  </a:lnTo>
                  <a:lnTo>
                    <a:pt x="2036428" y="422588"/>
                  </a:lnTo>
                  <a:lnTo>
                    <a:pt x="2108975" y="420161"/>
                  </a:lnTo>
                  <a:lnTo>
                    <a:pt x="2180197" y="417327"/>
                  </a:lnTo>
                  <a:lnTo>
                    <a:pt x="2250014" y="414095"/>
                  </a:lnTo>
                  <a:lnTo>
                    <a:pt x="2318346" y="410475"/>
                  </a:lnTo>
                  <a:lnTo>
                    <a:pt x="2385113" y="406479"/>
                  </a:lnTo>
                  <a:lnTo>
                    <a:pt x="2450236" y="402116"/>
                  </a:lnTo>
                  <a:lnTo>
                    <a:pt x="2513636" y="397396"/>
                  </a:lnTo>
                  <a:lnTo>
                    <a:pt x="2575233" y="392330"/>
                  </a:lnTo>
                  <a:lnTo>
                    <a:pt x="2634947" y="386928"/>
                  </a:lnTo>
                  <a:lnTo>
                    <a:pt x="2692699" y="381201"/>
                  </a:lnTo>
                  <a:lnTo>
                    <a:pt x="2748409" y="375159"/>
                  </a:lnTo>
                  <a:lnTo>
                    <a:pt x="2801998" y="368811"/>
                  </a:lnTo>
                  <a:lnTo>
                    <a:pt x="2853386" y="362169"/>
                  </a:lnTo>
                  <a:lnTo>
                    <a:pt x="2902494" y="355242"/>
                  </a:lnTo>
                  <a:lnTo>
                    <a:pt x="2949242" y="348041"/>
                  </a:lnTo>
                  <a:lnTo>
                    <a:pt x="2993550" y="340576"/>
                  </a:lnTo>
                  <a:lnTo>
                    <a:pt x="3035339" y="332858"/>
                  </a:lnTo>
                  <a:lnTo>
                    <a:pt x="3074530" y="324896"/>
                  </a:lnTo>
                  <a:lnTo>
                    <a:pt x="3144798" y="308284"/>
                  </a:lnTo>
                  <a:lnTo>
                    <a:pt x="3203717" y="290822"/>
                  </a:lnTo>
                  <a:lnTo>
                    <a:pt x="3250650" y="272593"/>
                  </a:lnTo>
                  <a:lnTo>
                    <a:pt x="3284962" y="253678"/>
                  </a:lnTo>
                  <a:lnTo>
                    <a:pt x="3311372" y="224201"/>
                  </a:lnTo>
                  <a:lnTo>
                    <a:pt x="3313176" y="214121"/>
                  </a:lnTo>
                  <a:lnTo>
                    <a:pt x="3311372" y="204041"/>
                  </a:lnTo>
                  <a:lnTo>
                    <a:pt x="3284962" y="174562"/>
                  </a:lnTo>
                  <a:lnTo>
                    <a:pt x="3250650" y="155646"/>
                  </a:lnTo>
                  <a:lnTo>
                    <a:pt x="3203717" y="137416"/>
                  </a:lnTo>
                  <a:lnTo>
                    <a:pt x="3144798" y="119953"/>
                  </a:lnTo>
                  <a:lnTo>
                    <a:pt x="3074530" y="103341"/>
                  </a:lnTo>
                  <a:lnTo>
                    <a:pt x="3035339" y="95379"/>
                  </a:lnTo>
                  <a:lnTo>
                    <a:pt x="2993550" y="87661"/>
                  </a:lnTo>
                  <a:lnTo>
                    <a:pt x="2949242" y="80197"/>
                  </a:lnTo>
                  <a:lnTo>
                    <a:pt x="2902494" y="72996"/>
                  </a:lnTo>
                  <a:lnTo>
                    <a:pt x="2853386" y="66069"/>
                  </a:lnTo>
                  <a:lnTo>
                    <a:pt x="2801998" y="59427"/>
                  </a:lnTo>
                  <a:lnTo>
                    <a:pt x="2748409" y="53080"/>
                  </a:lnTo>
                  <a:lnTo>
                    <a:pt x="2692699" y="47038"/>
                  </a:lnTo>
                  <a:lnTo>
                    <a:pt x="2634947" y="41311"/>
                  </a:lnTo>
                  <a:lnTo>
                    <a:pt x="2575233" y="35910"/>
                  </a:lnTo>
                  <a:lnTo>
                    <a:pt x="2513636" y="30844"/>
                  </a:lnTo>
                  <a:lnTo>
                    <a:pt x="2450236" y="26125"/>
                  </a:lnTo>
                  <a:lnTo>
                    <a:pt x="2385113" y="21762"/>
                  </a:lnTo>
                  <a:lnTo>
                    <a:pt x="2318346" y="17766"/>
                  </a:lnTo>
                  <a:lnTo>
                    <a:pt x="2250014" y="14147"/>
                  </a:lnTo>
                  <a:lnTo>
                    <a:pt x="2180197" y="10915"/>
                  </a:lnTo>
                  <a:lnTo>
                    <a:pt x="2108975" y="8081"/>
                  </a:lnTo>
                  <a:lnTo>
                    <a:pt x="2036428" y="5654"/>
                  </a:lnTo>
                  <a:lnTo>
                    <a:pt x="1962634" y="3646"/>
                  </a:lnTo>
                  <a:lnTo>
                    <a:pt x="1887673" y="2066"/>
                  </a:lnTo>
                  <a:lnTo>
                    <a:pt x="1811626" y="925"/>
                  </a:lnTo>
                  <a:lnTo>
                    <a:pt x="1734571" y="233"/>
                  </a:lnTo>
                  <a:lnTo>
                    <a:pt x="1656587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00394" y="6026658"/>
              <a:ext cx="3313429" cy="428625"/>
            </a:xfrm>
            <a:custGeom>
              <a:avLst/>
              <a:gdLst/>
              <a:ahLst/>
              <a:cxnLst/>
              <a:rect l="l" t="t" r="r" b="b"/>
              <a:pathLst>
                <a:path w="3313429" h="428625">
                  <a:moveTo>
                    <a:pt x="0" y="214121"/>
                  </a:moveTo>
                  <a:lnTo>
                    <a:pt x="28213" y="174562"/>
                  </a:lnTo>
                  <a:lnTo>
                    <a:pt x="62525" y="155646"/>
                  </a:lnTo>
                  <a:lnTo>
                    <a:pt x="109458" y="137416"/>
                  </a:lnTo>
                  <a:lnTo>
                    <a:pt x="168377" y="119953"/>
                  </a:lnTo>
                  <a:lnTo>
                    <a:pt x="238645" y="103341"/>
                  </a:lnTo>
                  <a:lnTo>
                    <a:pt x="277836" y="95379"/>
                  </a:lnTo>
                  <a:lnTo>
                    <a:pt x="319625" y="87661"/>
                  </a:lnTo>
                  <a:lnTo>
                    <a:pt x="363933" y="80197"/>
                  </a:lnTo>
                  <a:lnTo>
                    <a:pt x="410681" y="72996"/>
                  </a:lnTo>
                  <a:lnTo>
                    <a:pt x="459789" y="66069"/>
                  </a:lnTo>
                  <a:lnTo>
                    <a:pt x="511177" y="59427"/>
                  </a:lnTo>
                  <a:lnTo>
                    <a:pt x="564766" y="53080"/>
                  </a:lnTo>
                  <a:lnTo>
                    <a:pt x="620476" y="47038"/>
                  </a:lnTo>
                  <a:lnTo>
                    <a:pt x="678228" y="41311"/>
                  </a:lnTo>
                  <a:lnTo>
                    <a:pt x="737942" y="35910"/>
                  </a:lnTo>
                  <a:lnTo>
                    <a:pt x="799539" y="30844"/>
                  </a:lnTo>
                  <a:lnTo>
                    <a:pt x="862939" y="26125"/>
                  </a:lnTo>
                  <a:lnTo>
                    <a:pt x="928062" y="21762"/>
                  </a:lnTo>
                  <a:lnTo>
                    <a:pt x="994829" y="17766"/>
                  </a:lnTo>
                  <a:lnTo>
                    <a:pt x="1063161" y="14147"/>
                  </a:lnTo>
                  <a:lnTo>
                    <a:pt x="1132978" y="10915"/>
                  </a:lnTo>
                  <a:lnTo>
                    <a:pt x="1204200" y="8081"/>
                  </a:lnTo>
                  <a:lnTo>
                    <a:pt x="1276747" y="5654"/>
                  </a:lnTo>
                  <a:lnTo>
                    <a:pt x="1350541" y="3646"/>
                  </a:lnTo>
                  <a:lnTo>
                    <a:pt x="1425502" y="2066"/>
                  </a:lnTo>
                  <a:lnTo>
                    <a:pt x="1501549" y="925"/>
                  </a:lnTo>
                  <a:lnTo>
                    <a:pt x="1578604" y="233"/>
                  </a:lnTo>
                  <a:lnTo>
                    <a:pt x="1656587" y="0"/>
                  </a:lnTo>
                  <a:lnTo>
                    <a:pt x="1734571" y="233"/>
                  </a:lnTo>
                  <a:lnTo>
                    <a:pt x="1811626" y="925"/>
                  </a:lnTo>
                  <a:lnTo>
                    <a:pt x="1887673" y="2066"/>
                  </a:lnTo>
                  <a:lnTo>
                    <a:pt x="1962634" y="3646"/>
                  </a:lnTo>
                  <a:lnTo>
                    <a:pt x="2036428" y="5654"/>
                  </a:lnTo>
                  <a:lnTo>
                    <a:pt x="2108975" y="8081"/>
                  </a:lnTo>
                  <a:lnTo>
                    <a:pt x="2180197" y="10915"/>
                  </a:lnTo>
                  <a:lnTo>
                    <a:pt x="2250014" y="14147"/>
                  </a:lnTo>
                  <a:lnTo>
                    <a:pt x="2318346" y="17766"/>
                  </a:lnTo>
                  <a:lnTo>
                    <a:pt x="2385113" y="21762"/>
                  </a:lnTo>
                  <a:lnTo>
                    <a:pt x="2450236" y="26125"/>
                  </a:lnTo>
                  <a:lnTo>
                    <a:pt x="2513636" y="30844"/>
                  </a:lnTo>
                  <a:lnTo>
                    <a:pt x="2575233" y="35910"/>
                  </a:lnTo>
                  <a:lnTo>
                    <a:pt x="2634947" y="41311"/>
                  </a:lnTo>
                  <a:lnTo>
                    <a:pt x="2692699" y="47038"/>
                  </a:lnTo>
                  <a:lnTo>
                    <a:pt x="2748409" y="53080"/>
                  </a:lnTo>
                  <a:lnTo>
                    <a:pt x="2801998" y="59427"/>
                  </a:lnTo>
                  <a:lnTo>
                    <a:pt x="2853386" y="66069"/>
                  </a:lnTo>
                  <a:lnTo>
                    <a:pt x="2902494" y="72996"/>
                  </a:lnTo>
                  <a:lnTo>
                    <a:pt x="2949242" y="80197"/>
                  </a:lnTo>
                  <a:lnTo>
                    <a:pt x="2993550" y="87661"/>
                  </a:lnTo>
                  <a:lnTo>
                    <a:pt x="3035339" y="95379"/>
                  </a:lnTo>
                  <a:lnTo>
                    <a:pt x="3074530" y="103341"/>
                  </a:lnTo>
                  <a:lnTo>
                    <a:pt x="3144798" y="119953"/>
                  </a:lnTo>
                  <a:lnTo>
                    <a:pt x="3203717" y="137416"/>
                  </a:lnTo>
                  <a:lnTo>
                    <a:pt x="3250650" y="155646"/>
                  </a:lnTo>
                  <a:lnTo>
                    <a:pt x="3284962" y="174562"/>
                  </a:lnTo>
                  <a:lnTo>
                    <a:pt x="3311372" y="204041"/>
                  </a:lnTo>
                  <a:lnTo>
                    <a:pt x="3313176" y="214121"/>
                  </a:lnTo>
                  <a:lnTo>
                    <a:pt x="3311372" y="224201"/>
                  </a:lnTo>
                  <a:lnTo>
                    <a:pt x="3284962" y="253678"/>
                  </a:lnTo>
                  <a:lnTo>
                    <a:pt x="3250650" y="272593"/>
                  </a:lnTo>
                  <a:lnTo>
                    <a:pt x="3203717" y="290822"/>
                  </a:lnTo>
                  <a:lnTo>
                    <a:pt x="3144798" y="308284"/>
                  </a:lnTo>
                  <a:lnTo>
                    <a:pt x="3074530" y="324896"/>
                  </a:lnTo>
                  <a:lnTo>
                    <a:pt x="3035339" y="332858"/>
                  </a:lnTo>
                  <a:lnTo>
                    <a:pt x="2993550" y="340576"/>
                  </a:lnTo>
                  <a:lnTo>
                    <a:pt x="2949242" y="348041"/>
                  </a:lnTo>
                  <a:lnTo>
                    <a:pt x="2902494" y="355242"/>
                  </a:lnTo>
                  <a:lnTo>
                    <a:pt x="2853386" y="362169"/>
                  </a:lnTo>
                  <a:lnTo>
                    <a:pt x="2801998" y="368811"/>
                  </a:lnTo>
                  <a:lnTo>
                    <a:pt x="2748409" y="375159"/>
                  </a:lnTo>
                  <a:lnTo>
                    <a:pt x="2692699" y="381201"/>
                  </a:lnTo>
                  <a:lnTo>
                    <a:pt x="2634947" y="386928"/>
                  </a:lnTo>
                  <a:lnTo>
                    <a:pt x="2575233" y="392330"/>
                  </a:lnTo>
                  <a:lnTo>
                    <a:pt x="2513636" y="397396"/>
                  </a:lnTo>
                  <a:lnTo>
                    <a:pt x="2450236" y="402116"/>
                  </a:lnTo>
                  <a:lnTo>
                    <a:pt x="2385113" y="406479"/>
                  </a:lnTo>
                  <a:lnTo>
                    <a:pt x="2318346" y="410475"/>
                  </a:lnTo>
                  <a:lnTo>
                    <a:pt x="2250014" y="414095"/>
                  </a:lnTo>
                  <a:lnTo>
                    <a:pt x="2180197" y="417327"/>
                  </a:lnTo>
                  <a:lnTo>
                    <a:pt x="2108975" y="420161"/>
                  </a:lnTo>
                  <a:lnTo>
                    <a:pt x="2036428" y="422588"/>
                  </a:lnTo>
                  <a:lnTo>
                    <a:pt x="1962634" y="424597"/>
                  </a:lnTo>
                  <a:lnTo>
                    <a:pt x="1887673" y="426177"/>
                  </a:lnTo>
                  <a:lnTo>
                    <a:pt x="1811626" y="427318"/>
                  </a:lnTo>
                  <a:lnTo>
                    <a:pt x="1734571" y="428010"/>
                  </a:lnTo>
                  <a:lnTo>
                    <a:pt x="1656587" y="428243"/>
                  </a:lnTo>
                  <a:lnTo>
                    <a:pt x="1578604" y="428010"/>
                  </a:lnTo>
                  <a:lnTo>
                    <a:pt x="1501549" y="427318"/>
                  </a:lnTo>
                  <a:lnTo>
                    <a:pt x="1425502" y="426177"/>
                  </a:lnTo>
                  <a:lnTo>
                    <a:pt x="1350541" y="424597"/>
                  </a:lnTo>
                  <a:lnTo>
                    <a:pt x="1276747" y="422588"/>
                  </a:lnTo>
                  <a:lnTo>
                    <a:pt x="1204200" y="420161"/>
                  </a:lnTo>
                  <a:lnTo>
                    <a:pt x="1132978" y="417327"/>
                  </a:lnTo>
                  <a:lnTo>
                    <a:pt x="1063161" y="414095"/>
                  </a:lnTo>
                  <a:lnTo>
                    <a:pt x="994829" y="410475"/>
                  </a:lnTo>
                  <a:lnTo>
                    <a:pt x="928062" y="406479"/>
                  </a:lnTo>
                  <a:lnTo>
                    <a:pt x="862939" y="402116"/>
                  </a:lnTo>
                  <a:lnTo>
                    <a:pt x="799539" y="397396"/>
                  </a:lnTo>
                  <a:lnTo>
                    <a:pt x="737942" y="392330"/>
                  </a:lnTo>
                  <a:lnTo>
                    <a:pt x="678228" y="386928"/>
                  </a:lnTo>
                  <a:lnTo>
                    <a:pt x="620476" y="381201"/>
                  </a:lnTo>
                  <a:lnTo>
                    <a:pt x="564766" y="375159"/>
                  </a:lnTo>
                  <a:lnTo>
                    <a:pt x="511177" y="368811"/>
                  </a:lnTo>
                  <a:lnTo>
                    <a:pt x="459789" y="362169"/>
                  </a:lnTo>
                  <a:lnTo>
                    <a:pt x="410681" y="355242"/>
                  </a:lnTo>
                  <a:lnTo>
                    <a:pt x="363933" y="348041"/>
                  </a:lnTo>
                  <a:lnTo>
                    <a:pt x="319625" y="340576"/>
                  </a:lnTo>
                  <a:lnTo>
                    <a:pt x="277836" y="332858"/>
                  </a:lnTo>
                  <a:lnTo>
                    <a:pt x="238645" y="324896"/>
                  </a:lnTo>
                  <a:lnTo>
                    <a:pt x="168377" y="308284"/>
                  </a:lnTo>
                  <a:lnTo>
                    <a:pt x="109458" y="290822"/>
                  </a:lnTo>
                  <a:lnTo>
                    <a:pt x="62525" y="272593"/>
                  </a:lnTo>
                  <a:lnTo>
                    <a:pt x="28213" y="253678"/>
                  </a:lnTo>
                  <a:lnTo>
                    <a:pt x="1803" y="224201"/>
                  </a:lnTo>
                  <a:lnTo>
                    <a:pt x="0" y="214121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04709" y="6008623"/>
            <a:ext cx="13055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Decoder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7705" y="2140458"/>
            <a:ext cx="6065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ourier New"/>
                <a:cs typeface="Courier New"/>
              </a:rPr>
              <a:t>Revision</a:t>
            </a:r>
            <a:r>
              <a:rPr sz="3600" b="1" spc="-100" dirty="0">
                <a:latin typeface="Courier New"/>
                <a:cs typeface="Courier New"/>
              </a:rPr>
              <a:t> </a:t>
            </a:r>
            <a:r>
              <a:rPr sz="3600" b="1" dirty="0">
                <a:latin typeface="Courier New"/>
                <a:cs typeface="Courier New"/>
              </a:rPr>
              <a:t>of</a:t>
            </a:r>
            <a:r>
              <a:rPr sz="3600" b="1" spc="-114" dirty="0">
                <a:latin typeface="Courier New"/>
                <a:cs typeface="Courier New"/>
              </a:rPr>
              <a:t> </a:t>
            </a:r>
            <a:r>
              <a:rPr sz="3600" b="1" dirty="0">
                <a:latin typeface="Courier New"/>
                <a:cs typeface="Courier New"/>
              </a:rPr>
              <a:t>last</a:t>
            </a:r>
            <a:r>
              <a:rPr sz="3600" b="1" spc="-114" dirty="0">
                <a:latin typeface="Courier New"/>
                <a:cs typeface="Courier New"/>
              </a:rPr>
              <a:t> </a:t>
            </a:r>
            <a:r>
              <a:rPr sz="3600" b="1" spc="-10" dirty="0">
                <a:latin typeface="Courier New"/>
                <a:cs typeface="Courier New"/>
              </a:rPr>
              <a:t>class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7705" y="3237992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ourier New"/>
                <a:cs typeface="Courier New"/>
              </a:rPr>
              <a:t>Subtrcator</a:t>
            </a:r>
            <a:endParaRPr sz="3600">
              <a:latin typeface="Courier New"/>
              <a:cs typeface="Courier Ne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5300" y="932688"/>
            <a:ext cx="3103245" cy="2628900"/>
            <a:chOff x="495300" y="932688"/>
            <a:chExt cx="3103245" cy="2628900"/>
          </a:xfrm>
        </p:grpSpPr>
        <p:sp>
          <p:nvSpPr>
            <p:cNvPr id="5" name="object 5"/>
            <p:cNvSpPr/>
            <p:nvPr/>
          </p:nvSpPr>
          <p:spPr>
            <a:xfrm>
              <a:off x="505205" y="942594"/>
              <a:ext cx="3083560" cy="2609215"/>
            </a:xfrm>
            <a:custGeom>
              <a:avLst/>
              <a:gdLst/>
              <a:ahLst/>
              <a:cxnLst/>
              <a:rect l="l" t="t" r="r" b="b"/>
              <a:pathLst>
                <a:path w="3083560" h="2609215">
                  <a:moveTo>
                    <a:pt x="1541526" y="0"/>
                  </a:moveTo>
                  <a:lnTo>
                    <a:pt x="1428242" y="330834"/>
                  </a:lnTo>
                  <a:lnTo>
                    <a:pt x="1240789" y="25018"/>
                  </a:lnTo>
                  <a:lnTo>
                    <a:pt x="1205864" y="368300"/>
                  </a:lnTo>
                  <a:lnTo>
                    <a:pt x="951610" y="99313"/>
                  </a:lnTo>
                  <a:lnTo>
                    <a:pt x="996569" y="441705"/>
                  </a:lnTo>
                  <a:lnTo>
                    <a:pt x="685101" y="219836"/>
                  </a:lnTo>
                  <a:lnTo>
                    <a:pt x="808101" y="548258"/>
                  </a:lnTo>
                  <a:lnTo>
                    <a:pt x="451497" y="382142"/>
                  </a:lnTo>
                  <a:lnTo>
                    <a:pt x="647814" y="683894"/>
                  </a:lnTo>
                  <a:lnTo>
                    <a:pt x="259791" y="579754"/>
                  </a:lnTo>
                  <a:lnTo>
                    <a:pt x="521906" y="843279"/>
                  </a:lnTo>
                  <a:lnTo>
                    <a:pt x="117335" y="805306"/>
                  </a:lnTo>
                  <a:lnTo>
                    <a:pt x="435165" y="1020571"/>
                  </a:lnTo>
                  <a:lnTo>
                    <a:pt x="29616" y="1050035"/>
                  </a:lnTo>
                  <a:lnTo>
                    <a:pt x="390956" y="1208658"/>
                  </a:lnTo>
                  <a:lnTo>
                    <a:pt x="0" y="1304543"/>
                  </a:lnTo>
                  <a:lnTo>
                    <a:pt x="390956" y="1400428"/>
                  </a:lnTo>
                  <a:lnTo>
                    <a:pt x="29616" y="1559052"/>
                  </a:lnTo>
                  <a:lnTo>
                    <a:pt x="435165" y="1588515"/>
                  </a:lnTo>
                  <a:lnTo>
                    <a:pt x="117335" y="1803780"/>
                  </a:lnTo>
                  <a:lnTo>
                    <a:pt x="521906" y="1765807"/>
                  </a:lnTo>
                  <a:lnTo>
                    <a:pt x="259791" y="2029332"/>
                  </a:lnTo>
                  <a:lnTo>
                    <a:pt x="647814" y="1925192"/>
                  </a:lnTo>
                  <a:lnTo>
                    <a:pt x="451497" y="2226944"/>
                  </a:lnTo>
                  <a:lnTo>
                    <a:pt x="808101" y="2060828"/>
                  </a:lnTo>
                  <a:lnTo>
                    <a:pt x="685101" y="2389251"/>
                  </a:lnTo>
                  <a:lnTo>
                    <a:pt x="996569" y="2167381"/>
                  </a:lnTo>
                  <a:lnTo>
                    <a:pt x="951610" y="2509773"/>
                  </a:lnTo>
                  <a:lnTo>
                    <a:pt x="1205864" y="2240788"/>
                  </a:lnTo>
                  <a:lnTo>
                    <a:pt x="1240789" y="2584068"/>
                  </a:lnTo>
                  <a:lnTo>
                    <a:pt x="1428242" y="2278253"/>
                  </a:lnTo>
                  <a:lnTo>
                    <a:pt x="1541526" y="2609088"/>
                  </a:lnTo>
                  <a:lnTo>
                    <a:pt x="1654810" y="2278253"/>
                  </a:lnTo>
                  <a:lnTo>
                    <a:pt x="1842262" y="2584068"/>
                  </a:lnTo>
                  <a:lnTo>
                    <a:pt x="1877187" y="2240788"/>
                  </a:lnTo>
                  <a:lnTo>
                    <a:pt x="2131441" y="2509773"/>
                  </a:lnTo>
                  <a:lnTo>
                    <a:pt x="2086483" y="2167381"/>
                  </a:lnTo>
                  <a:lnTo>
                    <a:pt x="2398014" y="2389251"/>
                  </a:lnTo>
                  <a:lnTo>
                    <a:pt x="2274951" y="2060828"/>
                  </a:lnTo>
                  <a:lnTo>
                    <a:pt x="2631567" y="2226944"/>
                  </a:lnTo>
                  <a:lnTo>
                    <a:pt x="2435225" y="1925192"/>
                  </a:lnTo>
                  <a:lnTo>
                    <a:pt x="2823210" y="2029332"/>
                  </a:lnTo>
                  <a:lnTo>
                    <a:pt x="2561209" y="1765807"/>
                  </a:lnTo>
                  <a:lnTo>
                    <a:pt x="2965704" y="1803780"/>
                  </a:lnTo>
                  <a:lnTo>
                    <a:pt x="2647950" y="1588515"/>
                  </a:lnTo>
                  <a:lnTo>
                    <a:pt x="3053460" y="1559052"/>
                  </a:lnTo>
                  <a:lnTo>
                    <a:pt x="2692146" y="1400428"/>
                  </a:lnTo>
                  <a:lnTo>
                    <a:pt x="3083052" y="1304543"/>
                  </a:lnTo>
                  <a:lnTo>
                    <a:pt x="2692146" y="1208658"/>
                  </a:lnTo>
                  <a:lnTo>
                    <a:pt x="3053460" y="1050035"/>
                  </a:lnTo>
                  <a:lnTo>
                    <a:pt x="2647950" y="1020571"/>
                  </a:lnTo>
                  <a:lnTo>
                    <a:pt x="2965704" y="805306"/>
                  </a:lnTo>
                  <a:lnTo>
                    <a:pt x="2561209" y="843279"/>
                  </a:lnTo>
                  <a:lnTo>
                    <a:pt x="2823210" y="579754"/>
                  </a:lnTo>
                  <a:lnTo>
                    <a:pt x="2435225" y="683894"/>
                  </a:lnTo>
                  <a:lnTo>
                    <a:pt x="2631567" y="382142"/>
                  </a:lnTo>
                  <a:lnTo>
                    <a:pt x="2274951" y="548258"/>
                  </a:lnTo>
                  <a:lnTo>
                    <a:pt x="2398014" y="219836"/>
                  </a:lnTo>
                  <a:lnTo>
                    <a:pt x="2086483" y="441705"/>
                  </a:lnTo>
                  <a:lnTo>
                    <a:pt x="2131441" y="99313"/>
                  </a:lnTo>
                  <a:lnTo>
                    <a:pt x="1877187" y="368300"/>
                  </a:lnTo>
                  <a:lnTo>
                    <a:pt x="1842262" y="25018"/>
                  </a:lnTo>
                  <a:lnTo>
                    <a:pt x="1654810" y="330834"/>
                  </a:lnTo>
                  <a:lnTo>
                    <a:pt x="154152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5205" y="942594"/>
              <a:ext cx="3083560" cy="2609215"/>
            </a:xfrm>
            <a:custGeom>
              <a:avLst/>
              <a:gdLst/>
              <a:ahLst/>
              <a:cxnLst/>
              <a:rect l="l" t="t" r="r" b="b"/>
              <a:pathLst>
                <a:path w="3083560" h="2609215">
                  <a:moveTo>
                    <a:pt x="0" y="1304543"/>
                  </a:moveTo>
                  <a:lnTo>
                    <a:pt x="390956" y="1208658"/>
                  </a:lnTo>
                  <a:lnTo>
                    <a:pt x="29616" y="1050035"/>
                  </a:lnTo>
                  <a:lnTo>
                    <a:pt x="435165" y="1020571"/>
                  </a:lnTo>
                  <a:lnTo>
                    <a:pt x="117335" y="805306"/>
                  </a:lnTo>
                  <a:lnTo>
                    <a:pt x="521906" y="843279"/>
                  </a:lnTo>
                  <a:lnTo>
                    <a:pt x="259791" y="579754"/>
                  </a:lnTo>
                  <a:lnTo>
                    <a:pt x="647814" y="683894"/>
                  </a:lnTo>
                  <a:lnTo>
                    <a:pt x="451497" y="382142"/>
                  </a:lnTo>
                  <a:lnTo>
                    <a:pt x="808101" y="548258"/>
                  </a:lnTo>
                  <a:lnTo>
                    <a:pt x="685101" y="219836"/>
                  </a:lnTo>
                  <a:lnTo>
                    <a:pt x="996569" y="441705"/>
                  </a:lnTo>
                  <a:lnTo>
                    <a:pt x="951610" y="99313"/>
                  </a:lnTo>
                  <a:lnTo>
                    <a:pt x="1205864" y="368300"/>
                  </a:lnTo>
                  <a:lnTo>
                    <a:pt x="1240789" y="25018"/>
                  </a:lnTo>
                  <a:lnTo>
                    <a:pt x="1428242" y="330834"/>
                  </a:lnTo>
                  <a:lnTo>
                    <a:pt x="1541526" y="0"/>
                  </a:lnTo>
                  <a:lnTo>
                    <a:pt x="1654810" y="330834"/>
                  </a:lnTo>
                  <a:lnTo>
                    <a:pt x="1842262" y="25018"/>
                  </a:lnTo>
                  <a:lnTo>
                    <a:pt x="1877187" y="368300"/>
                  </a:lnTo>
                  <a:lnTo>
                    <a:pt x="2131441" y="99313"/>
                  </a:lnTo>
                  <a:lnTo>
                    <a:pt x="2086483" y="441705"/>
                  </a:lnTo>
                  <a:lnTo>
                    <a:pt x="2398014" y="219836"/>
                  </a:lnTo>
                  <a:lnTo>
                    <a:pt x="2274951" y="548258"/>
                  </a:lnTo>
                  <a:lnTo>
                    <a:pt x="2631567" y="382142"/>
                  </a:lnTo>
                  <a:lnTo>
                    <a:pt x="2435225" y="683894"/>
                  </a:lnTo>
                  <a:lnTo>
                    <a:pt x="2823210" y="579754"/>
                  </a:lnTo>
                  <a:lnTo>
                    <a:pt x="2561209" y="843279"/>
                  </a:lnTo>
                  <a:lnTo>
                    <a:pt x="2965704" y="805306"/>
                  </a:lnTo>
                  <a:lnTo>
                    <a:pt x="2647950" y="1020571"/>
                  </a:lnTo>
                  <a:lnTo>
                    <a:pt x="3053460" y="1050035"/>
                  </a:lnTo>
                  <a:lnTo>
                    <a:pt x="2692146" y="1208658"/>
                  </a:lnTo>
                  <a:lnTo>
                    <a:pt x="3083052" y="1304543"/>
                  </a:lnTo>
                  <a:lnTo>
                    <a:pt x="2692146" y="1400428"/>
                  </a:lnTo>
                  <a:lnTo>
                    <a:pt x="3053460" y="1559052"/>
                  </a:lnTo>
                  <a:lnTo>
                    <a:pt x="2647950" y="1588515"/>
                  </a:lnTo>
                  <a:lnTo>
                    <a:pt x="2965704" y="1803780"/>
                  </a:lnTo>
                  <a:lnTo>
                    <a:pt x="2561209" y="1765807"/>
                  </a:lnTo>
                  <a:lnTo>
                    <a:pt x="2823210" y="2029332"/>
                  </a:lnTo>
                  <a:lnTo>
                    <a:pt x="2435225" y="1925192"/>
                  </a:lnTo>
                  <a:lnTo>
                    <a:pt x="2631567" y="2226944"/>
                  </a:lnTo>
                  <a:lnTo>
                    <a:pt x="2274951" y="2060828"/>
                  </a:lnTo>
                  <a:lnTo>
                    <a:pt x="2398014" y="2389251"/>
                  </a:lnTo>
                  <a:lnTo>
                    <a:pt x="2086483" y="2167381"/>
                  </a:lnTo>
                  <a:lnTo>
                    <a:pt x="2131441" y="2509773"/>
                  </a:lnTo>
                  <a:lnTo>
                    <a:pt x="1877187" y="2240788"/>
                  </a:lnTo>
                  <a:lnTo>
                    <a:pt x="1842262" y="2584068"/>
                  </a:lnTo>
                  <a:lnTo>
                    <a:pt x="1654810" y="2278253"/>
                  </a:lnTo>
                  <a:lnTo>
                    <a:pt x="1541526" y="2609088"/>
                  </a:lnTo>
                  <a:lnTo>
                    <a:pt x="1428242" y="2278253"/>
                  </a:lnTo>
                  <a:lnTo>
                    <a:pt x="1240789" y="2584068"/>
                  </a:lnTo>
                  <a:lnTo>
                    <a:pt x="1205864" y="2240788"/>
                  </a:lnTo>
                  <a:lnTo>
                    <a:pt x="951610" y="2509773"/>
                  </a:lnTo>
                  <a:lnTo>
                    <a:pt x="996569" y="2167381"/>
                  </a:lnTo>
                  <a:lnTo>
                    <a:pt x="685101" y="2389251"/>
                  </a:lnTo>
                  <a:lnTo>
                    <a:pt x="808101" y="2060828"/>
                  </a:lnTo>
                  <a:lnTo>
                    <a:pt x="451497" y="2226944"/>
                  </a:lnTo>
                  <a:lnTo>
                    <a:pt x="647814" y="1925192"/>
                  </a:lnTo>
                  <a:lnTo>
                    <a:pt x="259791" y="2029332"/>
                  </a:lnTo>
                  <a:lnTo>
                    <a:pt x="521906" y="1765807"/>
                  </a:lnTo>
                  <a:lnTo>
                    <a:pt x="117335" y="1803780"/>
                  </a:lnTo>
                  <a:lnTo>
                    <a:pt x="435165" y="1588515"/>
                  </a:lnTo>
                  <a:lnTo>
                    <a:pt x="29616" y="1559052"/>
                  </a:lnTo>
                  <a:lnTo>
                    <a:pt x="390956" y="1400428"/>
                  </a:lnTo>
                  <a:lnTo>
                    <a:pt x="0" y="1304543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93316" y="1765807"/>
            <a:ext cx="13055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 marR="5080" indent="-5334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ourier New"/>
                <a:cs typeface="Courier New"/>
              </a:rPr>
              <a:t>Outlin </a:t>
            </a:r>
            <a:r>
              <a:rPr sz="2800" b="1" spc="-50" dirty="0">
                <a:solidFill>
                  <a:srgbClr val="FFFFFF"/>
                </a:solidFill>
                <a:latin typeface="Courier New"/>
                <a:cs typeface="Courier New"/>
              </a:rPr>
              <a:t>e</a:t>
            </a:r>
            <a:endParaRPr sz="2800">
              <a:latin typeface="Courier New"/>
              <a:cs typeface="Courier Ne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5047" y="2237232"/>
            <a:ext cx="504825" cy="504825"/>
            <a:chOff x="4575047" y="2237232"/>
            <a:chExt cx="504825" cy="504825"/>
          </a:xfrm>
        </p:grpSpPr>
        <p:sp>
          <p:nvSpPr>
            <p:cNvPr id="9" name="object 9"/>
            <p:cNvSpPr/>
            <p:nvPr/>
          </p:nvSpPr>
          <p:spPr>
            <a:xfrm>
              <a:off x="4584953" y="2247138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5"/>
                  </a:lnTo>
                  <a:lnTo>
                    <a:pt x="0" y="484632"/>
                  </a:lnTo>
                  <a:lnTo>
                    <a:pt x="242316" y="484632"/>
                  </a:lnTo>
                  <a:lnTo>
                    <a:pt x="484632" y="24231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4953" y="2247138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0" y="0"/>
                  </a:moveTo>
                  <a:lnTo>
                    <a:pt x="242316" y="0"/>
                  </a:lnTo>
                  <a:lnTo>
                    <a:pt x="484632" y="242315"/>
                  </a:lnTo>
                  <a:lnTo>
                    <a:pt x="242316" y="484632"/>
                  </a:lnTo>
                  <a:lnTo>
                    <a:pt x="0" y="484632"/>
                  </a:lnTo>
                  <a:lnTo>
                    <a:pt x="242316" y="242315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575047" y="3299459"/>
            <a:ext cx="504825" cy="504825"/>
            <a:chOff x="4575047" y="3299459"/>
            <a:chExt cx="504825" cy="504825"/>
          </a:xfrm>
        </p:grpSpPr>
        <p:sp>
          <p:nvSpPr>
            <p:cNvPr id="12" name="object 12"/>
            <p:cNvSpPr/>
            <p:nvPr/>
          </p:nvSpPr>
          <p:spPr>
            <a:xfrm>
              <a:off x="4584953" y="3309365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242316" y="0"/>
                  </a:moveTo>
                  <a:lnTo>
                    <a:pt x="0" y="0"/>
                  </a:lnTo>
                  <a:lnTo>
                    <a:pt x="242316" y="242316"/>
                  </a:lnTo>
                  <a:lnTo>
                    <a:pt x="0" y="484632"/>
                  </a:lnTo>
                  <a:lnTo>
                    <a:pt x="242316" y="484632"/>
                  </a:lnTo>
                  <a:lnTo>
                    <a:pt x="484632" y="242316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84953" y="3309365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39" h="485139">
                  <a:moveTo>
                    <a:pt x="0" y="0"/>
                  </a:moveTo>
                  <a:lnTo>
                    <a:pt x="242316" y="0"/>
                  </a:lnTo>
                  <a:lnTo>
                    <a:pt x="484632" y="242316"/>
                  </a:lnTo>
                  <a:lnTo>
                    <a:pt x="242316" y="484632"/>
                  </a:lnTo>
                  <a:lnTo>
                    <a:pt x="0" y="484632"/>
                  </a:lnTo>
                  <a:lnTo>
                    <a:pt x="242316" y="242316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dirty="0"/>
              <a:t>Binary</a:t>
            </a:r>
            <a:r>
              <a:rPr spc="-145" dirty="0"/>
              <a:t> </a:t>
            </a:r>
            <a:r>
              <a:rPr spc="-10" dirty="0"/>
              <a:t>Subtraction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364" y="1616061"/>
            <a:ext cx="4779517" cy="2411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224533"/>
            <a:ext cx="7670165" cy="1056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6670" algn="l"/>
                <a:tab pos="3536315" algn="l"/>
                <a:tab pos="4307840" algn="l"/>
                <a:tab pos="6267450" algn="l"/>
              </a:tabLst>
            </a:pPr>
            <a:r>
              <a:rPr sz="2600" b="1" spc="-10" dirty="0">
                <a:latin typeface="Courier New"/>
                <a:cs typeface="Courier New"/>
              </a:rPr>
              <a:t>Subtractor</a:t>
            </a:r>
            <a:r>
              <a:rPr sz="2600" b="1" dirty="0">
                <a:latin typeface="Courier New"/>
                <a:cs typeface="Courier New"/>
              </a:rPr>
              <a:t>	</a:t>
            </a:r>
            <a:r>
              <a:rPr sz="2600" b="1" spc="-25" dirty="0">
                <a:latin typeface="Courier New"/>
                <a:cs typeface="Courier New"/>
              </a:rPr>
              <a:t>is</a:t>
            </a:r>
            <a:r>
              <a:rPr sz="2600" b="1" dirty="0">
                <a:latin typeface="Courier New"/>
                <a:cs typeface="Courier New"/>
              </a:rPr>
              <a:t>	</a:t>
            </a:r>
            <a:r>
              <a:rPr sz="2600" b="1" spc="-50" dirty="0">
                <a:latin typeface="Courier New"/>
                <a:cs typeface="Courier New"/>
              </a:rPr>
              <a:t>a</a:t>
            </a:r>
            <a:r>
              <a:rPr sz="2600" b="1" dirty="0">
                <a:latin typeface="Courier New"/>
                <a:cs typeface="Courier New"/>
              </a:rPr>
              <a:t>	</a:t>
            </a:r>
            <a:r>
              <a:rPr sz="2600" b="1" spc="-10" dirty="0">
                <a:latin typeface="Courier New"/>
                <a:cs typeface="Courier New"/>
              </a:rPr>
              <a:t>digital</a:t>
            </a:r>
            <a:r>
              <a:rPr sz="2600" b="1" dirty="0">
                <a:latin typeface="Courier New"/>
                <a:cs typeface="Courier New"/>
              </a:rPr>
              <a:t>	</a:t>
            </a:r>
            <a:r>
              <a:rPr sz="2600" b="1" spc="-10" dirty="0">
                <a:latin typeface="Courier New"/>
                <a:cs typeface="Courier New"/>
              </a:rPr>
              <a:t>circuit</a:t>
            </a:r>
            <a:endParaRPr sz="2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600" b="1" dirty="0">
                <a:latin typeface="Courier New"/>
                <a:cs typeface="Courier New"/>
              </a:rPr>
              <a:t>subtraction of</a:t>
            </a:r>
            <a:r>
              <a:rPr sz="2600" b="1" spc="-30" dirty="0">
                <a:latin typeface="Courier New"/>
                <a:cs typeface="Courier New"/>
              </a:rPr>
              <a:t> </a:t>
            </a:r>
            <a:r>
              <a:rPr sz="2600" b="1" spc="-10" dirty="0">
                <a:latin typeface="Courier New"/>
                <a:cs typeface="Courier New"/>
              </a:rPr>
              <a:t>numbers</a:t>
            </a:r>
            <a:r>
              <a:rPr sz="2600" spc="-10" dirty="0">
                <a:latin typeface="Courier New"/>
                <a:cs typeface="Courier New"/>
              </a:rPr>
              <a:t>.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3469" y="1224533"/>
            <a:ext cx="82041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20" dirty="0">
                <a:latin typeface="Courier New"/>
                <a:cs typeface="Courier New"/>
              </a:rPr>
              <a:t>that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8973" y="1224533"/>
            <a:ext cx="16129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latin typeface="Courier New"/>
                <a:cs typeface="Courier New"/>
              </a:rPr>
              <a:t>performs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84" rIns="0" bIns="0" rtlCol="0">
            <a:spAutoFit/>
          </a:bodyPr>
          <a:lstStyle/>
          <a:p>
            <a:pPr marL="13836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Subtractor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2180844"/>
            <a:ext cx="2482596" cy="16550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472" y="4405884"/>
            <a:ext cx="2403348" cy="16535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5413" y="1802839"/>
            <a:ext cx="2703887" cy="22452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3840" y="4484201"/>
            <a:ext cx="3186683" cy="196536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189476" y="2171700"/>
            <a:ext cx="3206750" cy="2458720"/>
            <a:chOff x="4189476" y="2171700"/>
            <a:chExt cx="3206750" cy="2458720"/>
          </a:xfrm>
        </p:grpSpPr>
        <p:sp>
          <p:nvSpPr>
            <p:cNvPr id="11" name="object 11"/>
            <p:cNvSpPr/>
            <p:nvPr/>
          </p:nvSpPr>
          <p:spPr>
            <a:xfrm>
              <a:off x="4199382" y="2181605"/>
              <a:ext cx="3187065" cy="2438400"/>
            </a:xfrm>
            <a:custGeom>
              <a:avLst/>
              <a:gdLst/>
              <a:ahLst/>
              <a:cxnLst/>
              <a:rect l="l" t="t" r="r" b="b"/>
              <a:pathLst>
                <a:path w="3187065" h="2438400">
                  <a:moveTo>
                    <a:pt x="1593341" y="0"/>
                  </a:moveTo>
                  <a:lnTo>
                    <a:pt x="1476247" y="309245"/>
                  </a:lnTo>
                  <a:lnTo>
                    <a:pt x="1282445" y="23368"/>
                  </a:lnTo>
                  <a:lnTo>
                    <a:pt x="1246504" y="344170"/>
                  </a:lnTo>
                  <a:lnTo>
                    <a:pt x="983614" y="92837"/>
                  </a:lnTo>
                  <a:lnTo>
                    <a:pt x="1029969" y="412750"/>
                  </a:lnTo>
                  <a:lnTo>
                    <a:pt x="708151" y="205486"/>
                  </a:lnTo>
                  <a:lnTo>
                    <a:pt x="835278" y="512318"/>
                  </a:lnTo>
                  <a:lnTo>
                    <a:pt x="466725" y="357124"/>
                  </a:lnTo>
                  <a:lnTo>
                    <a:pt x="669543" y="639064"/>
                  </a:lnTo>
                  <a:lnTo>
                    <a:pt x="268477" y="541909"/>
                  </a:lnTo>
                  <a:lnTo>
                    <a:pt x="539495" y="788162"/>
                  </a:lnTo>
                  <a:lnTo>
                    <a:pt x="121284" y="752602"/>
                  </a:lnTo>
                  <a:lnTo>
                    <a:pt x="449833" y="953770"/>
                  </a:lnTo>
                  <a:lnTo>
                    <a:pt x="30606" y="981329"/>
                  </a:lnTo>
                  <a:lnTo>
                    <a:pt x="404113" y="1129538"/>
                  </a:lnTo>
                  <a:lnTo>
                    <a:pt x="0" y="1219200"/>
                  </a:lnTo>
                  <a:lnTo>
                    <a:pt x="404113" y="1308862"/>
                  </a:lnTo>
                  <a:lnTo>
                    <a:pt x="30606" y="1457071"/>
                  </a:lnTo>
                  <a:lnTo>
                    <a:pt x="449833" y="1484630"/>
                  </a:lnTo>
                  <a:lnTo>
                    <a:pt x="121284" y="1685798"/>
                  </a:lnTo>
                  <a:lnTo>
                    <a:pt x="539495" y="1650238"/>
                  </a:lnTo>
                  <a:lnTo>
                    <a:pt x="268477" y="1896491"/>
                  </a:lnTo>
                  <a:lnTo>
                    <a:pt x="669543" y="1799336"/>
                  </a:lnTo>
                  <a:lnTo>
                    <a:pt x="466725" y="2081276"/>
                  </a:lnTo>
                  <a:lnTo>
                    <a:pt x="835278" y="1926082"/>
                  </a:lnTo>
                  <a:lnTo>
                    <a:pt x="708151" y="2232914"/>
                  </a:lnTo>
                  <a:lnTo>
                    <a:pt x="1029969" y="2025650"/>
                  </a:lnTo>
                  <a:lnTo>
                    <a:pt x="983614" y="2345563"/>
                  </a:lnTo>
                  <a:lnTo>
                    <a:pt x="1246504" y="2094230"/>
                  </a:lnTo>
                  <a:lnTo>
                    <a:pt x="1282445" y="2415032"/>
                  </a:lnTo>
                  <a:lnTo>
                    <a:pt x="1476247" y="2129155"/>
                  </a:lnTo>
                  <a:lnTo>
                    <a:pt x="1593341" y="2438400"/>
                  </a:lnTo>
                  <a:lnTo>
                    <a:pt x="1710435" y="2129155"/>
                  </a:lnTo>
                  <a:lnTo>
                    <a:pt x="1904238" y="2415032"/>
                  </a:lnTo>
                  <a:lnTo>
                    <a:pt x="1940178" y="2094230"/>
                  </a:lnTo>
                  <a:lnTo>
                    <a:pt x="2203068" y="2345563"/>
                  </a:lnTo>
                  <a:lnTo>
                    <a:pt x="2156714" y="2025650"/>
                  </a:lnTo>
                  <a:lnTo>
                    <a:pt x="2478532" y="2232914"/>
                  </a:lnTo>
                  <a:lnTo>
                    <a:pt x="2351404" y="1926082"/>
                  </a:lnTo>
                  <a:lnTo>
                    <a:pt x="2719959" y="2081276"/>
                  </a:lnTo>
                  <a:lnTo>
                    <a:pt x="2517140" y="1799336"/>
                  </a:lnTo>
                  <a:lnTo>
                    <a:pt x="2918206" y="1896491"/>
                  </a:lnTo>
                  <a:lnTo>
                    <a:pt x="2647188" y="1650238"/>
                  </a:lnTo>
                  <a:lnTo>
                    <a:pt x="3065398" y="1685798"/>
                  </a:lnTo>
                  <a:lnTo>
                    <a:pt x="2736849" y="1484630"/>
                  </a:lnTo>
                  <a:lnTo>
                    <a:pt x="3156076" y="1457071"/>
                  </a:lnTo>
                  <a:lnTo>
                    <a:pt x="2782569" y="1308862"/>
                  </a:lnTo>
                  <a:lnTo>
                    <a:pt x="3186684" y="1219200"/>
                  </a:lnTo>
                  <a:lnTo>
                    <a:pt x="2782569" y="1129538"/>
                  </a:lnTo>
                  <a:lnTo>
                    <a:pt x="3156076" y="981329"/>
                  </a:lnTo>
                  <a:lnTo>
                    <a:pt x="2736849" y="953770"/>
                  </a:lnTo>
                  <a:lnTo>
                    <a:pt x="3065398" y="752602"/>
                  </a:lnTo>
                  <a:lnTo>
                    <a:pt x="2647188" y="788162"/>
                  </a:lnTo>
                  <a:lnTo>
                    <a:pt x="2918206" y="541909"/>
                  </a:lnTo>
                  <a:lnTo>
                    <a:pt x="2517140" y="639064"/>
                  </a:lnTo>
                  <a:lnTo>
                    <a:pt x="2719959" y="357124"/>
                  </a:lnTo>
                  <a:lnTo>
                    <a:pt x="2351404" y="512318"/>
                  </a:lnTo>
                  <a:lnTo>
                    <a:pt x="2478532" y="205486"/>
                  </a:lnTo>
                  <a:lnTo>
                    <a:pt x="2156714" y="412750"/>
                  </a:lnTo>
                  <a:lnTo>
                    <a:pt x="2203068" y="92837"/>
                  </a:lnTo>
                  <a:lnTo>
                    <a:pt x="1940178" y="344170"/>
                  </a:lnTo>
                  <a:lnTo>
                    <a:pt x="1904238" y="23368"/>
                  </a:lnTo>
                  <a:lnTo>
                    <a:pt x="1710435" y="309245"/>
                  </a:lnTo>
                  <a:lnTo>
                    <a:pt x="1593341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9382" y="2181605"/>
              <a:ext cx="3187065" cy="2438400"/>
            </a:xfrm>
            <a:custGeom>
              <a:avLst/>
              <a:gdLst/>
              <a:ahLst/>
              <a:cxnLst/>
              <a:rect l="l" t="t" r="r" b="b"/>
              <a:pathLst>
                <a:path w="3187065" h="2438400">
                  <a:moveTo>
                    <a:pt x="0" y="1219200"/>
                  </a:moveTo>
                  <a:lnTo>
                    <a:pt x="404113" y="1129538"/>
                  </a:lnTo>
                  <a:lnTo>
                    <a:pt x="30606" y="981329"/>
                  </a:lnTo>
                  <a:lnTo>
                    <a:pt x="449833" y="953770"/>
                  </a:lnTo>
                  <a:lnTo>
                    <a:pt x="121284" y="752602"/>
                  </a:lnTo>
                  <a:lnTo>
                    <a:pt x="539495" y="788162"/>
                  </a:lnTo>
                  <a:lnTo>
                    <a:pt x="268477" y="541909"/>
                  </a:lnTo>
                  <a:lnTo>
                    <a:pt x="669543" y="639064"/>
                  </a:lnTo>
                  <a:lnTo>
                    <a:pt x="466725" y="357124"/>
                  </a:lnTo>
                  <a:lnTo>
                    <a:pt x="835278" y="512318"/>
                  </a:lnTo>
                  <a:lnTo>
                    <a:pt x="708151" y="205486"/>
                  </a:lnTo>
                  <a:lnTo>
                    <a:pt x="1029969" y="412750"/>
                  </a:lnTo>
                  <a:lnTo>
                    <a:pt x="983614" y="92837"/>
                  </a:lnTo>
                  <a:lnTo>
                    <a:pt x="1246504" y="344170"/>
                  </a:lnTo>
                  <a:lnTo>
                    <a:pt x="1282445" y="23368"/>
                  </a:lnTo>
                  <a:lnTo>
                    <a:pt x="1476247" y="309245"/>
                  </a:lnTo>
                  <a:lnTo>
                    <a:pt x="1593341" y="0"/>
                  </a:lnTo>
                  <a:lnTo>
                    <a:pt x="1710435" y="309245"/>
                  </a:lnTo>
                  <a:lnTo>
                    <a:pt x="1904238" y="23368"/>
                  </a:lnTo>
                  <a:lnTo>
                    <a:pt x="1940178" y="344170"/>
                  </a:lnTo>
                  <a:lnTo>
                    <a:pt x="2203068" y="92837"/>
                  </a:lnTo>
                  <a:lnTo>
                    <a:pt x="2156714" y="412750"/>
                  </a:lnTo>
                  <a:lnTo>
                    <a:pt x="2478532" y="205486"/>
                  </a:lnTo>
                  <a:lnTo>
                    <a:pt x="2351404" y="512318"/>
                  </a:lnTo>
                  <a:lnTo>
                    <a:pt x="2719959" y="357124"/>
                  </a:lnTo>
                  <a:lnTo>
                    <a:pt x="2517140" y="639064"/>
                  </a:lnTo>
                  <a:lnTo>
                    <a:pt x="2918206" y="541909"/>
                  </a:lnTo>
                  <a:lnTo>
                    <a:pt x="2647188" y="788162"/>
                  </a:lnTo>
                  <a:lnTo>
                    <a:pt x="3065398" y="752602"/>
                  </a:lnTo>
                  <a:lnTo>
                    <a:pt x="2736849" y="953770"/>
                  </a:lnTo>
                  <a:lnTo>
                    <a:pt x="3156076" y="981329"/>
                  </a:lnTo>
                  <a:lnTo>
                    <a:pt x="2782569" y="1129538"/>
                  </a:lnTo>
                  <a:lnTo>
                    <a:pt x="3186684" y="1219200"/>
                  </a:lnTo>
                  <a:lnTo>
                    <a:pt x="2782569" y="1308862"/>
                  </a:lnTo>
                  <a:lnTo>
                    <a:pt x="3156076" y="1457071"/>
                  </a:lnTo>
                  <a:lnTo>
                    <a:pt x="2736849" y="1484630"/>
                  </a:lnTo>
                  <a:lnTo>
                    <a:pt x="3065398" y="1685798"/>
                  </a:lnTo>
                  <a:lnTo>
                    <a:pt x="2647188" y="1650238"/>
                  </a:lnTo>
                  <a:lnTo>
                    <a:pt x="2918206" y="1896491"/>
                  </a:lnTo>
                  <a:lnTo>
                    <a:pt x="2517140" y="1799336"/>
                  </a:lnTo>
                  <a:lnTo>
                    <a:pt x="2719959" y="2081276"/>
                  </a:lnTo>
                  <a:lnTo>
                    <a:pt x="2351404" y="1926082"/>
                  </a:lnTo>
                  <a:lnTo>
                    <a:pt x="2478532" y="2232914"/>
                  </a:lnTo>
                  <a:lnTo>
                    <a:pt x="2156714" y="2025650"/>
                  </a:lnTo>
                  <a:lnTo>
                    <a:pt x="2203068" y="2345563"/>
                  </a:lnTo>
                  <a:lnTo>
                    <a:pt x="1940178" y="2094230"/>
                  </a:lnTo>
                  <a:lnTo>
                    <a:pt x="1904238" y="2415032"/>
                  </a:lnTo>
                  <a:lnTo>
                    <a:pt x="1710435" y="2129155"/>
                  </a:lnTo>
                  <a:lnTo>
                    <a:pt x="1593341" y="2438400"/>
                  </a:lnTo>
                  <a:lnTo>
                    <a:pt x="1476247" y="2129155"/>
                  </a:lnTo>
                  <a:lnTo>
                    <a:pt x="1282445" y="2415032"/>
                  </a:lnTo>
                  <a:lnTo>
                    <a:pt x="1246504" y="2094230"/>
                  </a:lnTo>
                  <a:lnTo>
                    <a:pt x="983614" y="2345563"/>
                  </a:lnTo>
                  <a:lnTo>
                    <a:pt x="1029969" y="2025650"/>
                  </a:lnTo>
                  <a:lnTo>
                    <a:pt x="708151" y="2232914"/>
                  </a:lnTo>
                  <a:lnTo>
                    <a:pt x="835278" y="1926082"/>
                  </a:lnTo>
                  <a:lnTo>
                    <a:pt x="466725" y="2081276"/>
                  </a:lnTo>
                  <a:lnTo>
                    <a:pt x="669543" y="1799336"/>
                  </a:lnTo>
                  <a:lnTo>
                    <a:pt x="268477" y="1896491"/>
                  </a:lnTo>
                  <a:lnTo>
                    <a:pt x="539495" y="1650238"/>
                  </a:lnTo>
                  <a:lnTo>
                    <a:pt x="121284" y="1685798"/>
                  </a:lnTo>
                  <a:lnTo>
                    <a:pt x="449833" y="1484630"/>
                  </a:lnTo>
                  <a:lnTo>
                    <a:pt x="30606" y="1457071"/>
                  </a:lnTo>
                  <a:lnTo>
                    <a:pt x="404113" y="1308862"/>
                  </a:lnTo>
                  <a:lnTo>
                    <a:pt x="0" y="1219200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48250" y="2985591"/>
            <a:ext cx="148844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Subtract</a:t>
            </a:r>
            <a:endParaRPr sz="24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7596" y="5047488"/>
            <a:ext cx="2581655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Types</a:t>
            </a:r>
            <a:r>
              <a:rPr spc="-8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10" dirty="0"/>
              <a:t>Subtractor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825" y="1285357"/>
            <a:ext cx="2851923" cy="31395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70705" y="2482850"/>
            <a:ext cx="1871345" cy="924560"/>
            <a:chOff x="3870705" y="2482850"/>
            <a:chExt cx="1871345" cy="924560"/>
          </a:xfrm>
        </p:grpSpPr>
        <p:sp>
          <p:nvSpPr>
            <p:cNvPr id="5" name="object 5"/>
            <p:cNvSpPr/>
            <p:nvPr/>
          </p:nvSpPr>
          <p:spPr>
            <a:xfrm>
              <a:off x="3880230" y="2492375"/>
              <a:ext cx="1852295" cy="905510"/>
            </a:xfrm>
            <a:custGeom>
              <a:avLst/>
              <a:gdLst/>
              <a:ahLst/>
              <a:cxnLst/>
              <a:rect l="l" t="t" r="r" b="b"/>
              <a:pathLst>
                <a:path w="1852295" h="905510">
                  <a:moveTo>
                    <a:pt x="1522857" y="0"/>
                  </a:moveTo>
                  <a:lnTo>
                    <a:pt x="1564894" y="122682"/>
                  </a:lnTo>
                  <a:lnTo>
                    <a:pt x="0" y="659891"/>
                  </a:lnTo>
                  <a:lnTo>
                    <a:pt x="84201" y="905128"/>
                  </a:lnTo>
                  <a:lnTo>
                    <a:pt x="1649095" y="367919"/>
                  </a:lnTo>
                  <a:lnTo>
                    <a:pt x="1691132" y="490474"/>
                  </a:lnTo>
                  <a:lnTo>
                    <a:pt x="1852168" y="161036"/>
                  </a:lnTo>
                  <a:lnTo>
                    <a:pt x="1522857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0230" y="2492375"/>
              <a:ext cx="1852295" cy="905510"/>
            </a:xfrm>
            <a:custGeom>
              <a:avLst/>
              <a:gdLst/>
              <a:ahLst/>
              <a:cxnLst/>
              <a:rect l="l" t="t" r="r" b="b"/>
              <a:pathLst>
                <a:path w="1852295" h="905510">
                  <a:moveTo>
                    <a:pt x="0" y="659891"/>
                  </a:moveTo>
                  <a:lnTo>
                    <a:pt x="1564894" y="122682"/>
                  </a:lnTo>
                  <a:lnTo>
                    <a:pt x="1522857" y="0"/>
                  </a:lnTo>
                  <a:lnTo>
                    <a:pt x="1852168" y="161036"/>
                  </a:lnTo>
                  <a:lnTo>
                    <a:pt x="1691132" y="490474"/>
                  </a:lnTo>
                  <a:lnTo>
                    <a:pt x="1649095" y="367919"/>
                  </a:lnTo>
                  <a:lnTo>
                    <a:pt x="84201" y="905128"/>
                  </a:lnTo>
                  <a:lnTo>
                    <a:pt x="0" y="659891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69511" y="4064761"/>
            <a:ext cx="1835150" cy="815975"/>
            <a:chOff x="3969511" y="4064761"/>
            <a:chExt cx="1835150" cy="815975"/>
          </a:xfrm>
        </p:grpSpPr>
        <p:sp>
          <p:nvSpPr>
            <p:cNvPr id="8" name="object 8"/>
            <p:cNvSpPr/>
            <p:nvPr/>
          </p:nvSpPr>
          <p:spPr>
            <a:xfrm>
              <a:off x="3979036" y="4074286"/>
              <a:ext cx="1816100" cy="796925"/>
            </a:xfrm>
            <a:custGeom>
              <a:avLst/>
              <a:gdLst/>
              <a:ahLst/>
              <a:cxnLst/>
              <a:rect l="l" t="t" r="r" b="b"/>
              <a:pathLst>
                <a:path w="1816100" h="796925">
                  <a:moveTo>
                    <a:pt x="66928" y="0"/>
                  </a:moveTo>
                  <a:lnTo>
                    <a:pt x="0" y="230124"/>
                  </a:lnTo>
                  <a:lnTo>
                    <a:pt x="1552066" y="681482"/>
                  </a:lnTo>
                  <a:lnTo>
                    <a:pt x="1518665" y="796544"/>
                  </a:lnTo>
                  <a:lnTo>
                    <a:pt x="1815591" y="633476"/>
                  </a:lnTo>
                  <a:lnTo>
                    <a:pt x="1652397" y="336550"/>
                  </a:lnTo>
                  <a:lnTo>
                    <a:pt x="1618996" y="451485"/>
                  </a:lnTo>
                  <a:lnTo>
                    <a:pt x="66928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79036" y="4074286"/>
              <a:ext cx="1816100" cy="796925"/>
            </a:xfrm>
            <a:custGeom>
              <a:avLst/>
              <a:gdLst/>
              <a:ahLst/>
              <a:cxnLst/>
              <a:rect l="l" t="t" r="r" b="b"/>
              <a:pathLst>
                <a:path w="1816100" h="796925">
                  <a:moveTo>
                    <a:pt x="66928" y="0"/>
                  </a:moveTo>
                  <a:lnTo>
                    <a:pt x="1618996" y="451485"/>
                  </a:lnTo>
                  <a:lnTo>
                    <a:pt x="1652397" y="336550"/>
                  </a:lnTo>
                  <a:lnTo>
                    <a:pt x="1815591" y="633476"/>
                  </a:lnTo>
                  <a:lnTo>
                    <a:pt x="1518665" y="796544"/>
                  </a:lnTo>
                  <a:lnTo>
                    <a:pt x="1552066" y="681482"/>
                  </a:lnTo>
                  <a:lnTo>
                    <a:pt x="0" y="230124"/>
                  </a:lnTo>
                  <a:lnTo>
                    <a:pt x="66928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27420" y="1258824"/>
            <a:ext cx="3281679" cy="2299970"/>
            <a:chOff x="6027420" y="1258824"/>
            <a:chExt cx="3281679" cy="2299970"/>
          </a:xfrm>
        </p:grpSpPr>
        <p:sp>
          <p:nvSpPr>
            <p:cNvPr id="11" name="object 11"/>
            <p:cNvSpPr/>
            <p:nvPr/>
          </p:nvSpPr>
          <p:spPr>
            <a:xfrm>
              <a:off x="6037326" y="1268730"/>
              <a:ext cx="3261360" cy="2280285"/>
            </a:xfrm>
            <a:custGeom>
              <a:avLst/>
              <a:gdLst/>
              <a:ahLst/>
              <a:cxnLst/>
              <a:rect l="l" t="t" r="r" b="b"/>
              <a:pathLst>
                <a:path w="3261359" h="2280285">
                  <a:moveTo>
                    <a:pt x="1630679" y="0"/>
                  </a:moveTo>
                  <a:lnTo>
                    <a:pt x="1510792" y="289052"/>
                  </a:lnTo>
                  <a:lnTo>
                    <a:pt x="1312545" y="21844"/>
                  </a:lnTo>
                  <a:lnTo>
                    <a:pt x="1275715" y="321818"/>
                  </a:lnTo>
                  <a:lnTo>
                    <a:pt x="1006601" y="86741"/>
                  </a:lnTo>
                  <a:lnTo>
                    <a:pt x="1054100" y="385953"/>
                  </a:lnTo>
                  <a:lnTo>
                    <a:pt x="724662" y="192150"/>
                  </a:lnTo>
                  <a:lnTo>
                    <a:pt x="854837" y="479044"/>
                  </a:lnTo>
                  <a:lnTo>
                    <a:pt x="477647" y="333883"/>
                  </a:lnTo>
                  <a:lnTo>
                    <a:pt x="685292" y="597535"/>
                  </a:lnTo>
                  <a:lnTo>
                    <a:pt x="274827" y="506603"/>
                  </a:lnTo>
                  <a:lnTo>
                    <a:pt x="552069" y="736981"/>
                  </a:lnTo>
                  <a:lnTo>
                    <a:pt x="124078" y="703707"/>
                  </a:lnTo>
                  <a:lnTo>
                    <a:pt x="460375" y="891794"/>
                  </a:lnTo>
                  <a:lnTo>
                    <a:pt x="31369" y="917575"/>
                  </a:lnTo>
                  <a:lnTo>
                    <a:pt x="413512" y="1056132"/>
                  </a:lnTo>
                  <a:lnTo>
                    <a:pt x="0" y="1139952"/>
                  </a:lnTo>
                  <a:lnTo>
                    <a:pt x="413512" y="1223772"/>
                  </a:lnTo>
                  <a:lnTo>
                    <a:pt x="31369" y="1362329"/>
                  </a:lnTo>
                  <a:lnTo>
                    <a:pt x="460375" y="1388110"/>
                  </a:lnTo>
                  <a:lnTo>
                    <a:pt x="124078" y="1576197"/>
                  </a:lnTo>
                  <a:lnTo>
                    <a:pt x="552069" y="1542923"/>
                  </a:lnTo>
                  <a:lnTo>
                    <a:pt x="274827" y="1773301"/>
                  </a:lnTo>
                  <a:lnTo>
                    <a:pt x="685292" y="1682369"/>
                  </a:lnTo>
                  <a:lnTo>
                    <a:pt x="477647" y="1946021"/>
                  </a:lnTo>
                  <a:lnTo>
                    <a:pt x="854837" y="1800860"/>
                  </a:lnTo>
                  <a:lnTo>
                    <a:pt x="724662" y="2087753"/>
                  </a:lnTo>
                  <a:lnTo>
                    <a:pt x="1054100" y="1893951"/>
                  </a:lnTo>
                  <a:lnTo>
                    <a:pt x="1006601" y="2193163"/>
                  </a:lnTo>
                  <a:lnTo>
                    <a:pt x="1275715" y="1958086"/>
                  </a:lnTo>
                  <a:lnTo>
                    <a:pt x="1312545" y="2258060"/>
                  </a:lnTo>
                  <a:lnTo>
                    <a:pt x="1510792" y="1990852"/>
                  </a:lnTo>
                  <a:lnTo>
                    <a:pt x="1630679" y="2279904"/>
                  </a:lnTo>
                  <a:lnTo>
                    <a:pt x="1750568" y="1990852"/>
                  </a:lnTo>
                  <a:lnTo>
                    <a:pt x="1948815" y="2258060"/>
                  </a:lnTo>
                  <a:lnTo>
                    <a:pt x="1985645" y="1958086"/>
                  </a:lnTo>
                  <a:lnTo>
                    <a:pt x="2254757" y="2193163"/>
                  </a:lnTo>
                  <a:lnTo>
                    <a:pt x="2207259" y="1893951"/>
                  </a:lnTo>
                  <a:lnTo>
                    <a:pt x="2536698" y="2087753"/>
                  </a:lnTo>
                  <a:lnTo>
                    <a:pt x="2406523" y="1800860"/>
                  </a:lnTo>
                  <a:lnTo>
                    <a:pt x="2783713" y="1946021"/>
                  </a:lnTo>
                  <a:lnTo>
                    <a:pt x="2576068" y="1682369"/>
                  </a:lnTo>
                  <a:lnTo>
                    <a:pt x="2986531" y="1773301"/>
                  </a:lnTo>
                  <a:lnTo>
                    <a:pt x="2709291" y="1542923"/>
                  </a:lnTo>
                  <a:lnTo>
                    <a:pt x="3137280" y="1576197"/>
                  </a:lnTo>
                  <a:lnTo>
                    <a:pt x="2800984" y="1388110"/>
                  </a:lnTo>
                  <a:lnTo>
                    <a:pt x="3229991" y="1362329"/>
                  </a:lnTo>
                  <a:lnTo>
                    <a:pt x="2847848" y="1223772"/>
                  </a:lnTo>
                  <a:lnTo>
                    <a:pt x="3261359" y="1139952"/>
                  </a:lnTo>
                  <a:lnTo>
                    <a:pt x="2847848" y="1056132"/>
                  </a:lnTo>
                  <a:lnTo>
                    <a:pt x="3229991" y="917575"/>
                  </a:lnTo>
                  <a:lnTo>
                    <a:pt x="2800984" y="891794"/>
                  </a:lnTo>
                  <a:lnTo>
                    <a:pt x="3137280" y="703707"/>
                  </a:lnTo>
                  <a:lnTo>
                    <a:pt x="2709291" y="736981"/>
                  </a:lnTo>
                  <a:lnTo>
                    <a:pt x="2986531" y="506603"/>
                  </a:lnTo>
                  <a:lnTo>
                    <a:pt x="2576068" y="597535"/>
                  </a:lnTo>
                  <a:lnTo>
                    <a:pt x="2783713" y="333883"/>
                  </a:lnTo>
                  <a:lnTo>
                    <a:pt x="2406523" y="479044"/>
                  </a:lnTo>
                  <a:lnTo>
                    <a:pt x="2536698" y="192150"/>
                  </a:lnTo>
                  <a:lnTo>
                    <a:pt x="2207259" y="385953"/>
                  </a:lnTo>
                  <a:lnTo>
                    <a:pt x="2254757" y="86741"/>
                  </a:lnTo>
                  <a:lnTo>
                    <a:pt x="1985645" y="321818"/>
                  </a:lnTo>
                  <a:lnTo>
                    <a:pt x="1948815" y="21844"/>
                  </a:lnTo>
                  <a:lnTo>
                    <a:pt x="1750568" y="289052"/>
                  </a:lnTo>
                  <a:lnTo>
                    <a:pt x="163067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7326" y="1268730"/>
              <a:ext cx="3261360" cy="2280285"/>
            </a:xfrm>
            <a:custGeom>
              <a:avLst/>
              <a:gdLst/>
              <a:ahLst/>
              <a:cxnLst/>
              <a:rect l="l" t="t" r="r" b="b"/>
              <a:pathLst>
                <a:path w="3261359" h="2280285">
                  <a:moveTo>
                    <a:pt x="0" y="1139952"/>
                  </a:moveTo>
                  <a:lnTo>
                    <a:pt x="413512" y="1056132"/>
                  </a:lnTo>
                  <a:lnTo>
                    <a:pt x="31369" y="917575"/>
                  </a:lnTo>
                  <a:lnTo>
                    <a:pt x="460375" y="891794"/>
                  </a:lnTo>
                  <a:lnTo>
                    <a:pt x="124078" y="703707"/>
                  </a:lnTo>
                  <a:lnTo>
                    <a:pt x="552069" y="736981"/>
                  </a:lnTo>
                  <a:lnTo>
                    <a:pt x="274827" y="506603"/>
                  </a:lnTo>
                  <a:lnTo>
                    <a:pt x="685292" y="597535"/>
                  </a:lnTo>
                  <a:lnTo>
                    <a:pt x="477647" y="333883"/>
                  </a:lnTo>
                  <a:lnTo>
                    <a:pt x="854837" y="479044"/>
                  </a:lnTo>
                  <a:lnTo>
                    <a:pt x="724662" y="192150"/>
                  </a:lnTo>
                  <a:lnTo>
                    <a:pt x="1054100" y="385953"/>
                  </a:lnTo>
                  <a:lnTo>
                    <a:pt x="1006601" y="86741"/>
                  </a:lnTo>
                  <a:lnTo>
                    <a:pt x="1275715" y="321818"/>
                  </a:lnTo>
                  <a:lnTo>
                    <a:pt x="1312545" y="21844"/>
                  </a:lnTo>
                  <a:lnTo>
                    <a:pt x="1510792" y="289052"/>
                  </a:lnTo>
                  <a:lnTo>
                    <a:pt x="1630679" y="0"/>
                  </a:lnTo>
                  <a:lnTo>
                    <a:pt x="1750568" y="289052"/>
                  </a:lnTo>
                  <a:lnTo>
                    <a:pt x="1948815" y="21844"/>
                  </a:lnTo>
                  <a:lnTo>
                    <a:pt x="1985645" y="321818"/>
                  </a:lnTo>
                  <a:lnTo>
                    <a:pt x="2254757" y="86741"/>
                  </a:lnTo>
                  <a:lnTo>
                    <a:pt x="2207259" y="385953"/>
                  </a:lnTo>
                  <a:lnTo>
                    <a:pt x="2536698" y="192150"/>
                  </a:lnTo>
                  <a:lnTo>
                    <a:pt x="2406523" y="479044"/>
                  </a:lnTo>
                  <a:lnTo>
                    <a:pt x="2783713" y="333883"/>
                  </a:lnTo>
                  <a:lnTo>
                    <a:pt x="2576068" y="597535"/>
                  </a:lnTo>
                  <a:lnTo>
                    <a:pt x="2986531" y="506603"/>
                  </a:lnTo>
                  <a:lnTo>
                    <a:pt x="2709291" y="736981"/>
                  </a:lnTo>
                  <a:lnTo>
                    <a:pt x="3137280" y="703707"/>
                  </a:lnTo>
                  <a:lnTo>
                    <a:pt x="2800984" y="891794"/>
                  </a:lnTo>
                  <a:lnTo>
                    <a:pt x="3229991" y="917575"/>
                  </a:lnTo>
                  <a:lnTo>
                    <a:pt x="2847848" y="1056132"/>
                  </a:lnTo>
                  <a:lnTo>
                    <a:pt x="3261359" y="1139952"/>
                  </a:lnTo>
                  <a:lnTo>
                    <a:pt x="2847848" y="1223772"/>
                  </a:lnTo>
                  <a:lnTo>
                    <a:pt x="3229991" y="1362329"/>
                  </a:lnTo>
                  <a:lnTo>
                    <a:pt x="2800984" y="1388110"/>
                  </a:lnTo>
                  <a:lnTo>
                    <a:pt x="3137280" y="1576197"/>
                  </a:lnTo>
                  <a:lnTo>
                    <a:pt x="2709291" y="1542923"/>
                  </a:lnTo>
                  <a:lnTo>
                    <a:pt x="2986531" y="1773301"/>
                  </a:lnTo>
                  <a:lnTo>
                    <a:pt x="2576068" y="1682369"/>
                  </a:lnTo>
                  <a:lnTo>
                    <a:pt x="2783713" y="1946021"/>
                  </a:lnTo>
                  <a:lnTo>
                    <a:pt x="2406523" y="1800860"/>
                  </a:lnTo>
                  <a:lnTo>
                    <a:pt x="2536698" y="2087753"/>
                  </a:lnTo>
                  <a:lnTo>
                    <a:pt x="2207259" y="1893951"/>
                  </a:lnTo>
                  <a:lnTo>
                    <a:pt x="2254757" y="2193163"/>
                  </a:lnTo>
                  <a:lnTo>
                    <a:pt x="1985645" y="1958086"/>
                  </a:lnTo>
                  <a:lnTo>
                    <a:pt x="1948815" y="2258060"/>
                  </a:lnTo>
                  <a:lnTo>
                    <a:pt x="1750568" y="1990852"/>
                  </a:lnTo>
                  <a:lnTo>
                    <a:pt x="1630679" y="2279904"/>
                  </a:lnTo>
                  <a:lnTo>
                    <a:pt x="1510792" y="1990852"/>
                  </a:lnTo>
                  <a:lnTo>
                    <a:pt x="1312545" y="2258060"/>
                  </a:lnTo>
                  <a:lnTo>
                    <a:pt x="1275715" y="1958086"/>
                  </a:lnTo>
                  <a:lnTo>
                    <a:pt x="1006601" y="2193163"/>
                  </a:lnTo>
                  <a:lnTo>
                    <a:pt x="1054100" y="1893951"/>
                  </a:lnTo>
                  <a:lnTo>
                    <a:pt x="724662" y="2087753"/>
                  </a:lnTo>
                  <a:lnTo>
                    <a:pt x="854837" y="1800860"/>
                  </a:lnTo>
                  <a:lnTo>
                    <a:pt x="477647" y="1946021"/>
                  </a:lnTo>
                  <a:lnTo>
                    <a:pt x="685292" y="1682369"/>
                  </a:lnTo>
                  <a:lnTo>
                    <a:pt x="274827" y="1773301"/>
                  </a:lnTo>
                  <a:lnTo>
                    <a:pt x="552069" y="1542923"/>
                  </a:lnTo>
                  <a:lnTo>
                    <a:pt x="124078" y="1576197"/>
                  </a:lnTo>
                  <a:lnTo>
                    <a:pt x="460375" y="1388110"/>
                  </a:lnTo>
                  <a:lnTo>
                    <a:pt x="31369" y="1362329"/>
                  </a:lnTo>
                  <a:lnTo>
                    <a:pt x="413512" y="1223772"/>
                  </a:lnTo>
                  <a:lnTo>
                    <a:pt x="0" y="1139952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23278" y="1810334"/>
            <a:ext cx="1488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Courier New"/>
                <a:cs typeface="Courier New"/>
              </a:rPr>
              <a:t>Half </a:t>
            </a: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Subtract </a:t>
            </a:r>
            <a:r>
              <a:rPr sz="2400" b="1" spc="-25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40196" y="3950208"/>
            <a:ext cx="3281679" cy="2194560"/>
            <a:chOff x="6140196" y="3950208"/>
            <a:chExt cx="3281679" cy="2194560"/>
          </a:xfrm>
        </p:grpSpPr>
        <p:sp>
          <p:nvSpPr>
            <p:cNvPr id="15" name="object 15"/>
            <p:cNvSpPr/>
            <p:nvPr/>
          </p:nvSpPr>
          <p:spPr>
            <a:xfrm>
              <a:off x="6150102" y="3960114"/>
              <a:ext cx="3261360" cy="2174875"/>
            </a:xfrm>
            <a:custGeom>
              <a:avLst/>
              <a:gdLst/>
              <a:ahLst/>
              <a:cxnLst/>
              <a:rect l="l" t="t" r="r" b="b"/>
              <a:pathLst>
                <a:path w="3261359" h="2174875">
                  <a:moveTo>
                    <a:pt x="1630679" y="0"/>
                  </a:moveTo>
                  <a:lnTo>
                    <a:pt x="1510792" y="275717"/>
                  </a:lnTo>
                  <a:lnTo>
                    <a:pt x="1312545" y="20828"/>
                  </a:lnTo>
                  <a:lnTo>
                    <a:pt x="1275715" y="306959"/>
                  </a:lnTo>
                  <a:lnTo>
                    <a:pt x="1006601" y="82804"/>
                  </a:lnTo>
                  <a:lnTo>
                    <a:pt x="1054100" y="368173"/>
                  </a:lnTo>
                  <a:lnTo>
                    <a:pt x="724662" y="183261"/>
                  </a:lnTo>
                  <a:lnTo>
                    <a:pt x="854837" y="456946"/>
                  </a:lnTo>
                  <a:lnTo>
                    <a:pt x="477647" y="318516"/>
                  </a:lnTo>
                  <a:lnTo>
                    <a:pt x="685292" y="569976"/>
                  </a:lnTo>
                  <a:lnTo>
                    <a:pt x="274827" y="483235"/>
                  </a:lnTo>
                  <a:lnTo>
                    <a:pt x="552069" y="702944"/>
                  </a:lnTo>
                  <a:lnTo>
                    <a:pt x="124078" y="671194"/>
                  </a:lnTo>
                  <a:lnTo>
                    <a:pt x="460375" y="850646"/>
                  </a:lnTo>
                  <a:lnTo>
                    <a:pt x="31369" y="875284"/>
                  </a:lnTo>
                  <a:lnTo>
                    <a:pt x="413512" y="1007491"/>
                  </a:lnTo>
                  <a:lnTo>
                    <a:pt x="0" y="1087374"/>
                  </a:lnTo>
                  <a:lnTo>
                    <a:pt x="413512" y="1167257"/>
                  </a:lnTo>
                  <a:lnTo>
                    <a:pt x="31369" y="1299464"/>
                  </a:lnTo>
                  <a:lnTo>
                    <a:pt x="460375" y="1324102"/>
                  </a:lnTo>
                  <a:lnTo>
                    <a:pt x="124078" y="1503426"/>
                  </a:lnTo>
                  <a:lnTo>
                    <a:pt x="552069" y="1471803"/>
                  </a:lnTo>
                  <a:lnTo>
                    <a:pt x="274827" y="1691487"/>
                  </a:lnTo>
                  <a:lnTo>
                    <a:pt x="685292" y="1604772"/>
                  </a:lnTo>
                  <a:lnTo>
                    <a:pt x="477647" y="1856257"/>
                  </a:lnTo>
                  <a:lnTo>
                    <a:pt x="854837" y="1717789"/>
                  </a:lnTo>
                  <a:lnTo>
                    <a:pt x="724662" y="1991487"/>
                  </a:lnTo>
                  <a:lnTo>
                    <a:pt x="1054100" y="1806600"/>
                  </a:lnTo>
                  <a:lnTo>
                    <a:pt x="1006601" y="2091982"/>
                  </a:lnTo>
                  <a:lnTo>
                    <a:pt x="1275715" y="1867789"/>
                  </a:lnTo>
                  <a:lnTo>
                    <a:pt x="1312545" y="2153856"/>
                  </a:lnTo>
                  <a:lnTo>
                    <a:pt x="1510792" y="1898967"/>
                  </a:lnTo>
                  <a:lnTo>
                    <a:pt x="1630679" y="2174748"/>
                  </a:lnTo>
                  <a:lnTo>
                    <a:pt x="1750568" y="1898967"/>
                  </a:lnTo>
                  <a:lnTo>
                    <a:pt x="1948815" y="2153856"/>
                  </a:lnTo>
                  <a:lnTo>
                    <a:pt x="1985645" y="1867789"/>
                  </a:lnTo>
                  <a:lnTo>
                    <a:pt x="2254757" y="2091982"/>
                  </a:lnTo>
                  <a:lnTo>
                    <a:pt x="2207259" y="1806600"/>
                  </a:lnTo>
                  <a:lnTo>
                    <a:pt x="2536698" y="1991487"/>
                  </a:lnTo>
                  <a:lnTo>
                    <a:pt x="2406523" y="1717789"/>
                  </a:lnTo>
                  <a:lnTo>
                    <a:pt x="2783713" y="1856257"/>
                  </a:lnTo>
                  <a:lnTo>
                    <a:pt x="2576068" y="1604772"/>
                  </a:lnTo>
                  <a:lnTo>
                    <a:pt x="2986531" y="1691487"/>
                  </a:lnTo>
                  <a:lnTo>
                    <a:pt x="2709291" y="1471803"/>
                  </a:lnTo>
                  <a:lnTo>
                    <a:pt x="3137280" y="1503426"/>
                  </a:lnTo>
                  <a:lnTo>
                    <a:pt x="2800984" y="1324102"/>
                  </a:lnTo>
                  <a:lnTo>
                    <a:pt x="3229991" y="1299464"/>
                  </a:lnTo>
                  <a:lnTo>
                    <a:pt x="2847848" y="1167257"/>
                  </a:lnTo>
                  <a:lnTo>
                    <a:pt x="3261359" y="1087374"/>
                  </a:lnTo>
                  <a:lnTo>
                    <a:pt x="2847848" y="1007491"/>
                  </a:lnTo>
                  <a:lnTo>
                    <a:pt x="3229991" y="875284"/>
                  </a:lnTo>
                  <a:lnTo>
                    <a:pt x="2800984" y="850646"/>
                  </a:lnTo>
                  <a:lnTo>
                    <a:pt x="3137280" y="671194"/>
                  </a:lnTo>
                  <a:lnTo>
                    <a:pt x="2709291" y="702944"/>
                  </a:lnTo>
                  <a:lnTo>
                    <a:pt x="2986531" y="483235"/>
                  </a:lnTo>
                  <a:lnTo>
                    <a:pt x="2576068" y="569976"/>
                  </a:lnTo>
                  <a:lnTo>
                    <a:pt x="2783713" y="318516"/>
                  </a:lnTo>
                  <a:lnTo>
                    <a:pt x="2406523" y="456946"/>
                  </a:lnTo>
                  <a:lnTo>
                    <a:pt x="2536698" y="183261"/>
                  </a:lnTo>
                  <a:lnTo>
                    <a:pt x="2207259" y="368173"/>
                  </a:lnTo>
                  <a:lnTo>
                    <a:pt x="2254757" y="82804"/>
                  </a:lnTo>
                  <a:lnTo>
                    <a:pt x="1985645" y="306959"/>
                  </a:lnTo>
                  <a:lnTo>
                    <a:pt x="1948815" y="20828"/>
                  </a:lnTo>
                  <a:lnTo>
                    <a:pt x="1750568" y="275717"/>
                  </a:lnTo>
                  <a:lnTo>
                    <a:pt x="163067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50102" y="3960114"/>
              <a:ext cx="3261360" cy="2174875"/>
            </a:xfrm>
            <a:custGeom>
              <a:avLst/>
              <a:gdLst/>
              <a:ahLst/>
              <a:cxnLst/>
              <a:rect l="l" t="t" r="r" b="b"/>
              <a:pathLst>
                <a:path w="3261359" h="2174875">
                  <a:moveTo>
                    <a:pt x="0" y="1087374"/>
                  </a:moveTo>
                  <a:lnTo>
                    <a:pt x="413512" y="1007491"/>
                  </a:lnTo>
                  <a:lnTo>
                    <a:pt x="31369" y="875284"/>
                  </a:lnTo>
                  <a:lnTo>
                    <a:pt x="460375" y="850646"/>
                  </a:lnTo>
                  <a:lnTo>
                    <a:pt x="124078" y="671194"/>
                  </a:lnTo>
                  <a:lnTo>
                    <a:pt x="552069" y="702944"/>
                  </a:lnTo>
                  <a:lnTo>
                    <a:pt x="274827" y="483235"/>
                  </a:lnTo>
                  <a:lnTo>
                    <a:pt x="685292" y="569976"/>
                  </a:lnTo>
                  <a:lnTo>
                    <a:pt x="477647" y="318516"/>
                  </a:lnTo>
                  <a:lnTo>
                    <a:pt x="854837" y="456946"/>
                  </a:lnTo>
                  <a:lnTo>
                    <a:pt x="724662" y="183261"/>
                  </a:lnTo>
                  <a:lnTo>
                    <a:pt x="1054100" y="368173"/>
                  </a:lnTo>
                  <a:lnTo>
                    <a:pt x="1006601" y="82804"/>
                  </a:lnTo>
                  <a:lnTo>
                    <a:pt x="1275715" y="306959"/>
                  </a:lnTo>
                  <a:lnTo>
                    <a:pt x="1312545" y="20828"/>
                  </a:lnTo>
                  <a:lnTo>
                    <a:pt x="1510792" y="275717"/>
                  </a:lnTo>
                  <a:lnTo>
                    <a:pt x="1630679" y="0"/>
                  </a:lnTo>
                  <a:lnTo>
                    <a:pt x="1750568" y="275717"/>
                  </a:lnTo>
                  <a:lnTo>
                    <a:pt x="1948815" y="20828"/>
                  </a:lnTo>
                  <a:lnTo>
                    <a:pt x="1985645" y="306959"/>
                  </a:lnTo>
                  <a:lnTo>
                    <a:pt x="2254757" y="82804"/>
                  </a:lnTo>
                  <a:lnTo>
                    <a:pt x="2207259" y="368173"/>
                  </a:lnTo>
                  <a:lnTo>
                    <a:pt x="2536698" y="183261"/>
                  </a:lnTo>
                  <a:lnTo>
                    <a:pt x="2406523" y="456946"/>
                  </a:lnTo>
                  <a:lnTo>
                    <a:pt x="2783713" y="318516"/>
                  </a:lnTo>
                  <a:lnTo>
                    <a:pt x="2576068" y="569976"/>
                  </a:lnTo>
                  <a:lnTo>
                    <a:pt x="2986531" y="483235"/>
                  </a:lnTo>
                  <a:lnTo>
                    <a:pt x="2709291" y="702944"/>
                  </a:lnTo>
                  <a:lnTo>
                    <a:pt x="3137280" y="671194"/>
                  </a:lnTo>
                  <a:lnTo>
                    <a:pt x="2800984" y="850646"/>
                  </a:lnTo>
                  <a:lnTo>
                    <a:pt x="3229991" y="875284"/>
                  </a:lnTo>
                  <a:lnTo>
                    <a:pt x="2847848" y="1007491"/>
                  </a:lnTo>
                  <a:lnTo>
                    <a:pt x="3261359" y="1087374"/>
                  </a:lnTo>
                  <a:lnTo>
                    <a:pt x="2847848" y="1167257"/>
                  </a:lnTo>
                  <a:lnTo>
                    <a:pt x="3229991" y="1299464"/>
                  </a:lnTo>
                  <a:lnTo>
                    <a:pt x="2800984" y="1324102"/>
                  </a:lnTo>
                  <a:lnTo>
                    <a:pt x="3137280" y="1503426"/>
                  </a:lnTo>
                  <a:lnTo>
                    <a:pt x="2709291" y="1471803"/>
                  </a:lnTo>
                  <a:lnTo>
                    <a:pt x="2986531" y="1691487"/>
                  </a:lnTo>
                  <a:lnTo>
                    <a:pt x="2576068" y="1604772"/>
                  </a:lnTo>
                  <a:lnTo>
                    <a:pt x="2783713" y="1856257"/>
                  </a:lnTo>
                  <a:lnTo>
                    <a:pt x="2406523" y="1717789"/>
                  </a:lnTo>
                  <a:lnTo>
                    <a:pt x="2536698" y="1991487"/>
                  </a:lnTo>
                  <a:lnTo>
                    <a:pt x="2207259" y="1806600"/>
                  </a:lnTo>
                  <a:lnTo>
                    <a:pt x="2254757" y="2091982"/>
                  </a:lnTo>
                  <a:lnTo>
                    <a:pt x="1985645" y="1867789"/>
                  </a:lnTo>
                  <a:lnTo>
                    <a:pt x="1948815" y="2153856"/>
                  </a:lnTo>
                  <a:lnTo>
                    <a:pt x="1750568" y="1898967"/>
                  </a:lnTo>
                  <a:lnTo>
                    <a:pt x="1630679" y="2174748"/>
                  </a:lnTo>
                  <a:lnTo>
                    <a:pt x="1510792" y="1898967"/>
                  </a:lnTo>
                  <a:lnTo>
                    <a:pt x="1312545" y="2153856"/>
                  </a:lnTo>
                  <a:lnTo>
                    <a:pt x="1275715" y="1867789"/>
                  </a:lnTo>
                  <a:lnTo>
                    <a:pt x="1006601" y="2091982"/>
                  </a:lnTo>
                  <a:lnTo>
                    <a:pt x="1054100" y="1806600"/>
                  </a:lnTo>
                  <a:lnTo>
                    <a:pt x="724662" y="1991487"/>
                  </a:lnTo>
                  <a:lnTo>
                    <a:pt x="854837" y="1717789"/>
                  </a:lnTo>
                  <a:lnTo>
                    <a:pt x="477647" y="1856257"/>
                  </a:lnTo>
                  <a:lnTo>
                    <a:pt x="685292" y="1604772"/>
                  </a:lnTo>
                  <a:lnTo>
                    <a:pt x="274827" y="1691487"/>
                  </a:lnTo>
                  <a:lnTo>
                    <a:pt x="552069" y="1471803"/>
                  </a:lnTo>
                  <a:lnTo>
                    <a:pt x="124078" y="1503426"/>
                  </a:lnTo>
                  <a:lnTo>
                    <a:pt x="460375" y="1324102"/>
                  </a:lnTo>
                  <a:lnTo>
                    <a:pt x="31369" y="1299464"/>
                  </a:lnTo>
                  <a:lnTo>
                    <a:pt x="413512" y="1167257"/>
                  </a:lnTo>
                  <a:lnTo>
                    <a:pt x="0" y="1087374"/>
                  </a:lnTo>
                  <a:close/>
                </a:path>
              </a:pathLst>
            </a:custGeom>
            <a:ln w="19812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36434" y="4449826"/>
            <a:ext cx="1488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Courier New"/>
                <a:cs typeface="Courier New"/>
              </a:rPr>
              <a:t>Full </a:t>
            </a:r>
            <a:r>
              <a:rPr sz="2400" b="1" spc="-10" dirty="0">
                <a:solidFill>
                  <a:srgbClr val="FFFFFF"/>
                </a:solidFill>
                <a:latin typeface="Courier New"/>
                <a:cs typeface="Courier New"/>
              </a:rPr>
              <a:t>Subtract </a:t>
            </a:r>
            <a:r>
              <a:rPr sz="2400" b="1" spc="-25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284" rIns="0" bIns="0" rtlCol="0">
            <a:spAutoFit/>
          </a:bodyPr>
          <a:lstStyle/>
          <a:p>
            <a:pPr marL="621665">
              <a:lnSpc>
                <a:spcPct val="100000"/>
              </a:lnSpc>
              <a:spcBef>
                <a:spcPts val="95"/>
              </a:spcBef>
            </a:pPr>
            <a:r>
              <a:rPr dirty="0"/>
              <a:t>Half</a:t>
            </a:r>
            <a:r>
              <a:rPr spc="-100" dirty="0"/>
              <a:t> </a:t>
            </a:r>
            <a:r>
              <a:rPr spc="-10" dirty="0"/>
              <a:t>Subtractor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595" y="1303147"/>
            <a:ext cx="10675620" cy="18573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5080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ourier New"/>
                <a:cs typeface="Courier New"/>
              </a:rPr>
              <a:t>Half</a:t>
            </a:r>
            <a:r>
              <a:rPr sz="2800" spc="-4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subtractor</a:t>
            </a:r>
            <a:r>
              <a:rPr sz="2800" spc="-6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is</a:t>
            </a:r>
            <a:r>
              <a:rPr sz="2800" spc="-2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a</a:t>
            </a:r>
            <a:r>
              <a:rPr sz="2800" spc="-3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combination</a:t>
            </a:r>
            <a:r>
              <a:rPr sz="2800" spc="-7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circuit</a:t>
            </a:r>
            <a:r>
              <a:rPr sz="2800" spc="-4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with</a:t>
            </a:r>
            <a:r>
              <a:rPr sz="2800" spc="-35" dirty="0">
                <a:latin typeface="Courier New"/>
                <a:cs typeface="Courier New"/>
              </a:rPr>
              <a:t> </a:t>
            </a:r>
            <a:r>
              <a:rPr sz="2800" spc="-25" dirty="0">
                <a:latin typeface="Courier New"/>
                <a:cs typeface="Courier New"/>
              </a:rPr>
              <a:t>two 	</a:t>
            </a:r>
            <a:r>
              <a:rPr sz="2800" dirty="0">
                <a:latin typeface="Courier New"/>
                <a:cs typeface="Courier New"/>
              </a:rPr>
              <a:t>inputs</a:t>
            </a:r>
            <a:r>
              <a:rPr sz="2800" spc="-5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and</a:t>
            </a:r>
            <a:r>
              <a:rPr sz="2800" spc="-4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two</a:t>
            </a:r>
            <a:r>
              <a:rPr sz="2800" spc="-3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outputs</a:t>
            </a:r>
            <a:r>
              <a:rPr sz="2800" spc="-7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(difference</a:t>
            </a:r>
            <a:r>
              <a:rPr sz="2800" spc="-75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and</a:t>
            </a:r>
            <a:r>
              <a:rPr sz="2800" spc="-25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borrow).</a:t>
            </a:r>
            <a:endParaRPr sz="2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2800">
              <a:latin typeface="Courier New"/>
              <a:cs typeface="Courier New"/>
            </a:endParaRPr>
          </a:p>
          <a:p>
            <a:pPr marL="294005" indent="-285750">
              <a:lnSpc>
                <a:spcPct val="100000"/>
              </a:lnSpc>
              <a:buSzPct val="96428"/>
              <a:buFont typeface="Wingdings"/>
              <a:buChar char=""/>
              <a:tabLst>
                <a:tab pos="294005" algn="l"/>
              </a:tabLst>
            </a:pPr>
            <a:r>
              <a:rPr sz="2800" dirty="0">
                <a:latin typeface="Courier New"/>
                <a:cs typeface="Courier New"/>
              </a:rPr>
              <a:t>Block</a:t>
            </a:r>
            <a:r>
              <a:rPr sz="2800" spc="-45" dirty="0">
                <a:latin typeface="Courier New"/>
                <a:cs typeface="Courier New"/>
              </a:rPr>
              <a:t> </a:t>
            </a:r>
            <a:r>
              <a:rPr sz="2800" spc="-10" dirty="0">
                <a:latin typeface="Courier New"/>
                <a:cs typeface="Courier New"/>
              </a:rPr>
              <a:t>diagram</a:t>
            </a:r>
            <a:endParaRPr sz="2800">
              <a:latin typeface="Courier New"/>
              <a:cs typeface="Courier Ne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127" y="3855720"/>
            <a:ext cx="3925824" cy="19751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5183" y="3332952"/>
            <a:ext cx="5186014" cy="2718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9475">
              <a:lnSpc>
                <a:spcPct val="100000"/>
              </a:lnSpc>
              <a:spcBef>
                <a:spcPts val="95"/>
              </a:spcBef>
            </a:pPr>
            <a:r>
              <a:rPr dirty="0"/>
              <a:t>Half</a:t>
            </a:r>
            <a:r>
              <a:rPr spc="-95" dirty="0"/>
              <a:t> </a:t>
            </a:r>
            <a:r>
              <a:rPr spc="-10" dirty="0"/>
              <a:t>Subtractor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670255"/>
            <a:ext cx="2511552" cy="19492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5174" y="1247212"/>
            <a:ext cx="3439553" cy="23272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8859" y="4154006"/>
            <a:ext cx="2810256" cy="1990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88068" y="4157200"/>
            <a:ext cx="2185572" cy="19875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MT</vt:lpstr>
      <vt:lpstr>Calibri</vt:lpstr>
      <vt:lpstr>Courier New</vt:lpstr>
      <vt:lpstr>Times New Roman</vt:lpstr>
      <vt:lpstr>Wingdings</vt:lpstr>
      <vt:lpstr>Office Theme</vt:lpstr>
      <vt:lpstr>PowerPoint Presentation</vt:lpstr>
      <vt:lpstr>EDU Revolution: Be the Change</vt:lpstr>
      <vt:lpstr>Subtractor</vt:lpstr>
      <vt:lpstr>PowerPoint Presentation</vt:lpstr>
      <vt:lpstr>Binary Subtraction</vt:lpstr>
      <vt:lpstr>Subtractor</vt:lpstr>
      <vt:lpstr>Types of Subtractor</vt:lpstr>
      <vt:lpstr>Half Subtractor</vt:lpstr>
      <vt:lpstr>Half Subtractor</vt:lpstr>
      <vt:lpstr>Full Subtractor</vt:lpstr>
      <vt:lpstr>Full Subtractor</vt:lpstr>
      <vt:lpstr>PowerPoint Presentation</vt:lpstr>
      <vt:lpstr>Full Subtractor</vt:lpstr>
      <vt:lpstr>Quick Quiz: Poll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lovi raj gupta</dc:creator>
  <cp:lastModifiedBy>kumud.2804@outlook.com</cp:lastModifiedBy>
  <cp:revision>1</cp:revision>
  <dcterms:created xsi:type="dcterms:W3CDTF">2025-07-17T06:51:39Z</dcterms:created>
  <dcterms:modified xsi:type="dcterms:W3CDTF">2025-07-17T06:52:34Z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2025-07-17T00:00:00Z</vt:filetime>
  </property>
  <property fmtid="{D5CDD505-2E9C-101B-9397-08002B2CF9AE}" pid="5" name="Producer">
    <vt:lpwstr>Microsoft® PowerPoint® 2016</vt:lpwstr>
  </property>
</Properties>
</file>