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068" r:id="rId2"/>
    <p:sldId id="4071" r:id="rId3"/>
    <p:sldId id="4070" r:id="rId4"/>
    <p:sldId id="4055" r:id="rId5"/>
    <p:sldId id="4051" r:id="rId6"/>
    <p:sldId id="288" r:id="rId7"/>
    <p:sldId id="4073" r:id="rId8"/>
    <p:sldId id="4052" r:id="rId9"/>
    <p:sldId id="4053" r:id="rId10"/>
    <p:sldId id="4054" r:id="rId11"/>
    <p:sldId id="4072" r:id="rId12"/>
    <p:sldId id="4076" r:id="rId13"/>
    <p:sldId id="4074" r:id="rId14"/>
    <p:sldId id="273" r:id="rId15"/>
    <p:sldId id="40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A7C3E-54B8-4BD4-89E3-3C58B98A9C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9633734-B154-4A6E-87DD-C70EDA7775A8}">
      <dgm:prSet phldrT="[Text]"/>
      <dgm:spPr/>
      <dgm:t>
        <a:bodyPr/>
        <a:lstStyle/>
        <a:p>
          <a:r>
            <a: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Sum-of-Products (</a:t>
          </a:r>
          <a:r>
            <a:rPr lang="en-US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SOP</a:t>
          </a:r>
          <a:r>
            <a: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en-IN" dirty="0"/>
        </a:p>
      </dgm:t>
    </dgm:pt>
    <dgm:pt modelId="{58EBBAEF-28F0-45A1-8227-310894ECD1D1}" type="parTrans" cxnId="{7FED6590-BEF9-48F2-A7D7-75D4406F4ABF}">
      <dgm:prSet/>
      <dgm:spPr/>
      <dgm:t>
        <a:bodyPr/>
        <a:lstStyle/>
        <a:p>
          <a:endParaRPr lang="en-IN"/>
        </a:p>
      </dgm:t>
    </dgm:pt>
    <dgm:pt modelId="{1BDA69EA-E688-452E-999F-AF0DB6C2B7A7}" type="sibTrans" cxnId="{7FED6590-BEF9-48F2-A7D7-75D4406F4ABF}">
      <dgm:prSet/>
      <dgm:spPr/>
      <dgm:t>
        <a:bodyPr/>
        <a:lstStyle/>
        <a:p>
          <a:endParaRPr lang="en-IN"/>
        </a:p>
      </dgm:t>
    </dgm:pt>
    <dgm:pt modelId="{8B2A7DB5-A038-4F7B-A0B7-596AF97043BE}">
      <dgm:prSet phldrT="[Text]" custT="1"/>
      <dgm:spPr/>
      <dgm:t>
        <a:bodyPr/>
        <a:lstStyle/>
        <a:p>
          <a:r>
            <a: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variables are operated by AND (product) are OR(sum) together</a:t>
          </a:r>
          <a:endParaRPr lang="en-IN" sz="2400" dirty="0"/>
        </a:p>
      </dgm:t>
    </dgm:pt>
    <dgm:pt modelId="{2525E354-C535-47AD-AAEE-15A866A4B7DA}" type="parTrans" cxnId="{4A3C369D-892A-4440-85E6-995029297DE3}">
      <dgm:prSet/>
      <dgm:spPr/>
      <dgm:t>
        <a:bodyPr/>
        <a:lstStyle/>
        <a:p>
          <a:endParaRPr lang="en-IN"/>
        </a:p>
      </dgm:t>
    </dgm:pt>
    <dgm:pt modelId="{731674D8-49EA-4AE3-902C-276F8F8EC349}" type="sibTrans" cxnId="{4A3C369D-892A-4440-85E6-995029297DE3}">
      <dgm:prSet/>
      <dgm:spPr/>
      <dgm:t>
        <a:bodyPr/>
        <a:lstStyle/>
        <a:p>
          <a:endParaRPr lang="en-IN"/>
        </a:p>
      </dgm:t>
    </dgm:pt>
    <dgm:pt modelId="{78A7B6A7-25FB-4001-8177-29C4FADB7B49}">
      <dgm:prSet phldrT="[Text]"/>
      <dgm:spPr/>
      <dgm:t>
        <a:bodyPr/>
        <a:lstStyle/>
        <a:p>
          <a:r>
            <a: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Product-of-sums (</a:t>
          </a:r>
          <a:r>
            <a:rPr lang="en-US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POS</a:t>
          </a:r>
          <a:r>
            <a: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en-IN" dirty="0"/>
        </a:p>
      </dgm:t>
    </dgm:pt>
    <dgm:pt modelId="{4E58EDA0-1ED8-4AAA-AA27-CA86F992EBAF}" type="parTrans" cxnId="{57D8B4E1-DC3A-4065-9B17-0B596A9D90A6}">
      <dgm:prSet/>
      <dgm:spPr/>
      <dgm:t>
        <a:bodyPr/>
        <a:lstStyle/>
        <a:p>
          <a:endParaRPr lang="en-IN"/>
        </a:p>
      </dgm:t>
    </dgm:pt>
    <dgm:pt modelId="{BC0E4EBA-969A-4740-88C8-2605D5F8996A}" type="sibTrans" cxnId="{57D8B4E1-DC3A-4065-9B17-0B596A9D90A6}">
      <dgm:prSet/>
      <dgm:spPr/>
      <dgm:t>
        <a:bodyPr/>
        <a:lstStyle/>
        <a:p>
          <a:endParaRPr lang="en-IN"/>
        </a:p>
      </dgm:t>
    </dgm:pt>
    <dgm:pt modelId="{AD2C6485-4DBF-43F0-B56A-C1A93D72F406}">
      <dgm:prSet phldrT="[Text]" custT="1"/>
      <dgm:spPr/>
      <dgm:t>
        <a:bodyPr/>
        <a:lstStyle/>
        <a:p>
          <a:r>
            <a: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variables are operated by OR (sum) are AND (product) together</a:t>
          </a:r>
          <a:endParaRPr lang="en-IN" sz="2400" dirty="0"/>
        </a:p>
      </dgm:t>
    </dgm:pt>
    <dgm:pt modelId="{9B99172D-803B-4B56-ACDE-16C115DBB064}" type="parTrans" cxnId="{862F2E5C-CCB8-4C4F-9427-1C0A223F014C}">
      <dgm:prSet/>
      <dgm:spPr/>
      <dgm:t>
        <a:bodyPr/>
        <a:lstStyle/>
        <a:p>
          <a:endParaRPr lang="en-IN"/>
        </a:p>
      </dgm:t>
    </dgm:pt>
    <dgm:pt modelId="{CA1DA781-5BC0-4C0F-A1FE-76ABAD4FC43E}" type="sibTrans" cxnId="{862F2E5C-CCB8-4C4F-9427-1C0A223F014C}">
      <dgm:prSet/>
      <dgm:spPr/>
      <dgm:t>
        <a:bodyPr/>
        <a:lstStyle/>
        <a:p>
          <a:endParaRPr lang="en-IN"/>
        </a:p>
      </dgm:t>
    </dgm:pt>
    <dgm:pt modelId="{A774F9DA-CA2C-46F1-8AEC-B6A045ACA73B}" type="pres">
      <dgm:prSet presAssocID="{EE7A7C3E-54B8-4BD4-89E3-3C58B98A9CF4}" presName="linear" presStyleCnt="0">
        <dgm:presLayoutVars>
          <dgm:animLvl val="lvl"/>
          <dgm:resizeHandles val="exact"/>
        </dgm:presLayoutVars>
      </dgm:prSet>
      <dgm:spPr/>
    </dgm:pt>
    <dgm:pt modelId="{9361349C-78E6-4909-8DE3-A54CE8567401}" type="pres">
      <dgm:prSet presAssocID="{19633734-B154-4A6E-87DD-C70EDA7775A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85015D9-0EFD-4C7C-BC0E-4A0E061D82D4}" type="pres">
      <dgm:prSet presAssocID="{19633734-B154-4A6E-87DD-C70EDA7775A8}" presName="childText" presStyleLbl="revTx" presStyleIdx="0" presStyleCnt="2">
        <dgm:presLayoutVars>
          <dgm:bulletEnabled val="1"/>
        </dgm:presLayoutVars>
      </dgm:prSet>
      <dgm:spPr/>
    </dgm:pt>
    <dgm:pt modelId="{A686DFBF-2D40-4C91-8A76-6898C38B62ED}" type="pres">
      <dgm:prSet presAssocID="{78A7B6A7-25FB-4001-8177-29C4FADB7B4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5C99F67-5841-4AAE-B1A0-F6EE8ED5CF40}" type="pres">
      <dgm:prSet presAssocID="{78A7B6A7-25FB-4001-8177-29C4FADB7B4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62F2E5C-CCB8-4C4F-9427-1C0A223F014C}" srcId="{78A7B6A7-25FB-4001-8177-29C4FADB7B49}" destId="{AD2C6485-4DBF-43F0-B56A-C1A93D72F406}" srcOrd="0" destOrd="0" parTransId="{9B99172D-803B-4B56-ACDE-16C115DBB064}" sibTransId="{CA1DA781-5BC0-4C0F-A1FE-76ABAD4FC43E}"/>
    <dgm:cxn modelId="{71A1CF89-75BA-41F7-81B0-524AF5DE68B0}" type="presOf" srcId="{19633734-B154-4A6E-87DD-C70EDA7775A8}" destId="{9361349C-78E6-4909-8DE3-A54CE8567401}" srcOrd="0" destOrd="0" presId="urn:microsoft.com/office/officeart/2005/8/layout/vList2"/>
    <dgm:cxn modelId="{7FED6590-BEF9-48F2-A7D7-75D4406F4ABF}" srcId="{EE7A7C3E-54B8-4BD4-89E3-3C58B98A9CF4}" destId="{19633734-B154-4A6E-87DD-C70EDA7775A8}" srcOrd="0" destOrd="0" parTransId="{58EBBAEF-28F0-45A1-8227-310894ECD1D1}" sibTransId="{1BDA69EA-E688-452E-999F-AF0DB6C2B7A7}"/>
    <dgm:cxn modelId="{16FB2B94-6118-4699-99E7-D4A8642317CD}" type="presOf" srcId="{AD2C6485-4DBF-43F0-B56A-C1A93D72F406}" destId="{85C99F67-5841-4AAE-B1A0-F6EE8ED5CF40}" srcOrd="0" destOrd="0" presId="urn:microsoft.com/office/officeart/2005/8/layout/vList2"/>
    <dgm:cxn modelId="{285CFB9B-FF97-4E2C-B571-DCB2DA62CA26}" type="presOf" srcId="{78A7B6A7-25FB-4001-8177-29C4FADB7B49}" destId="{A686DFBF-2D40-4C91-8A76-6898C38B62ED}" srcOrd="0" destOrd="0" presId="urn:microsoft.com/office/officeart/2005/8/layout/vList2"/>
    <dgm:cxn modelId="{4A3C369D-892A-4440-85E6-995029297DE3}" srcId="{19633734-B154-4A6E-87DD-C70EDA7775A8}" destId="{8B2A7DB5-A038-4F7B-A0B7-596AF97043BE}" srcOrd="0" destOrd="0" parTransId="{2525E354-C535-47AD-AAEE-15A866A4B7DA}" sibTransId="{731674D8-49EA-4AE3-902C-276F8F8EC349}"/>
    <dgm:cxn modelId="{A7CA0EBD-236C-41A5-A307-1C32326ED546}" type="presOf" srcId="{EE7A7C3E-54B8-4BD4-89E3-3C58B98A9CF4}" destId="{A774F9DA-CA2C-46F1-8AEC-B6A045ACA73B}" srcOrd="0" destOrd="0" presId="urn:microsoft.com/office/officeart/2005/8/layout/vList2"/>
    <dgm:cxn modelId="{57D8B4E1-DC3A-4065-9B17-0B596A9D90A6}" srcId="{EE7A7C3E-54B8-4BD4-89E3-3C58B98A9CF4}" destId="{78A7B6A7-25FB-4001-8177-29C4FADB7B49}" srcOrd="1" destOrd="0" parTransId="{4E58EDA0-1ED8-4AAA-AA27-CA86F992EBAF}" sibTransId="{BC0E4EBA-969A-4740-88C8-2605D5F8996A}"/>
    <dgm:cxn modelId="{9447E0F3-4E8C-41F3-918D-A0B9FF8ADBD3}" type="presOf" srcId="{8B2A7DB5-A038-4F7B-A0B7-596AF97043BE}" destId="{C85015D9-0EFD-4C7C-BC0E-4A0E061D82D4}" srcOrd="0" destOrd="0" presId="urn:microsoft.com/office/officeart/2005/8/layout/vList2"/>
    <dgm:cxn modelId="{9421113D-4069-401A-AF5D-53F0B6C7CEBB}" type="presParOf" srcId="{A774F9DA-CA2C-46F1-8AEC-B6A045ACA73B}" destId="{9361349C-78E6-4909-8DE3-A54CE8567401}" srcOrd="0" destOrd="0" presId="urn:microsoft.com/office/officeart/2005/8/layout/vList2"/>
    <dgm:cxn modelId="{EDF698FB-EF6A-42BE-83A6-114E32683426}" type="presParOf" srcId="{A774F9DA-CA2C-46F1-8AEC-B6A045ACA73B}" destId="{C85015D9-0EFD-4C7C-BC0E-4A0E061D82D4}" srcOrd="1" destOrd="0" presId="urn:microsoft.com/office/officeart/2005/8/layout/vList2"/>
    <dgm:cxn modelId="{04F51A06-6BA0-43CA-961E-5366712C964B}" type="presParOf" srcId="{A774F9DA-CA2C-46F1-8AEC-B6A045ACA73B}" destId="{A686DFBF-2D40-4C91-8A76-6898C38B62ED}" srcOrd="2" destOrd="0" presId="urn:microsoft.com/office/officeart/2005/8/layout/vList2"/>
    <dgm:cxn modelId="{B6AB31F1-C406-4019-A2A5-3603DC24B761}" type="presParOf" srcId="{A774F9DA-CA2C-46F1-8AEC-B6A045ACA73B}" destId="{85C99F67-5841-4AAE-B1A0-F6EE8ED5CF4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1349C-78E6-4909-8DE3-A54CE8567401}">
      <dsp:nvSpPr>
        <dsp:cNvPr id="0" name=""/>
        <dsp:cNvSpPr/>
      </dsp:nvSpPr>
      <dsp:spPr>
        <a:xfrm>
          <a:off x="0" y="38299"/>
          <a:ext cx="8508181" cy="137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b="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Sum-of-Products (</a:t>
          </a:r>
          <a:r>
            <a:rPr lang="en-US" sz="5600" b="0" i="0" u="none" strike="noStrike" kern="120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SOP</a:t>
          </a:r>
          <a:r>
            <a:rPr lang="en-US" sz="5600" b="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en-IN" sz="5600" kern="1200" dirty="0"/>
        </a:p>
      </dsp:txBody>
      <dsp:txXfrm>
        <a:off x="67167" y="105466"/>
        <a:ext cx="8373847" cy="1241586"/>
      </dsp:txXfrm>
    </dsp:sp>
    <dsp:sp modelId="{C85015D9-0EFD-4C7C-BC0E-4A0E061D82D4}">
      <dsp:nvSpPr>
        <dsp:cNvPr id="0" name=""/>
        <dsp:cNvSpPr/>
      </dsp:nvSpPr>
      <dsp:spPr>
        <a:xfrm>
          <a:off x="0" y="1414219"/>
          <a:ext cx="8508181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13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variables are operated by AND (product) are OR(sum) together</a:t>
          </a:r>
          <a:endParaRPr lang="en-IN" sz="2400" kern="1200" dirty="0"/>
        </a:p>
      </dsp:txBody>
      <dsp:txXfrm>
        <a:off x="0" y="1414219"/>
        <a:ext cx="8508181" cy="927360"/>
      </dsp:txXfrm>
    </dsp:sp>
    <dsp:sp modelId="{A686DFBF-2D40-4C91-8A76-6898C38B62ED}">
      <dsp:nvSpPr>
        <dsp:cNvPr id="0" name=""/>
        <dsp:cNvSpPr/>
      </dsp:nvSpPr>
      <dsp:spPr>
        <a:xfrm>
          <a:off x="0" y="2341579"/>
          <a:ext cx="8508181" cy="137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b="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Product-of-sums (</a:t>
          </a:r>
          <a:r>
            <a:rPr lang="en-US" sz="5600" b="0" i="0" u="none" strike="noStrike" kern="120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POS</a:t>
          </a:r>
          <a:r>
            <a:rPr lang="en-US" sz="5600" b="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en-IN" sz="5600" kern="1200" dirty="0"/>
        </a:p>
      </dsp:txBody>
      <dsp:txXfrm>
        <a:off x="67167" y="2408746"/>
        <a:ext cx="8373847" cy="1241586"/>
      </dsp:txXfrm>
    </dsp:sp>
    <dsp:sp modelId="{85C99F67-5841-4AAE-B1A0-F6EE8ED5CF40}">
      <dsp:nvSpPr>
        <dsp:cNvPr id="0" name=""/>
        <dsp:cNvSpPr/>
      </dsp:nvSpPr>
      <dsp:spPr>
        <a:xfrm>
          <a:off x="0" y="3717499"/>
          <a:ext cx="8508181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13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variables are operated by OR (sum) are AND (product) together</a:t>
          </a:r>
          <a:endParaRPr lang="en-IN" sz="2400" kern="1200" dirty="0"/>
        </a:p>
      </dsp:txBody>
      <dsp:txXfrm>
        <a:off x="0" y="3717499"/>
        <a:ext cx="8508181" cy="927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BD5B7-DE41-45FE-8F4D-E8F8C5E2E26F}" type="datetimeFigureOut">
              <a:rPr lang="en-IN" smtClean="0"/>
              <a:t>03-03-2025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F195C-A796-4BE6-A982-48C43F3C83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943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454A-B50B-99CF-5F2C-9914471B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906C5-4742-264F-78E1-18B014E03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4A67-BCE4-0B38-9F85-49846340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03-03-2025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1F8AC-443C-1ECA-AB44-6EBF6FD0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DF0F3-AEC5-C9B9-7171-1B6A033D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484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3F6F-8F6C-7195-27A7-50671BA4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E7027-CB64-2D79-C450-A50A1A1A5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3577A-646B-877F-ACC8-447532FE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BA6D9-4ADB-E95F-6717-B7292C01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03-03-2025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0814B-405F-B37D-4F5F-B70E8488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74CF4-2834-8D90-41B2-3FFB1D4B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224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2A8B3-3C5F-769E-BE44-7FCB772A8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E24B-7910-B2E8-C9C8-E2F93AFB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1D4F-E585-8CF2-AC0F-F3EA4F0C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03-03-2025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96A0-30C4-BF0C-B817-DF0BA33B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19994-D6D6-8277-D64E-72F4CB96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93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43606C-9B53-79F1-02DD-16BC50BEB5CE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7FF37-7309-52C1-8095-3F729737C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48388E-C341-A5AF-55B7-4442EC1A9B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3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91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43DA-CBC5-58B5-65B8-9D38B353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5CF5-59AF-DD83-C89A-DF31B519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E04A-0F9D-BFA3-1170-4193E83A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03-03-2025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89B7-C73D-98DA-3AF0-70E1DF6A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C7C3-2C9F-8A2C-CC92-9224B93D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5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116C-C79E-55DD-9F00-FFDBCF6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E630C-B948-FAC9-6274-CA2DCE44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3E107-FDF9-7A65-56F5-E97F0661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03-03-2025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382A-4979-C9DC-A38D-71EEC2F2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4B501-66BB-E071-2D45-786A5032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7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DFD8-0D14-BAF4-B9E1-9E8435A7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BAE9-DB1F-171F-6D48-3F467841F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CAD39-A292-B30E-5E61-53E6C13EC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F5A39-F187-8FE8-5DEB-F7100659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03-03-2025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0DC70-1010-1A04-FE7B-7DB3E671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68834-3EFD-4C90-DC78-7AB1AA3B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01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3B6E-AAAA-C190-F84C-C7A9E54B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E850B-3436-7B73-9CAF-6857749DD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40929-494D-74D0-7921-2D938A37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974FE-72C9-137E-0265-73F50D8D7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57EA2-CA11-4B56-861E-239081BE5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161D1-E209-E17B-7F43-1EA7214E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03-03-2025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D1B75-14EF-E88A-5B4F-ECF203D0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406F7-C76D-E3CE-11A0-2DF7C798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281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6511-9AF4-26A2-B0E0-2904E16E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37283-2B3B-38B3-2541-367195BB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03-03-2025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109F2-D873-FF79-0EAD-7BB606B3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DAC8C-10EC-B45D-546A-403F5F41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50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1B28-282D-9541-5396-99E0DEE5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FACF6-3696-BA79-A674-7B2FB7D6C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AE520-B0BD-9957-B156-89F4DEFC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03-03-2025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5B5D-0A2A-D9E7-19E8-E963CF0D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85D3D-8D58-9A45-B29D-22587F40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55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756CC-275B-5F05-BC12-BB1376D4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03-03-2025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A5A5C-6A14-6463-9263-E1C97FDE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8AB0B-4F9E-B3E8-F5BE-48D1A7FC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06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790F-A78E-F728-A554-7D4A7AF1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0024-81A1-24AC-3552-CA9CEA7E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8CF34-E943-6E55-F9DC-69271DB3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B6FBF-46A8-C3B9-7C32-FF6F9D37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03-03-2025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4E712-4476-5F97-67B0-BBB596A0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A3B25-9720-6577-0395-9103E775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20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BC712-3CD6-D18D-1483-CAFF2130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7F309-DEC2-2A35-6A1B-36732AEA3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BC8F-5AA1-6A5F-813E-EC818CB3A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239EC9-C142-46A2-9EE7-6BAF7D5DF338}" type="datetimeFigureOut">
              <a:rPr lang="en-IN" smtClean="0"/>
              <a:t>03-03-2025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0EE63-802B-29AB-6E8E-2336CA6B4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85C65-30CE-BE4C-6597-F76452533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00DB2-1B79-F076-988B-189E25D268A4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6FB77-67DC-C0AD-16FE-6E68AF2B887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ED9CD6-CADD-7BD4-3F8E-872DFDE3128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18C861-1BD5-B856-A0FD-4B28D1D8BE11}"/>
              </a:ext>
            </a:extLst>
          </p:cNvPr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96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eksforgeeks.org/boolean-algebr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eeksforgeeks.org/what-is-product-of-sum-pos-for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EEA8D-55EC-59B9-2F4A-002BB8CF2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095AB7B5-7B8B-693D-EBF1-7A3EB8CB3ABA}"/>
              </a:ext>
            </a:extLst>
          </p:cNvPr>
          <p:cNvSpPr/>
          <p:nvPr/>
        </p:nvSpPr>
        <p:spPr>
          <a:xfrm>
            <a:off x="4149213" y="1347019"/>
            <a:ext cx="3962400" cy="1582994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Highlights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6F67C7-12E5-0C5F-7D7B-A900DDDA6970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6130413" y="2928327"/>
            <a:ext cx="14751" cy="14814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78137C-1EAA-28A2-4F22-11BA9B6B0359}"/>
              </a:ext>
            </a:extLst>
          </p:cNvPr>
          <p:cNvCxnSpPr>
            <a:cxnSpLocks/>
          </p:cNvCxnSpPr>
          <p:nvPr/>
        </p:nvCxnSpPr>
        <p:spPr>
          <a:xfrm flipH="1">
            <a:off x="6130413" y="3618271"/>
            <a:ext cx="5456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2A180E-D411-F2E3-02C2-D1350B99CA44}"/>
              </a:ext>
            </a:extLst>
          </p:cNvPr>
          <p:cNvCxnSpPr>
            <a:cxnSpLocks/>
          </p:cNvCxnSpPr>
          <p:nvPr/>
        </p:nvCxnSpPr>
        <p:spPr>
          <a:xfrm flipH="1">
            <a:off x="6145164" y="4409769"/>
            <a:ext cx="5456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1E821C0-FF7B-9B17-B73E-5025290550E4}"/>
              </a:ext>
            </a:extLst>
          </p:cNvPr>
          <p:cNvSpPr txBox="1"/>
          <p:nvPr/>
        </p:nvSpPr>
        <p:spPr>
          <a:xfrm>
            <a:off x="6676103" y="3281657"/>
            <a:ext cx="4832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SOP </a:t>
            </a:r>
            <a:endParaRPr lang="en-I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8823AE-D8A9-8639-9470-B98D91D741C5}"/>
              </a:ext>
            </a:extLst>
          </p:cNvPr>
          <p:cNvSpPr txBox="1"/>
          <p:nvPr/>
        </p:nvSpPr>
        <p:spPr>
          <a:xfrm>
            <a:off x="6700684" y="4082004"/>
            <a:ext cx="4832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POS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367610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91BB4-4015-96E8-AD46-7BB95AE98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7419"/>
            <a:ext cx="10515600" cy="543954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Conversion from Minimal POS to Canonical form POS</a:t>
            </a:r>
            <a:endParaRPr lang="en-IN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 = (A̅+B̅) (B+C)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F = (A’+B’+CC’) (B+C+AA’)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F = (A’+B’+C)(A’+B’+C’)(A+B+C)(A’+B+C)</a:t>
            </a:r>
          </a:p>
          <a:p>
            <a:endParaRPr lang="en-IN" dirty="0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E77F10A6-6B2C-5C86-6688-A7A97EBE0CC5}"/>
              </a:ext>
            </a:extLst>
          </p:cNvPr>
          <p:cNvSpPr/>
          <p:nvPr/>
        </p:nvSpPr>
        <p:spPr>
          <a:xfrm>
            <a:off x="698090" y="4494822"/>
            <a:ext cx="3136492" cy="131681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Home assignment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DF5FF-4C1A-4012-C6B6-9B0BB1AA87A2}"/>
              </a:ext>
            </a:extLst>
          </p:cNvPr>
          <p:cNvSpPr txBox="1"/>
          <p:nvPr/>
        </p:nvSpPr>
        <p:spPr>
          <a:xfrm>
            <a:off x="3974692" y="4691563"/>
            <a:ext cx="71455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Convert the following Boolean function into Canonical POS form. </a:t>
            </a:r>
            <a:r>
              <a:rPr lang="pt-BR" sz="2400" b="1" dirty="0"/>
              <a:t>f=(p+q)⋅(q+r)⋅(p+r)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3047369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2C352-A796-EA54-2193-B5B3E7CFC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988" y="1671484"/>
            <a:ext cx="6361470" cy="47096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114EE7-8654-685B-8F5C-7273C97B9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858" y="2089868"/>
            <a:ext cx="1523999" cy="2324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D0AD0C-8610-85F0-1A99-32502A395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187" y="717755"/>
            <a:ext cx="7757652" cy="8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1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E14B0-294F-9C86-BA7F-CED7464DD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F1B6587-888A-C89A-2750-EEE6C31DEF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99208" y="770628"/>
            <a:ext cx="532512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FF0000"/>
                </a:solidFill>
              </a:rPr>
              <a:t>QUICK</a:t>
            </a:r>
            <a:r>
              <a:rPr spc="-140" dirty="0">
                <a:solidFill>
                  <a:srgbClr val="FF0000"/>
                </a:solidFill>
              </a:rPr>
              <a:t> </a:t>
            </a:r>
            <a:r>
              <a:rPr spc="-25" dirty="0">
                <a:solidFill>
                  <a:srgbClr val="FF0000"/>
                </a:solidFill>
              </a:rPr>
              <a:t>QUIZ</a:t>
            </a:r>
            <a:r>
              <a:rPr spc="-110" dirty="0">
                <a:solidFill>
                  <a:srgbClr val="FF0000"/>
                </a:solidFill>
              </a:rPr>
              <a:t> </a:t>
            </a:r>
            <a:r>
              <a:rPr spc="-30" dirty="0">
                <a:solidFill>
                  <a:srgbClr val="FF0000"/>
                </a:solidFill>
              </a:rPr>
              <a:t>(POLL)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AA844FE-A269-C508-56DA-93424C7435B2}"/>
              </a:ext>
            </a:extLst>
          </p:cNvPr>
          <p:cNvSpPr txBox="1"/>
          <p:nvPr/>
        </p:nvSpPr>
        <p:spPr>
          <a:xfrm>
            <a:off x="591312" y="1742526"/>
            <a:ext cx="10721974" cy="3626634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60"/>
              </a:spcBef>
              <a:tabLst>
                <a:tab pos="5044440" algn="l"/>
                <a:tab pos="577469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Q</a:t>
            </a:r>
            <a:r>
              <a:rPr lang="en-US" sz="2800" spc="-5" dirty="0">
                <a:latin typeface="Calibri" panose="020F0502020204030204"/>
                <a:cs typeface="Calibri" panose="020F0502020204030204"/>
              </a:rPr>
              <a:t>1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.</a:t>
            </a:r>
            <a:r>
              <a:rPr lang="en-US"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800" dirty="0"/>
              <a:t>Which of the following is the </a:t>
            </a:r>
            <a:r>
              <a:rPr lang="en-US" sz="2800" b="1" dirty="0"/>
              <a:t>POS (Product of Sums)</a:t>
            </a:r>
            <a:r>
              <a:rPr lang="en-US" sz="2800" dirty="0"/>
              <a:t> form of the Boolean expression A′B+AB′</a:t>
            </a:r>
          </a:p>
          <a:p>
            <a:pPr marL="38100">
              <a:lnSpc>
                <a:spcPct val="100000"/>
              </a:lnSpc>
              <a:spcBef>
                <a:spcPts val="760"/>
              </a:spcBef>
              <a:tabLst>
                <a:tab pos="5044440" algn="l"/>
                <a:tab pos="5774690" algn="l"/>
              </a:tabLst>
            </a:pPr>
            <a:endParaRPr lang="en-US" sz="2800" dirty="0"/>
          </a:p>
          <a:p>
            <a:pPr marL="552450" indent="-514350">
              <a:lnSpc>
                <a:spcPct val="100000"/>
              </a:lnSpc>
              <a:spcBef>
                <a:spcPts val="760"/>
              </a:spcBef>
              <a:buAutoNum type="alphaUcPeriod"/>
              <a:tabLst>
                <a:tab pos="5044440" algn="l"/>
                <a:tab pos="5774690" algn="l"/>
              </a:tabLst>
            </a:pPr>
            <a:r>
              <a:rPr lang="en-IN" sz="2800" dirty="0"/>
              <a:t>(A+B)(A’+B’)</a:t>
            </a:r>
          </a:p>
          <a:p>
            <a:pPr marL="552450" indent="-514350">
              <a:lnSpc>
                <a:spcPct val="100000"/>
              </a:lnSpc>
              <a:spcBef>
                <a:spcPts val="760"/>
              </a:spcBef>
              <a:buAutoNum type="alphaUcPeriod"/>
              <a:tabLst>
                <a:tab pos="5044440" algn="l"/>
                <a:tab pos="5774690" algn="l"/>
              </a:tabLst>
            </a:pPr>
            <a:r>
              <a:rPr lang="en-IN" sz="2800" dirty="0"/>
              <a:t>(A’+B)(A+B’)</a:t>
            </a:r>
          </a:p>
          <a:p>
            <a:pPr marL="552450" indent="-514350">
              <a:lnSpc>
                <a:spcPct val="100000"/>
              </a:lnSpc>
              <a:spcBef>
                <a:spcPts val="760"/>
              </a:spcBef>
              <a:buAutoNum type="alphaUcPeriod"/>
              <a:tabLst>
                <a:tab pos="5044440" algn="l"/>
                <a:tab pos="5774690" algn="l"/>
              </a:tabLst>
            </a:pPr>
            <a:r>
              <a:rPr lang="en-IN" sz="2800" dirty="0"/>
              <a:t>(A+B)(A’+B)</a:t>
            </a:r>
          </a:p>
          <a:p>
            <a:pPr marL="552450" indent="-514350">
              <a:lnSpc>
                <a:spcPct val="100000"/>
              </a:lnSpc>
              <a:spcBef>
                <a:spcPts val="760"/>
              </a:spcBef>
              <a:buAutoNum type="alphaUcPeriod"/>
              <a:tabLst>
                <a:tab pos="5044440" algn="l"/>
                <a:tab pos="5774690" algn="l"/>
              </a:tabLst>
            </a:pPr>
            <a:r>
              <a:rPr lang="en-IN" sz="2800" dirty="0"/>
              <a:t>(A’+B)(A+B)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A20B1248-41A8-A749-C439-E6266971A7DB}"/>
              </a:ext>
            </a:extLst>
          </p:cNvPr>
          <p:cNvSpPr txBox="1"/>
          <p:nvPr/>
        </p:nvSpPr>
        <p:spPr>
          <a:xfrm>
            <a:off x="7425176" y="1191920"/>
            <a:ext cx="3200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40" algn="ctr">
              <a:lnSpc>
                <a:spcPct val="100000"/>
              </a:lnSpc>
              <a:spcBef>
                <a:spcPts val="100"/>
              </a:spcBef>
            </a:pPr>
            <a:r>
              <a:rPr lang="en-IN"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POLL</a:t>
            </a:r>
          </a:p>
          <a:p>
            <a:pPr marL="12700">
              <a:lnSpc>
                <a:spcPct val="100000"/>
              </a:lnSpc>
            </a:pPr>
            <a:endParaRPr sz="2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CA6EDE7-2F97-AAC7-C0C1-B82AC40B117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5921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A7C40-838C-E0D8-7253-AE230F820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87" y="1612951"/>
            <a:ext cx="10515600" cy="95111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Q2.Given the following truth table for a 3-variable Boolean function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304776-49F1-D9B0-094B-3B74B537E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3" y="2709797"/>
            <a:ext cx="4663844" cy="3489472"/>
          </a:xfrm>
          <a:prstGeom prst="rect">
            <a:avLst/>
          </a:prstGeom>
        </p:spPr>
      </p:pic>
      <p:grpSp>
        <p:nvGrpSpPr>
          <p:cNvPr id="8" name="object 6">
            <a:extLst>
              <a:ext uri="{FF2B5EF4-FFF2-40B4-BE49-F238E27FC236}">
                <a16:creationId xmlns:a16="http://schemas.microsoft.com/office/drawing/2014/main" id="{356D35A4-C2C4-2100-F63E-AB8DFDD7351B}"/>
              </a:ext>
            </a:extLst>
          </p:cNvPr>
          <p:cNvGrpSpPr/>
          <p:nvPr/>
        </p:nvGrpSpPr>
        <p:grpSpPr>
          <a:xfrm>
            <a:off x="6096000" y="2709797"/>
            <a:ext cx="5692481" cy="3489472"/>
            <a:chOff x="7151377" y="703960"/>
            <a:chExt cx="4031615" cy="3006725"/>
          </a:xfrm>
        </p:grpSpPr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16B97CAE-F23C-A14C-31AE-1ECB77ED3A52}"/>
                </a:ext>
              </a:extLst>
            </p:cNvPr>
            <p:cNvSpPr/>
            <p:nvPr/>
          </p:nvSpPr>
          <p:spPr>
            <a:xfrm>
              <a:off x="7157727" y="710310"/>
              <a:ext cx="4018915" cy="2994025"/>
            </a:xfrm>
            <a:custGeom>
              <a:avLst/>
              <a:gdLst/>
              <a:ahLst/>
              <a:cxnLst/>
              <a:rect l="l" t="t" r="r" b="b"/>
              <a:pathLst>
                <a:path w="4018915" h="2994025">
                  <a:moveTo>
                    <a:pt x="2455492" y="0"/>
                  </a:moveTo>
                  <a:lnTo>
                    <a:pt x="2410762" y="2204"/>
                  </a:lnTo>
                  <a:lnTo>
                    <a:pt x="2366752" y="9358"/>
                  </a:lnTo>
                  <a:lnTo>
                    <a:pt x="2323870" y="21320"/>
                  </a:lnTo>
                  <a:lnTo>
                    <a:pt x="2282523" y="37954"/>
                  </a:lnTo>
                  <a:lnTo>
                    <a:pt x="2243120" y="59121"/>
                  </a:lnTo>
                  <a:lnTo>
                    <a:pt x="2206068" y="84681"/>
                  </a:lnTo>
                  <a:lnTo>
                    <a:pt x="2171775" y="114497"/>
                  </a:lnTo>
                  <a:lnTo>
                    <a:pt x="2140648" y="148430"/>
                  </a:lnTo>
                  <a:lnTo>
                    <a:pt x="2113094" y="186341"/>
                  </a:lnTo>
                  <a:lnTo>
                    <a:pt x="2089523" y="228092"/>
                  </a:lnTo>
                  <a:lnTo>
                    <a:pt x="2063115" y="203480"/>
                  </a:lnTo>
                  <a:lnTo>
                    <a:pt x="2005441" y="160495"/>
                  </a:lnTo>
                  <a:lnTo>
                    <a:pt x="1931252" y="121532"/>
                  </a:lnTo>
                  <a:lnTo>
                    <a:pt x="1887111" y="105381"/>
                  </a:lnTo>
                  <a:lnTo>
                    <a:pt x="1842320" y="93702"/>
                  </a:lnTo>
                  <a:lnTo>
                    <a:pt x="1797159" y="86406"/>
                  </a:lnTo>
                  <a:lnTo>
                    <a:pt x="1751910" y="83406"/>
                  </a:lnTo>
                  <a:lnTo>
                    <a:pt x="1706855" y="84615"/>
                  </a:lnTo>
                  <a:lnTo>
                    <a:pt x="1662273" y="89944"/>
                  </a:lnTo>
                  <a:lnTo>
                    <a:pt x="1618447" y="99307"/>
                  </a:lnTo>
                  <a:lnTo>
                    <a:pt x="1575658" y="112616"/>
                  </a:lnTo>
                  <a:lnTo>
                    <a:pt x="1534187" y="129783"/>
                  </a:lnTo>
                  <a:lnTo>
                    <a:pt x="1494315" y="150722"/>
                  </a:lnTo>
                  <a:lnTo>
                    <a:pt x="1456323" y="175344"/>
                  </a:lnTo>
                  <a:lnTo>
                    <a:pt x="1420492" y="203562"/>
                  </a:lnTo>
                  <a:lnTo>
                    <a:pt x="1387105" y="235289"/>
                  </a:lnTo>
                  <a:lnTo>
                    <a:pt x="1356441" y="270437"/>
                  </a:lnTo>
                  <a:lnTo>
                    <a:pt x="1328782" y="308919"/>
                  </a:lnTo>
                  <a:lnTo>
                    <a:pt x="1304409" y="350647"/>
                  </a:lnTo>
                  <a:lnTo>
                    <a:pt x="1258066" y="325683"/>
                  </a:lnTo>
                  <a:lnTo>
                    <a:pt x="1210084" y="304832"/>
                  </a:lnTo>
                  <a:lnTo>
                    <a:pt x="1160726" y="288148"/>
                  </a:lnTo>
                  <a:lnTo>
                    <a:pt x="1110258" y="275685"/>
                  </a:lnTo>
                  <a:lnTo>
                    <a:pt x="1058944" y="267497"/>
                  </a:lnTo>
                  <a:lnTo>
                    <a:pt x="1007050" y="263636"/>
                  </a:lnTo>
                  <a:lnTo>
                    <a:pt x="954841" y="264157"/>
                  </a:lnTo>
                  <a:lnTo>
                    <a:pt x="902581" y="269113"/>
                  </a:lnTo>
                  <a:lnTo>
                    <a:pt x="856424" y="277261"/>
                  </a:lnTo>
                  <a:lnTo>
                    <a:pt x="811645" y="288659"/>
                  </a:lnTo>
                  <a:lnTo>
                    <a:pt x="768347" y="303167"/>
                  </a:lnTo>
                  <a:lnTo>
                    <a:pt x="726635" y="320649"/>
                  </a:lnTo>
                  <a:lnTo>
                    <a:pt x="686613" y="340964"/>
                  </a:lnTo>
                  <a:lnTo>
                    <a:pt x="648384" y="363975"/>
                  </a:lnTo>
                  <a:lnTo>
                    <a:pt x="612053" y="389544"/>
                  </a:lnTo>
                  <a:lnTo>
                    <a:pt x="577723" y="417531"/>
                  </a:lnTo>
                  <a:lnTo>
                    <a:pt x="545499" y="447798"/>
                  </a:lnTo>
                  <a:lnTo>
                    <a:pt x="515484" y="480208"/>
                  </a:lnTo>
                  <a:lnTo>
                    <a:pt x="487783" y="514620"/>
                  </a:lnTo>
                  <a:lnTo>
                    <a:pt x="462499" y="550898"/>
                  </a:lnTo>
                  <a:lnTo>
                    <a:pt x="439737" y="588901"/>
                  </a:lnTo>
                  <a:lnTo>
                    <a:pt x="419600" y="628493"/>
                  </a:lnTo>
                  <a:lnTo>
                    <a:pt x="402193" y="669534"/>
                  </a:lnTo>
                  <a:lnTo>
                    <a:pt x="387618" y="711886"/>
                  </a:lnTo>
                  <a:lnTo>
                    <a:pt x="375982" y="755411"/>
                  </a:lnTo>
                  <a:lnTo>
                    <a:pt x="367386" y="799969"/>
                  </a:lnTo>
                  <a:lnTo>
                    <a:pt x="361936" y="845423"/>
                  </a:lnTo>
                  <a:lnTo>
                    <a:pt x="359735" y="891635"/>
                  </a:lnTo>
                  <a:lnTo>
                    <a:pt x="360888" y="938464"/>
                  </a:lnTo>
                  <a:lnTo>
                    <a:pt x="365498" y="985774"/>
                  </a:lnTo>
                  <a:lnTo>
                    <a:pt x="362069" y="995045"/>
                  </a:lnTo>
                  <a:lnTo>
                    <a:pt x="314828" y="1002929"/>
                  </a:lnTo>
                  <a:lnTo>
                    <a:pt x="269297" y="1016304"/>
                  </a:lnTo>
                  <a:lnTo>
                    <a:pt x="225889" y="1034896"/>
                  </a:lnTo>
                  <a:lnTo>
                    <a:pt x="185015" y="1058434"/>
                  </a:lnTo>
                  <a:lnTo>
                    <a:pt x="147088" y="1086645"/>
                  </a:lnTo>
                  <a:lnTo>
                    <a:pt x="112520" y="1119257"/>
                  </a:lnTo>
                  <a:lnTo>
                    <a:pt x="81723" y="1155998"/>
                  </a:lnTo>
                  <a:lnTo>
                    <a:pt x="55110" y="1196594"/>
                  </a:lnTo>
                  <a:lnTo>
                    <a:pt x="33666" y="1239452"/>
                  </a:lnTo>
                  <a:lnTo>
                    <a:pt x="17542" y="1283599"/>
                  </a:lnTo>
                  <a:lnTo>
                    <a:pt x="6628" y="1328611"/>
                  </a:lnTo>
                  <a:lnTo>
                    <a:pt x="817" y="1374067"/>
                  </a:lnTo>
                  <a:lnTo>
                    <a:pt x="0" y="1419544"/>
                  </a:lnTo>
                  <a:lnTo>
                    <a:pt x="4068" y="1464619"/>
                  </a:lnTo>
                  <a:lnTo>
                    <a:pt x="12914" y="1508871"/>
                  </a:lnTo>
                  <a:lnTo>
                    <a:pt x="26429" y="1551877"/>
                  </a:lnTo>
                  <a:lnTo>
                    <a:pt x="44505" y="1593215"/>
                  </a:lnTo>
                  <a:lnTo>
                    <a:pt x="67034" y="1632462"/>
                  </a:lnTo>
                  <a:lnTo>
                    <a:pt x="93907" y="1669195"/>
                  </a:lnTo>
                  <a:lnTo>
                    <a:pt x="125016" y="1702993"/>
                  </a:lnTo>
                  <a:lnTo>
                    <a:pt x="160253" y="1733433"/>
                  </a:lnTo>
                  <a:lnTo>
                    <a:pt x="199509" y="1760093"/>
                  </a:lnTo>
                  <a:lnTo>
                    <a:pt x="167200" y="1799725"/>
                  </a:lnTo>
                  <a:lnTo>
                    <a:pt x="140282" y="1842697"/>
                  </a:lnTo>
                  <a:lnTo>
                    <a:pt x="118932" y="1888449"/>
                  </a:lnTo>
                  <a:lnTo>
                    <a:pt x="103332" y="1936418"/>
                  </a:lnTo>
                  <a:lnTo>
                    <a:pt x="93662" y="1986042"/>
                  </a:lnTo>
                  <a:lnTo>
                    <a:pt x="90101" y="2036759"/>
                  </a:lnTo>
                  <a:lnTo>
                    <a:pt x="92829" y="2088007"/>
                  </a:lnTo>
                  <a:lnTo>
                    <a:pt x="101059" y="2135179"/>
                  </a:lnTo>
                  <a:lnTo>
                    <a:pt x="114314" y="2180122"/>
                  </a:lnTo>
                  <a:lnTo>
                    <a:pt x="132254" y="2222566"/>
                  </a:lnTo>
                  <a:lnTo>
                    <a:pt x="154544" y="2262242"/>
                  </a:lnTo>
                  <a:lnTo>
                    <a:pt x="180846" y="2298879"/>
                  </a:lnTo>
                  <a:lnTo>
                    <a:pt x="210821" y="2332209"/>
                  </a:lnTo>
                  <a:lnTo>
                    <a:pt x="244133" y="2361962"/>
                  </a:lnTo>
                  <a:lnTo>
                    <a:pt x="280445" y="2387868"/>
                  </a:lnTo>
                  <a:lnTo>
                    <a:pt x="319419" y="2409657"/>
                  </a:lnTo>
                  <a:lnTo>
                    <a:pt x="360717" y="2427060"/>
                  </a:lnTo>
                  <a:lnTo>
                    <a:pt x="404003" y="2439807"/>
                  </a:lnTo>
                  <a:lnTo>
                    <a:pt x="448938" y="2447629"/>
                  </a:lnTo>
                  <a:lnTo>
                    <a:pt x="495186" y="2450256"/>
                  </a:lnTo>
                  <a:lnTo>
                    <a:pt x="542409" y="2447417"/>
                  </a:lnTo>
                  <a:lnTo>
                    <a:pt x="550029" y="2460625"/>
                  </a:lnTo>
                  <a:lnTo>
                    <a:pt x="575634" y="2500980"/>
                  </a:lnTo>
                  <a:lnTo>
                    <a:pt x="603380" y="2539056"/>
                  </a:lnTo>
                  <a:lnTo>
                    <a:pt x="633138" y="2574821"/>
                  </a:lnTo>
                  <a:lnTo>
                    <a:pt x="664779" y="2608242"/>
                  </a:lnTo>
                  <a:lnTo>
                    <a:pt x="698173" y="2639285"/>
                  </a:lnTo>
                  <a:lnTo>
                    <a:pt x="733189" y="2667918"/>
                  </a:lnTo>
                  <a:lnTo>
                    <a:pt x="769699" y="2694108"/>
                  </a:lnTo>
                  <a:lnTo>
                    <a:pt x="807573" y="2717822"/>
                  </a:lnTo>
                  <a:lnTo>
                    <a:pt x="846680" y="2739028"/>
                  </a:lnTo>
                  <a:lnTo>
                    <a:pt x="886892" y="2757691"/>
                  </a:lnTo>
                  <a:lnTo>
                    <a:pt x="928078" y="2773781"/>
                  </a:lnTo>
                  <a:lnTo>
                    <a:pt x="970109" y="2787263"/>
                  </a:lnTo>
                  <a:lnTo>
                    <a:pt x="1012856" y="2798105"/>
                  </a:lnTo>
                  <a:lnTo>
                    <a:pt x="1056188" y="2806274"/>
                  </a:lnTo>
                  <a:lnTo>
                    <a:pt x="1099976" y="2811737"/>
                  </a:lnTo>
                  <a:lnTo>
                    <a:pt x="1144091" y="2814461"/>
                  </a:lnTo>
                  <a:lnTo>
                    <a:pt x="1188402" y="2814413"/>
                  </a:lnTo>
                  <a:lnTo>
                    <a:pt x="1232780" y="2811561"/>
                  </a:lnTo>
                  <a:lnTo>
                    <a:pt x="1277095" y="2805871"/>
                  </a:lnTo>
                  <a:lnTo>
                    <a:pt x="1321218" y="2797311"/>
                  </a:lnTo>
                  <a:lnTo>
                    <a:pt x="1365018" y="2785848"/>
                  </a:lnTo>
                  <a:lnTo>
                    <a:pt x="1408367" y="2771449"/>
                  </a:lnTo>
                  <a:lnTo>
                    <a:pt x="1451134" y="2754081"/>
                  </a:lnTo>
                  <a:lnTo>
                    <a:pt x="1493190" y="2733712"/>
                  </a:lnTo>
                  <a:lnTo>
                    <a:pt x="1534406" y="2710307"/>
                  </a:lnTo>
                  <a:lnTo>
                    <a:pt x="1562718" y="2750028"/>
                  </a:lnTo>
                  <a:lnTo>
                    <a:pt x="1593779" y="2787231"/>
                  </a:lnTo>
                  <a:lnTo>
                    <a:pt x="1627422" y="2821790"/>
                  </a:lnTo>
                  <a:lnTo>
                    <a:pt x="1663479" y="2853576"/>
                  </a:lnTo>
                  <a:lnTo>
                    <a:pt x="1701784" y="2882464"/>
                  </a:lnTo>
                  <a:lnTo>
                    <a:pt x="1742168" y="2908324"/>
                  </a:lnTo>
                  <a:lnTo>
                    <a:pt x="1784466" y="2931029"/>
                  </a:lnTo>
                  <a:lnTo>
                    <a:pt x="1828509" y="2950453"/>
                  </a:lnTo>
                  <a:lnTo>
                    <a:pt x="1874131" y="2966466"/>
                  </a:lnTo>
                  <a:lnTo>
                    <a:pt x="1919438" y="2978589"/>
                  </a:lnTo>
                  <a:lnTo>
                    <a:pt x="1964825" y="2987166"/>
                  </a:lnTo>
                  <a:lnTo>
                    <a:pt x="2010138" y="2992277"/>
                  </a:lnTo>
                  <a:lnTo>
                    <a:pt x="2055229" y="2994007"/>
                  </a:lnTo>
                  <a:lnTo>
                    <a:pt x="2099944" y="2992437"/>
                  </a:lnTo>
                  <a:lnTo>
                    <a:pt x="2144134" y="2987648"/>
                  </a:lnTo>
                  <a:lnTo>
                    <a:pt x="2187647" y="2979724"/>
                  </a:lnTo>
                  <a:lnTo>
                    <a:pt x="2230331" y="2968747"/>
                  </a:lnTo>
                  <a:lnTo>
                    <a:pt x="2272037" y="2954799"/>
                  </a:lnTo>
                  <a:lnTo>
                    <a:pt x="2312611" y="2937961"/>
                  </a:lnTo>
                  <a:lnTo>
                    <a:pt x="2351905" y="2918317"/>
                  </a:lnTo>
                  <a:lnTo>
                    <a:pt x="2389766" y="2895949"/>
                  </a:lnTo>
                  <a:lnTo>
                    <a:pt x="2426042" y="2870938"/>
                  </a:lnTo>
                  <a:lnTo>
                    <a:pt x="2460584" y="2843367"/>
                  </a:lnTo>
                  <a:lnTo>
                    <a:pt x="2493240" y="2813319"/>
                  </a:lnTo>
                  <a:lnTo>
                    <a:pt x="2523859" y="2780875"/>
                  </a:lnTo>
                  <a:lnTo>
                    <a:pt x="2552289" y="2746117"/>
                  </a:lnTo>
                  <a:lnTo>
                    <a:pt x="2578379" y="2709129"/>
                  </a:lnTo>
                  <a:lnTo>
                    <a:pt x="2601979" y="2669992"/>
                  </a:lnTo>
                  <a:lnTo>
                    <a:pt x="2622938" y="2628787"/>
                  </a:lnTo>
                  <a:lnTo>
                    <a:pt x="2641103" y="2585599"/>
                  </a:lnTo>
                  <a:lnTo>
                    <a:pt x="2656324" y="2540508"/>
                  </a:lnTo>
                  <a:lnTo>
                    <a:pt x="2699390" y="2565047"/>
                  </a:lnTo>
                  <a:lnTo>
                    <a:pt x="2744316" y="2585396"/>
                  </a:lnTo>
                  <a:lnTo>
                    <a:pt x="2790801" y="2601468"/>
                  </a:lnTo>
                  <a:lnTo>
                    <a:pt x="2838545" y="2613180"/>
                  </a:lnTo>
                  <a:lnTo>
                    <a:pt x="2887249" y="2620448"/>
                  </a:lnTo>
                  <a:lnTo>
                    <a:pt x="2936613" y="2623185"/>
                  </a:lnTo>
                  <a:lnTo>
                    <a:pt x="2983017" y="2621562"/>
                  </a:lnTo>
                  <a:lnTo>
                    <a:pt x="3028355" y="2616037"/>
                  </a:lnTo>
                  <a:lnTo>
                    <a:pt x="3072465" y="2606774"/>
                  </a:lnTo>
                  <a:lnTo>
                    <a:pt x="3115184" y="2593934"/>
                  </a:lnTo>
                  <a:lnTo>
                    <a:pt x="3156349" y="2577680"/>
                  </a:lnTo>
                  <a:lnTo>
                    <a:pt x="3195798" y="2558175"/>
                  </a:lnTo>
                  <a:lnTo>
                    <a:pt x="3233369" y="2535580"/>
                  </a:lnTo>
                  <a:lnTo>
                    <a:pt x="3268898" y="2510058"/>
                  </a:lnTo>
                  <a:lnTo>
                    <a:pt x="3302224" y="2481771"/>
                  </a:lnTo>
                  <a:lnTo>
                    <a:pt x="3333184" y="2450882"/>
                  </a:lnTo>
                  <a:lnTo>
                    <a:pt x="3361614" y="2417553"/>
                  </a:lnTo>
                  <a:lnTo>
                    <a:pt x="3387354" y="2381945"/>
                  </a:lnTo>
                  <a:lnTo>
                    <a:pt x="3410239" y="2344222"/>
                  </a:lnTo>
                  <a:lnTo>
                    <a:pt x="3430109" y="2304546"/>
                  </a:lnTo>
                  <a:lnTo>
                    <a:pt x="3446799" y="2263079"/>
                  </a:lnTo>
                  <a:lnTo>
                    <a:pt x="3460148" y="2219983"/>
                  </a:lnTo>
                  <a:lnTo>
                    <a:pt x="3469993" y="2175420"/>
                  </a:lnTo>
                  <a:lnTo>
                    <a:pt x="3476172" y="2129554"/>
                  </a:lnTo>
                  <a:lnTo>
                    <a:pt x="3478522" y="2082546"/>
                  </a:lnTo>
                  <a:lnTo>
                    <a:pt x="3531531" y="2072501"/>
                  </a:lnTo>
                  <a:lnTo>
                    <a:pt x="3583316" y="2057936"/>
                  </a:lnTo>
                  <a:lnTo>
                    <a:pt x="3633605" y="2038969"/>
                  </a:lnTo>
                  <a:lnTo>
                    <a:pt x="3682126" y="2015716"/>
                  </a:lnTo>
                  <a:lnTo>
                    <a:pt x="3728609" y="1988293"/>
                  </a:lnTo>
                  <a:lnTo>
                    <a:pt x="3772781" y="1956816"/>
                  </a:lnTo>
                  <a:lnTo>
                    <a:pt x="3808987" y="1926389"/>
                  </a:lnTo>
                  <a:lnTo>
                    <a:pt x="3842395" y="1893829"/>
                  </a:lnTo>
                  <a:lnTo>
                    <a:pt x="3872983" y="1859309"/>
                  </a:lnTo>
                  <a:lnTo>
                    <a:pt x="3900729" y="1823002"/>
                  </a:lnTo>
                  <a:lnTo>
                    <a:pt x="3925609" y="1785080"/>
                  </a:lnTo>
                  <a:lnTo>
                    <a:pt x="3947602" y="1745718"/>
                  </a:lnTo>
                  <a:lnTo>
                    <a:pt x="3966686" y="1705087"/>
                  </a:lnTo>
                  <a:lnTo>
                    <a:pt x="3982837" y="1663362"/>
                  </a:lnTo>
                  <a:lnTo>
                    <a:pt x="3996035" y="1620716"/>
                  </a:lnTo>
                  <a:lnTo>
                    <a:pt x="4006256" y="1577321"/>
                  </a:lnTo>
                  <a:lnTo>
                    <a:pt x="4013478" y="1533351"/>
                  </a:lnTo>
                  <a:lnTo>
                    <a:pt x="4017678" y="1488978"/>
                  </a:lnTo>
                  <a:lnTo>
                    <a:pt x="4018835" y="1444376"/>
                  </a:lnTo>
                  <a:lnTo>
                    <a:pt x="4016927" y="1399718"/>
                  </a:lnTo>
                  <a:lnTo>
                    <a:pt x="4011930" y="1355178"/>
                  </a:lnTo>
                  <a:lnTo>
                    <a:pt x="4003822" y="1310927"/>
                  </a:lnTo>
                  <a:lnTo>
                    <a:pt x="3992582" y="1267140"/>
                  </a:lnTo>
                  <a:lnTo>
                    <a:pt x="3978186" y="1223989"/>
                  </a:lnTo>
                  <a:lnTo>
                    <a:pt x="3960613" y="1181648"/>
                  </a:lnTo>
                  <a:lnTo>
                    <a:pt x="3939840" y="1140289"/>
                  </a:lnTo>
                  <a:lnTo>
                    <a:pt x="3915845" y="1100086"/>
                  </a:lnTo>
                  <a:lnTo>
                    <a:pt x="3888605" y="1061212"/>
                  </a:lnTo>
                  <a:lnTo>
                    <a:pt x="3895104" y="1044998"/>
                  </a:lnTo>
                  <a:lnTo>
                    <a:pt x="3911338" y="995045"/>
                  </a:lnTo>
                  <a:lnTo>
                    <a:pt x="3921683" y="947623"/>
                  </a:lnTo>
                  <a:lnTo>
                    <a:pt x="3927447" y="900286"/>
                  </a:lnTo>
                  <a:lnTo>
                    <a:pt x="3928776" y="853292"/>
                  </a:lnTo>
                  <a:lnTo>
                    <a:pt x="3925814" y="806902"/>
                  </a:lnTo>
                  <a:lnTo>
                    <a:pt x="3918709" y="761374"/>
                  </a:lnTo>
                  <a:lnTo>
                    <a:pt x="3907606" y="716967"/>
                  </a:lnTo>
                  <a:lnTo>
                    <a:pt x="3892651" y="673939"/>
                  </a:lnTo>
                  <a:lnTo>
                    <a:pt x="3873990" y="632551"/>
                  </a:lnTo>
                  <a:lnTo>
                    <a:pt x="3851770" y="593061"/>
                  </a:lnTo>
                  <a:lnTo>
                    <a:pt x="3826135" y="555729"/>
                  </a:lnTo>
                  <a:lnTo>
                    <a:pt x="3797232" y="520812"/>
                  </a:lnTo>
                  <a:lnTo>
                    <a:pt x="3765207" y="488570"/>
                  </a:lnTo>
                  <a:lnTo>
                    <a:pt x="3730206" y="459263"/>
                  </a:lnTo>
                  <a:lnTo>
                    <a:pt x="3692374" y="433149"/>
                  </a:lnTo>
                  <a:lnTo>
                    <a:pt x="3651858" y="410487"/>
                  </a:lnTo>
                  <a:lnTo>
                    <a:pt x="3608804" y="391536"/>
                  </a:lnTo>
                  <a:lnTo>
                    <a:pt x="3563358" y="376555"/>
                  </a:lnTo>
                  <a:lnTo>
                    <a:pt x="3551187" y="325302"/>
                  </a:lnTo>
                  <a:lnTo>
                    <a:pt x="3533386" y="276112"/>
                  </a:lnTo>
                  <a:lnTo>
                    <a:pt x="3510208" y="229442"/>
                  </a:lnTo>
                  <a:lnTo>
                    <a:pt x="3481908" y="185745"/>
                  </a:lnTo>
                  <a:lnTo>
                    <a:pt x="3448740" y="145477"/>
                  </a:lnTo>
                  <a:lnTo>
                    <a:pt x="3410958" y="109093"/>
                  </a:lnTo>
                  <a:lnTo>
                    <a:pt x="3371737" y="78943"/>
                  </a:lnTo>
                  <a:lnTo>
                    <a:pt x="3330381" y="53748"/>
                  </a:lnTo>
                  <a:lnTo>
                    <a:pt x="3287278" y="33476"/>
                  </a:lnTo>
                  <a:lnTo>
                    <a:pt x="3242816" y="18094"/>
                  </a:lnTo>
                  <a:lnTo>
                    <a:pt x="3197381" y="7568"/>
                  </a:lnTo>
                  <a:lnTo>
                    <a:pt x="3151364" y="1867"/>
                  </a:lnTo>
                  <a:lnTo>
                    <a:pt x="3105150" y="956"/>
                  </a:lnTo>
                  <a:lnTo>
                    <a:pt x="3059129" y="4802"/>
                  </a:lnTo>
                  <a:lnTo>
                    <a:pt x="3013688" y="13374"/>
                  </a:lnTo>
                  <a:lnTo>
                    <a:pt x="2969214" y="26637"/>
                  </a:lnTo>
                  <a:lnTo>
                    <a:pt x="2926097" y="44560"/>
                  </a:lnTo>
                  <a:lnTo>
                    <a:pt x="2884723" y="67108"/>
                  </a:lnTo>
                  <a:lnTo>
                    <a:pt x="2845480" y="94249"/>
                  </a:lnTo>
                  <a:lnTo>
                    <a:pt x="2808757" y="125951"/>
                  </a:lnTo>
                  <a:lnTo>
                    <a:pt x="2774942" y="162179"/>
                  </a:lnTo>
                  <a:lnTo>
                    <a:pt x="2744781" y="126462"/>
                  </a:lnTo>
                  <a:lnTo>
                    <a:pt x="2710918" y="94568"/>
                  </a:lnTo>
                  <a:lnTo>
                    <a:pt x="2673697" y="66792"/>
                  </a:lnTo>
                  <a:lnTo>
                    <a:pt x="2633464" y="43434"/>
                  </a:lnTo>
                  <a:lnTo>
                    <a:pt x="2589929" y="24460"/>
                  </a:lnTo>
                  <a:lnTo>
                    <a:pt x="2545483" y="10989"/>
                  </a:lnTo>
                  <a:lnTo>
                    <a:pt x="2500535" y="2881"/>
                  </a:lnTo>
                  <a:lnTo>
                    <a:pt x="245549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9B59701C-72F2-EEA8-BADF-E2099BB6A92F}"/>
                </a:ext>
              </a:extLst>
            </p:cNvPr>
            <p:cNvSpPr/>
            <p:nvPr/>
          </p:nvSpPr>
          <p:spPr>
            <a:xfrm>
              <a:off x="7157727" y="710310"/>
              <a:ext cx="4018915" cy="2994025"/>
            </a:xfrm>
            <a:custGeom>
              <a:avLst/>
              <a:gdLst/>
              <a:ahLst/>
              <a:cxnLst/>
              <a:rect l="l" t="t" r="r" b="b"/>
              <a:pathLst>
                <a:path w="4018915" h="2994025">
                  <a:moveTo>
                    <a:pt x="365498" y="985774"/>
                  </a:moveTo>
                  <a:lnTo>
                    <a:pt x="360888" y="938464"/>
                  </a:lnTo>
                  <a:lnTo>
                    <a:pt x="359735" y="891635"/>
                  </a:lnTo>
                  <a:lnTo>
                    <a:pt x="361936" y="845423"/>
                  </a:lnTo>
                  <a:lnTo>
                    <a:pt x="367386" y="799969"/>
                  </a:lnTo>
                  <a:lnTo>
                    <a:pt x="375982" y="755411"/>
                  </a:lnTo>
                  <a:lnTo>
                    <a:pt x="387618" y="711886"/>
                  </a:lnTo>
                  <a:lnTo>
                    <a:pt x="402193" y="669534"/>
                  </a:lnTo>
                  <a:lnTo>
                    <a:pt x="419600" y="628493"/>
                  </a:lnTo>
                  <a:lnTo>
                    <a:pt x="439737" y="588901"/>
                  </a:lnTo>
                  <a:lnTo>
                    <a:pt x="462499" y="550898"/>
                  </a:lnTo>
                  <a:lnTo>
                    <a:pt x="487783" y="514620"/>
                  </a:lnTo>
                  <a:lnTo>
                    <a:pt x="515484" y="480208"/>
                  </a:lnTo>
                  <a:lnTo>
                    <a:pt x="545499" y="447798"/>
                  </a:lnTo>
                  <a:lnTo>
                    <a:pt x="577723" y="417531"/>
                  </a:lnTo>
                  <a:lnTo>
                    <a:pt x="612053" y="389544"/>
                  </a:lnTo>
                  <a:lnTo>
                    <a:pt x="648384" y="363975"/>
                  </a:lnTo>
                  <a:lnTo>
                    <a:pt x="686613" y="340964"/>
                  </a:lnTo>
                  <a:lnTo>
                    <a:pt x="726635" y="320649"/>
                  </a:lnTo>
                  <a:lnTo>
                    <a:pt x="768347" y="303167"/>
                  </a:lnTo>
                  <a:lnTo>
                    <a:pt x="811645" y="288659"/>
                  </a:lnTo>
                  <a:lnTo>
                    <a:pt x="856424" y="277261"/>
                  </a:lnTo>
                  <a:lnTo>
                    <a:pt x="902581" y="269113"/>
                  </a:lnTo>
                  <a:lnTo>
                    <a:pt x="954841" y="264157"/>
                  </a:lnTo>
                  <a:lnTo>
                    <a:pt x="1007050" y="263636"/>
                  </a:lnTo>
                  <a:lnTo>
                    <a:pt x="1058944" y="267497"/>
                  </a:lnTo>
                  <a:lnTo>
                    <a:pt x="1110258" y="275685"/>
                  </a:lnTo>
                  <a:lnTo>
                    <a:pt x="1160726" y="288148"/>
                  </a:lnTo>
                  <a:lnTo>
                    <a:pt x="1210084" y="304832"/>
                  </a:lnTo>
                  <a:lnTo>
                    <a:pt x="1258066" y="325683"/>
                  </a:lnTo>
                  <a:lnTo>
                    <a:pt x="1304409" y="350647"/>
                  </a:lnTo>
                  <a:lnTo>
                    <a:pt x="1328782" y="308919"/>
                  </a:lnTo>
                  <a:lnTo>
                    <a:pt x="1356441" y="270437"/>
                  </a:lnTo>
                  <a:lnTo>
                    <a:pt x="1387105" y="235289"/>
                  </a:lnTo>
                  <a:lnTo>
                    <a:pt x="1420492" y="203562"/>
                  </a:lnTo>
                  <a:lnTo>
                    <a:pt x="1456323" y="175344"/>
                  </a:lnTo>
                  <a:lnTo>
                    <a:pt x="1494315" y="150722"/>
                  </a:lnTo>
                  <a:lnTo>
                    <a:pt x="1534187" y="129783"/>
                  </a:lnTo>
                  <a:lnTo>
                    <a:pt x="1575658" y="112616"/>
                  </a:lnTo>
                  <a:lnTo>
                    <a:pt x="1618447" y="99307"/>
                  </a:lnTo>
                  <a:lnTo>
                    <a:pt x="1662273" y="89944"/>
                  </a:lnTo>
                  <a:lnTo>
                    <a:pt x="1706855" y="84615"/>
                  </a:lnTo>
                  <a:lnTo>
                    <a:pt x="1751910" y="83406"/>
                  </a:lnTo>
                  <a:lnTo>
                    <a:pt x="1797159" y="86406"/>
                  </a:lnTo>
                  <a:lnTo>
                    <a:pt x="1842320" y="93702"/>
                  </a:lnTo>
                  <a:lnTo>
                    <a:pt x="1887111" y="105381"/>
                  </a:lnTo>
                  <a:lnTo>
                    <a:pt x="1931252" y="121532"/>
                  </a:lnTo>
                  <a:lnTo>
                    <a:pt x="1974461" y="142240"/>
                  </a:lnTo>
                  <a:lnTo>
                    <a:pt x="2035040" y="180928"/>
                  </a:lnTo>
                  <a:lnTo>
                    <a:pt x="2089523" y="228092"/>
                  </a:lnTo>
                  <a:lnTo>
                    <a:pt x="2113094" y="186341"/>
                  </a:lnTo>
                  <a:lnTo>
                    <a:pt x="2140648" y="148430"/>
                  </a:lnTo>
                  <a:lnTo>
                    <a:pt x="2171775" y="114497"/>
                  </a:lnTo>
                  <a:lnTo>
                    <a:pt x="2206068" y="84681"/>
                  </a:lnTo>
                  <a:lnTo>
                    <a:pt x="2243120" y="59121"/>
                  </a:lnTo>
                  <a:lnTo>
                    <a:pt x="2282523" y="37954"/>
                  </a:lnTo>
                  <a:lnTo>
                    <a:pt x="2323870" y="21320"/>
                  </a:lnTo>
                  <a:lnTo>
                    <a:pt x="2366752" y="9358"/>
                  </a:lnTo>
                  <a:lnTo>
                    <a:pt x="2410762" y="2204"/>
                  </a:lnTo>
                  <a:lnTo>
                    <a:pt x="2455492" y="0"/>
                  </a:lnTo>
                  <a:lnTo>
                    <a:pt x="2500535" y="2881"/>
                  </a:lnTo>
                  <a:lnTo>
                    <a:pt x="2545483" y="10989"/>
                  </a:lnTo>
                  <a:lnTo>
                    <a:pt x="2589929" y="24460"/>
                  </a:lnTo>
                  <a:lnTo>
                    <a:pt x="2633464" y="43434"/>
                  </a:lnTo>
                  <a:lnTo>
                    <a:pt x="2673697" y="66792"/>
                  </a:lnTo>
                  <a:lnTo>
                    <a:pt x="2710918" y="94568"/>
                  </a:lnTo>
                  <a:lnTo>
                    <a:pt x="2744781" y="126462"/>
                  </a:lnTo>
                  <a:lnTo>
                    <a:pt x="2774942" y="162179"/>
                  </a:lnTo>
                  <a:lnTo>
                    <a:pt x="2808757" y="125951"/>
                  </a:lnTo>
                  <a:lnTo>
                    <a:pt x="2845480" y="94249"/>
                  </a:lnTo>
                  <a:lnTo>
                    <a:pt x="2884723" y="67108"/>
                  </a:lnTo>
                  <a:lnTo>
                    <a:pt x="2926097" y="44560"/>
                  </a:lnTo>
                  <a:lnTo>
                    <a:pt x="2969214" y="26637"/>
                  </a:lnTo>
                  <a:lnTo>
                    <a:pt x="3013688" y="13374"/>
                  </a:lnTo>
                  <a:lnTo>
                    <a:pt x="3059129" y="4802"/>
                  </a:lnTo>
                  <a:lnTo>
                    <a:pt x="3105150" y="956"/>
                  </a:lnTo>
                  <a:lnTo>
                    <a:pt x="3151364" y="1867"/>
                  </a:lnTo>
                  <a:lnTo>
                    <a:pt x="3197381" y="7568"/>
                  </a:lnTo>
                  <a:lnTo>
                    <a:pt x="3242816" y="18094"/>
                  </a:lnTo>
                  <a:lnTo>
                    <a:pt x="3287278" y="33476"/>
                  </a:lnTo>
                  <a:lnTo>
                    <a:pt x="3330381" y="53748"/>
                  </a:lnTo>
                  <a:lnTo>
                    <a:pt x="3371737" y="78943"/>
                  </a:lnTo>
                  <a:lnTo>
                    <a:pt x="3410958" y="109093"/>
                  </a:lnTo>
                  <a:lnTo>
                    <a:pt x="3448740" y="145477"/>
                  </a:lnTo>
                  <a:lnTo>
                    <a:pt x="3481908" y="185745"/>
                  </a:lnTo>
                  <a:lnTo>
                    <a:pt x="3510208" y="229442"/>
                  </a:lnTo>
                  <a:lnTo>
                    <a:pt x="3533386" y="276112"/>
                  </a:lnTo>
                  <a:lnTo>
                    <a:pt x="3551187" y="325302"/>
                  </a:lnTo>
                  <a:lnTo>
                    <a:pt x="3563358" y="376555"/>
                  </a:lnTo>
                  <a:lnTo>
                    <a:pt x="3608804" y="391536"/>
                  </a:lnTo>
                  <a:lnTo>
                    <a:pt x="3651858" y="410487"/>
                  </a:lnTo>
                  <a:lnTo>
                    <a:pt x="3692374" y="433149"/>
                  </a:lnTo>
                  <a:lnTo>
                    <a:pt x="3730206" y="459263"/>
                  </a:lnTo>
                  <a:lnTo>
                    <a:pt x="3765207" y="488570"/>
                  </a:lnTo>
                  <a:lnTo>
                    <a:pt x="3797232" y="520812"/>
                  </a:lnTo>
                  <a:lnTo>
                    <a:pt x="3826135" y="555729"/>
                  </a:lnTo>
                  <a:lnTo>
                    <a:pt x="3851770" y="593061"/>
                  </a:lnTo>
                  <a:lnTo>
                    <a:pt x="3873990" y="632551"/>
                  </a:lnTo>
                  <a:lnTo>
                    <a:pt x="3892651" y="673939"/>
                  </a:lnTo>
                  <a:lnTo>
                    <a:pt x="3907606" y="716967"/>
                  </a:lnTo>
                  <a:lnTo>
                    <a:pt x="3918709" y="761374"/>
                  </a:lnTo>
                  <a:lnTo>
                    <a:pt x="3925814" y="806902"/>
                  </a:lnTo>
                  <a:lnTo>
                    <a:pt x="3928776" y="853292"/>
                  </a:lnTo>
                  <a:lnTo>
                    <a:pt x="3927447" y="900286"/>
                  </a:lnTo>
                  <a:lnTo>
                    <a:pt x="3921683" y="947623"/>
                  </a:lnTo>
                  <a:lnTo>
                    <a:pt x="3911338" y="995045"/>
                  </a:lnTo>
                  <a:lnTo>
                    <a:pt x="3895104" y="1044998"/>
                  </a:lnTo>
                  <a:lnTo>
                    <a:pt x="3888605" y="1061212"/>
                  </a:lnTo>
                  <a:lnTo>
                    <a:pt x="3915845" y="1100086"/>
                  </a:lnTo>
                  <a:lnTo>
                    <a:pt x="3939840" y="1140289"/>
                  </a:lnTo>
                  <a:lnTo>
                    <a:pt x="3960613" y="1181648"/>
                  </a:lnTo>
                  <a:lnTo>
                    <a:pt x="3978186" y="1223989"/>
                  </a:lnTo>
                  <a:lnTo>
                    <a:pt x="3992582" y="1267140"/>
                  </a:lnTo>
                  <a:lnTo>
                    <a:pt x="4003822" y="1310927"/>
                  </a:lnTo>
                  <a:lnTo>
                    <a:pt x="4011930" y="1355178"/>
                  </a:lnTo>
                  <a:lnTo>
                    <a:pt x="4016927" y="1399718"/>
                  </a:lnTo>
                  <a:lnTo>
                    <a:pt x="4018835" y="1444376"/>
                  </a:lnTo>
                  <a:lnTo>
                    <a:pt x="4017678" y="1488978"/>
                  </a:lnTo>
                  <a:lnTo>
                    <a:pt x="4013478" y="1533351"/>
                  </a:lnTo>
                  <a:lnTo>
                    <a:pt x="4006256" y="1577321"/>
                  </a:lnTo>
                  <a:lnTo>
                    <a:pt x="3996035" y="1620716"/>
                  </a:lnTo>
                  <a:lnTo>
                    <a:pt x="3982837" y="1663362"/>
                  </a:lnTo>
                  <a:lnTo>
                    <a:pt x="3966686" y="1705087"/>
                  </a:lnTo>
                  <a:lnTo>
                    <a:pt x="3947602" y="1745718"/>
                  </a:lnTo>
                  <a:lnTo>
                    <a:pt x="3925609" y="1785080"/>
                  </a:lnTo>
                  <a:lnTo>
                    <a:pt x="3900729" y="1823002"/>
                  </a:lnTo>
                  <a:lnTo>
                    <a:pt x="3872983" y="1859309"/>
                  </a:lnTo>
                  <a:lnTo>
                    <a:pt x="3842395" y="1893829"/>
                  </a:lnTo>
                  <a:lnTo>
                    <a:pt x="3808987" y="1926389"/>
                  </a:lnTo>
                  <a:lnTo>
                    <a:pt x="3772781" y="1956816"/>
                  </a:lnTo>
                  <a:lnTo>
                    <a:pt x="3728609" y="1988293"/>
                  </a:lnTo>
                  <a:lnTo>
                    <a:pt x="3682126" y="2015716"/>
                  </a:lnTo>
                  <a:lnTo>
                    <a:pt x="3633605" y="2038969"/>
                  </a:lnTo>
                  <a:lnTo>
                    <a:pt x="3583316" y="2057936"/>
                  </a:lnTo>
                  <a:lnTo>
                    <a:pt x="3531531" y="2072501"/>
                  </a:lnTo>
                  <a:lnTo>
                    <a:pt x="3478522" y="2082546"/>
                  </a:lnTo>
                  <a:lnTo>
                    <a:pt x="3476172" y="2129554"/>
                  </a:lnTo>
                  <a:lnTo>
                    <a:pt x="3469993" y="2175420"/>
                  </a:lnTo>
                  <a:lnTo>
                    <a:pt x="3460148" y="2219983"/>
                  </a:lnTo>
                  <a:lnTo>
                    <a:pt x="3446799" y="2263079"/>
                  </a:lnTo>
                  <a:lnTo>
                    <a:pt x="3430109" y="2304546"/>
                  </a:lnTo>
                  <a:lnTo>
                    <a:pt x="3410239" y="2344222"/>
                  </a:lnTo>
                  <a:lnTo>
                    <a:pt x="3387354" y="2381945"/>
                  </a:lnTo>
                  <a:lnTo>
                    <a:pt x="3361614" y="2417553"/>
                  </a:lnTo>
                  <a:lnTo>
                    <a:pt x="3333184" y="2450882"/>
                  </a:lnTo>
                  <a:lnTo>
                    <a:pt x="3302224" y="2481771"/>
                  </a:lnTo>
                  <a:lnTo>
                    <a:pt x="3268898" y="2510058"/>
                  </a:lnTo>
                  <a:lnTo>
                    <a:pt x="3233369" y="2535580"/>
                  </a:lnTo>
                  <a:lnTo>
                    <a:pt x="3195798" y="2558175"/>
                  </a:lnTo>
                  <a:lnTo>
                    <a:pt x="3156349" y="2577680"/>
                  </a:lnTo>
                  <a:lnTo>
                    <a:pt x="3115184" y="2593934"/>
                  </a:lnTo>
                  <a:lnTo>
                    <a:pt x="3072465" y="2606774"/>
                  </a:lnTo>
                  <a:lnTo>
                    <a:pt x="3028355" y="2616037"/>
                  </a:lnTo>
                  <a:lnTo>
                    <a:pt x="2983017" y="2621562"/>
                  </a:lnTo>
                  <a:lnTo>
                    <a:pt x="2936613" y="2623185"/>
                  </a:lnTo>
                  <a:lnTo>
                    <a:pt x="2887249" y="2620448"/>
                  </a:lnTo>
                  <a:lnTo>
                    <a:pt x="2838545" y="2613180"/>
                  </a:lnTo>
                  <a:lnTo>
                    <a:pt x="2790801" y="2601468"/>
                  </a:lnTo>
                  <a:lnTo>
                    <a:pt x="2744316" y="2585396"/>
                  </a:lnTo>
                  <a:lnTo>
                    <a:pt x="2699390" y="2565047"/>
                  </a:lnTo>
                  <a:lnTo>
                    <a:pt x="2656324" y="2540508"/>
                  </a:lnTo>
                  <a:lnTo>
                    <a:pt x="2641103" y="2585599"/>
                  </a:lnTo>
                  <a:lnTo>
                    <a:pt x="2622938" y="2628787"/>
                  </a:lnTo>
                  <a:lnTo>
                    <a:pt x="2601979" y="2669992"/>
                  </a:lnTo>
                  <a:lnTo>
                    <a:pt x="2578379" y="2709129"/>
                  </a:lnTo>
                  <a:lnTo>
                    <a:pt x="2552289" y="2746117"/>
                  </a:lnTo>
                  <a:lnTo>
                    <a:pt x="2523859" y="2780875"/>
                  </a:lnTo>
                  <a:lnTo>
                    <a:pt x="2493240" y="2813319"/>
                  </a:lnTo>
                  <a:lnTo>
                    <a:pt x="2460584" y="2843367"/>
                  </a:lnTo>
                  <a:lnTo>
                    <a:pt x="2426042" y="2870938"/>
                  </a:lnTo>
                  <a:lnTo>
                    <a:pt x="2389766" y="2895949"/>
                  </a:lnTo>
                  <a:lnTo>
                    <a:pt x="2351905" y="2918317"/>
                  </a:lnTo>
                  <a:lnTo>
                    <a:pt x="2312611" y="2937961"/>
                  </a:lnTo>
                  <a:lnTo>
                    <a:pt x="2272037" y="2954799"/>
                  </a:lnTo>
                  <a:lnTo>
                    <a:pt x="2230331" y="2968747"/>
                  </a:lnTo>
                  <a:lnTo>
                    <a:pt x="2187647" y="2979724"/>
                  </a:lnTo>
                  <a:lnTo>
                    <a:pt x="2144134" y="2987648"/>
                  </a:lnTo>
                  <a:lnTo>
                    <a:pt x="2099944" y="2992437"/>
                  </a:lnTo>
                  <a:lnTo>
                    <a:pt x="2055229" y="2994007"/>
                  </a:lnTo>
                  <a:lnTo>
                    <a:pt x="2010138" y="2992277"/>
                  </a:lnTo>
                  <a:lnTo>
                    <a:pt x="1964825" y="2987166"/>
                  </a:lnTo>
                  <a:lnTo>
                    <a:pt x="1919438" y="2978589"/>
                  </a:lnTo>
                  <a:lnTo>
                    <a:pt x="1874131" y="2966466"/>
                  </a:lnTo>
                  <a:lnTo>
                    <a:pt x="1828509" y="2950453"/>
                  </a:lnTo>
                  <a:lnTo>
                    <a:pt x="1784466" y="2931029"/>
                  </a:lnTo>
                  <a:lnTo>
                    <a:pt x="1742168" y="2908324"/>
                  </a:lnTo>
                  <a:lnTo>
                    <a:pt x="1701784" y="2882464"/>
                  </a:lnTo>
                  <a:lnTo>
                    <a:pt x="1663479" y="2853576"/>
                  </a:lnTo>
                  <a:lnTo>
                    <a:pt x="1627422" y="2821790"/>
                  </a:lnTo>
                  <a:lnTo>
                    <a:pt x="1593779" y="2787231"/>
                  </a:lnTo>
                  <a:lnTo>
                    <a:pt x="1562718" y="2750028"/>
                  </a:lnTo>
                  <a:lnTo>
                    <a:pt x="1534406" y="2710307"/>
                  </a:lnTo>
                  <a:lnTo>
                    <a:pt x="1493190" y="2733712"/>
                  </a:lnTo>
                  <a:lnTo>
                    <a:pt x="1451134" y="2754081"/>
                  </a:lnTo>
                  <a:lnTo>
                    <a:pt x="1408367" y="2771449"/>
                  </a:lnTo>
                  <a:lnTo>
                    <a:pt x="1365018" y="2785848"/>
                  </a:lnTo>
                  <a:lnTo>
                    <a:pt x="1321218" y="2797311"/>
                  </a:lnTo>
                  <a:lnTo>
                    <a:pt x="1277095" y="2805871"/>
                  </a:lnTo>
                  <a:lnTo>
                    <a:pt x="1232780" y="2811561"/>
                  </a:lnTo>
                  <a:lnTo>
                    <a:pt x="1188402" y="2814413"/>
                  </a:lnTo>
                  <a:lnTo>
                    <a:pt x="1144091" y="2814461"/>
                  </a:lnTo>
                  <a:lnTo>
                    <a:pt x="1099976" y="2811737"/>
                  </a:lnTo>
                  <a:lnTo>
                    <a:pt x="1056188" y="2806274"/>
                  </a:lnTo>
                  <a:lnTo>
                    <a:pt x="1012856" y="2798105"/>
                  </a:lnTo>
                  <a:lnTo>
                    <a:pt x="970109" y="2787263"/>
                  </a:lnTo>
                  <a:lnTo>
                    <a:pt x="928078" y="2773781"/>
                  </a:lnTo>
                  <a:lnTo>
                    <a:pt x="886892" y="2757691"/>
                  </a:lnTo>
                  <a:lnTo>
                    <a:pt x="846680" y="2739028"/>
                  </a:lnTo>
                  <a:lnTo>
                    <a:pt x="807573" y="2717822"/>
                  </a:lnTo>
                  <a:lnTo>
                    <a:pt x="769699" y="2694108"/>
                  </a:lnTo>
                  <a:lnTo>
                    <a:pt x="733189" y="2667918"/>
                  </a:lnTo>
                  <a:lnTo>
                    <a:pt x="698173" y="2639285"/>
                  </a:lnTo>
                  <a:lnTo>
                    <a:pt x="664779" y="2608242"/>
                  </a:lnTo>
                  <a:lnTo>
                    <a:pt x="633138" y="2574821"/>
                  </a:lnTo>
                  <a:lnTo>
                    <a:pt x="603380" y="2539056"/>
                  </a:lnTo>
                  <a:lnTo>
                    <a:pt x="575634" y="2500980"/>
                  </a:lnTo>
                  <a:lnTo>
                    <a:pt x="550029" y="2460625"/>
                  </a:lnTo>
                  <a:lnTo>
                    <a:pt x="547489" y="2456180"/>
                  </a:lnTo>
                  <a:lnTo>
                    <a:pt x="544949" y="2451862"/>
                  </a:lnTo>
                  <a:lnTo>
                    <a:pt x="542409" y="2447417"/>
                  </a:lnTo>
                  <a:lnTo>
                    <a:pt x="495186" y="2450256"/>
                  </a:lnTo>
                  <a:lnTo>
                    <a:pt x="448938" y="2447629"/>
                  </a:lnTo>
                  <a:lnTo>
                    <a:pt x="404003" y="2439807"/>
                  </a:lnTo>
                  <a:lnTo>
                    <a:pt x="360717" y="2427060"/>
                  </a:lnTo>
                  <a:lnTo>
                    <a:pt x="319419" y="2409657"/>
                  </a:lnTo>
                  <a:lnTo>
                    <a:pt x="280445" y="2387868"/>
                  </a:lnTo>
                  <a:lnTo>
                    <a:pt x="244133" y="2361962"/>
                  </a:lnTo>
                  <a:lnTo>
                    <a:pt x="210821" y="2332209"/>
                  </a:lnTo>
                  <a:lnTo>
                    <a:pt x="180846" y="2298879"/>
                  </a:lnTo>
                  <a:lnTo>
                    <a:pt x="154544" y="2262242"/>
                  </a:lnTo>
                  <a:lnTo>
                    <a:pt x="132254" y="2222566"/>
                  </a:lnTo>
                  <a:lnTo>
                    <a:pt x="114314" y="2180122"/>
                  </a:lnTo>
                  <a:lnTo>
                    <a:pt x="101059" y="2135179"/>
                  </a:lnTo>
                  <a:lnTo>
                    <a:pt x="92829" y="2088007"/>
                  </a:lnTo>
                  <a:lnTo>
                    <a:pt x="90101" y="2036759"/>
                  </a:lnTo>
                  <a:lnTo>
                    <a:pt x="93662" y="1986042"/>
                  </a:lnTo>
                  <a:lnTo>
                    <a:pt x="103332" y="1936418"/>
                  </a:lnTo>
                  <a:lnTo>
                    <a:pt x="118932" y="1888449"/>
                  </a:lnTo>
                  <a:lnTo>
                    <a:pt x="140282" y="1842697"/>
                  </a:lnTo>
                  <a:lnTo>
                    <a:pt x="167200" y="1799725"/>
                  </a:lnTo>
                  <a:lnTo>
                    <a:pt x="199509" y="1760093"/>
                  </a:lnTo>
                  <a:lnTo>
                    <a:pt x="160253" y="1733433"/>
                  </a:lnTo>
                  <a:lnTo>
                    <a:pt x="125016" y="1702993"/>
                  </a:lnTo>
                  <a:lnTo>
                    <a:pt x="93907" y="1669195"/>
                  </a:lnTo>
                  <a:lnTo>
                    <a:pt x="67034" y="1632462"/>
                  </a:lnTo>
                  <a:lnTo>
                    <a:pt x="44505" y="1593215"/>
                  </a:lnTo>
                  <a:lnTo>
                    <a:pt x="26429" y="1551877"/>
                  </a:lnTo>
                  <a:lnTo>
                    <a:pt x="12914" y="1508871"/>
                  </a:lnTo>
                  <a:lnTo>
                    <a:pt x="4068" y="1464619"/>
                  </a:lnTo>
                  <a:lnTo>
                    <a:pt x="0" y="1419544"/>
                  </a:lnTo>
                  <a:lnTo>
                    <a:pt x="817" y="1374067"/>
                  </a:lnTo>
                  <a:lnTo>
                    <a:pt x="6628" y="1328611"/>
                  </a:lnTo>
                  <a:lnTo>
                    <a:pt x="17542" y="1283599"/>
                  </a:lnTo>
                  <a:lnTo>
                    <a:pt x="33666" y="1239452"/>
                  </a:lnTo>
                  <a:lnTo>
                    <a:pt x="55110" y="1196594"/>
                  </a:lnTo>
                  <a:lnTo>
                    <a:pt x="81723" y="1155998"/>
                  </a:lnTo>
                  <a:lnTo>
                    <a:pt x="112520" y="1119257"/>
                  </a:lnTo>
                  <a:lnTo>
                    <a:pt x="147088" y="1086645"/>
                  </a:lnTo>
                  <a:lnTo>
                    <a:pt x="185015" y="1058434"/>
                  </a:lnTo>
                  <a:lnTo>
                    <a:pt x="225889" y="1034896"/>
                  </a:lnTo>
                  <a:lnTo>
                    <a:pt x="269297" y="1016304"/>
                  </a:lnTo>
                  <a:lnTo>
                    <a:pt x="314828" y="1002929"/>
                  </a:lnTo>
                  <a:lnTo>
                    <a:pt x="362069" y="995045"/>
                  </a:lnTo>
                  <a:lnTo>
                    <a:pt x="365498" y="985774"/>
                  </a:lnTo>
                  <a:close/>
                </a:path>
                <a:path w="4018915" h="2994025">
                  <a:moveTo>
                    <a:pt x="439158" y="1803654"/>
                  </a:moveTo>
                  <a:lnTo>
                    <a:pt x="389946" y="1804530"/>
                  </a:lnTo>
                  <a:lnTo>
                    <a:pt x="341270" y="1799322"/>
                  </a:lnTo>
                  <a:lnTo>
                    <a:pt x="293668" y="1788164"/>
                  </a:lnTo>
                  <a:lnTo>
                    <a:pt x="247674" y="1771191"/>
                  </a:lnTo>
                  <a:lnTo>
                    <a:pt x="203827" y="1748536"/>
                  </a:lnTo>
                </a:path>
                <a:path w="4018915" h="2994025">
                  <a:moveTo>
                    <a:pt x="646803" y="2407920"/>
                  </a:moveTo>
                  <a:lnTo>
                    <a:pt x="621744" y="2417084"/>
                  </a:lnTo>
                  <a:lnTo>
                    <a:pt x="596162" y="2424557"/>
                  </a:lnTo>
                  <a:lnTo>
                    <a:pt x="570150" y="2430316"/>
                  </a:lnTo>
                  <a:lnTo>
                    <a:pt x="543806" y="2434336"/>
                  </a:lnTo>
                </a:path>
                <a:path w="4018915" h="2994025">
                  <a:moveTo>
                    <a:pt x="1534152" y="2698242"/>
                  </a:moveTo>
                  <a:lnTo>
                    <a:pt x="1516251" y="2669391"/>
                  </a:lnTo>
                  <a:lnTo>
                    <a:pt x="1499909" y="2639648"/>
                  </a:lnTo>
                  <a:lnTo>
                    <a:pt x="1485164" y="2609070"/>
                  </a:lnTo>
                  <a:lnTo>
                    <a:pt x="1472049" y="2577719"/>
                  </a:lnTo>
                </a:path>
                <a:path w="4018915" h="2994025">
                  <a:moveTo>
                    <a:pt x="2681470" y="2397633"/>
                  </a:moveTo>
                  <a:lnTo>
                    <a:pt x="2677904" y="2431149"/>
                  </a:lnTo>
                  <a:lnTo>
                    <a:pt x="2672564" y="2464403"/>
                  </a:lnTo>
                  <a:lnTo>
                    <a:pt x="2665486" y="2497324"/>
                  </a:lnTo>
                  <a:lnTo>
                    <a:pt x="2656705" y="2529840"/>
                  </a:lnTo>
                </a:path>
                <a:path w="4018915" h="2994025">
                  <a:moveTo>
                    <a:pt x="3174103" y="1580388"/>
                  </a:moveTo>
                  <a:lnTo>
                    <a:pt x="3215852" y="1603353"/>
                  </a:lnTo>
                  <a:lnTo>
                    <a:pt x="3255021" y="1629657"/>
                  </a:lnTo>
                  <a:lnTo>
                    <a:pt x="3291471" y="1659075"/>
                  </a:lnTo>
                  <a:lnTo>
                    <a:pt x="3325065" y="1691380"/>
                  </a:lnTo>
                  <a:lnTo>
                    <a:pt x="3355666" y="1726345"/>
                  </a:lnTo>
                  <a:lnTo>
                    <a:pt x="3383136" y="1763745"/>
                  </a:lnTo>
                  <a:lnTo>
                    <a:pt x="3407338" y="1803352"/>
                  </a:lnTo>
                  <a:lnTo>
                    <a:pt x="3428136" y="1844940"/>
                  </a:lnTo>
                  <a:lnTo>
                    <a:pt x="3445390" y="1888283"/>
                  </a:lnTo>
                  <a:lnTo>
                    <a:pt x="3458965" y="1933155"/>
                  </a:lnTo>
                  <a:lnTo>
                    <a:pt x="3468722" y="1979327"/>
                  </a:lnTo>
                  <a:lnTo>
                    <a:pt x="3474525" y="2026575"/>
                  </a:lnTo>
                  <a:lnTo>
                    <a:pt x="3476236" y="2074672"/>
                  </a:lnTo>
                </a:path>
                <a:path w="4018915" h="2994025">
                  <a:moveTo>
                    <a:pt x="3886700" y="1053973"/>
                  </a:moveTo>
                  <a:lnTo>
                    <a:pt x="3866702" y="1095860"/>
                  </a:lnTo>
                  <a:lnTo>
                    <a:pt x="3843089" y="1135564"/>
                  </a:lnTo>
                  <a:lnTo>
                    <a:pt x="3816026" y="1172854"/>
                  </a:lnTo>
                  <a:lnTo>
                    <a:pt x="3785677" y="1207499"/>
                  </a:lnTo>
                  <a:lnTo>
                    <a:pt x="3752207" y="1239266"/>
                  </a:lnTo>
                </a:path>
                <a:path w="4018915" h="2994025">
                  <a:moveTo>
                    <a:pt x="3563866" y="366268"/>
                  </a:moveTo>
                  <a:lnTo>
                    <a:pt x="3567245" y="387977"/>
                  </a:lnTo>
                  <a:lnTo>
                    <a:pt x="3569565" y="409829"/>
                  </a:lnTo>
                  <a:lnTo>
                    <a:pt x="3570813" y="431776"/>
                  </a:lnTo>
                  <a:lnTo>
                    <a:pt x="3570978" y="453771"/>
                  </a:lnTo>
                </a:path>
                <a:path w="4018915" h="2994025">
                  <a:moveTo>
                    <a:pt x="2704838" y="264160"/>
                  </a:moveTo>
                  <a:lnTo>
                    <a:pt x="2719042" y="234393"/>
                  </a:lnTo>
                  <a:lnTo>
                    <a:pt x="2735318" y="205756"/>
                  </a:lnTo>
                  <a:lnTo>
                    <a:pt x="2753594" y="178382"/>
                  </a:lnTo>
                  <a:lnTo>
                    <a:pt x="2773799" y="152400"/>
                  </a:lnTo>
                </a:path>
                <a:path w="4018915" h="2994025">
                  <a:moveTo>
                    <a:pt x="2060313" y="317246"/>
                  </a:moveTo>
                  <a:lnTo>
                    <a:pt x="2066407" y="292471"/>
                  </a:lnTo>
                  <a:lnTo>
                    <a:pt x="2074013" y="268113"/>
                  </a:lnTo>
                  <a:lnTo>
                    <a:pt x="2083119" y="244255"/>
                  </a:lnTo>
                  <a:lnTo>
                    <a:pt x="2093714" y="220980"/>
                  </a:lnTo>
                </a:path>
                <a:path w="4018915" h="2994025">
                  <a:moveTo>
                    <a:pt x="1303901" y="350012"/>
                  </a:moveTo>
                  <a:lnTo>
                    <a:pt x="1336131" y="370527"/>
                  </a:lnTo>
                  <a:lnTo>
                    <a:pt x="1367052" y="392970"/>
                  </a:lnTo>
                  <a:lnTo>
                    <a:pt x="1396591" y="417271"/>
                  </a:lnTo>
                  <a:lnTo>
                    <a:pt x="1424678" y="443357"/>
                  </a:lnTo>
                </a:path>
                <a:path w="4018915" h="2994025">
                  <a:moveTo>
                    <a:pt x="386580" y="1084072"/>
                  </a:moveTo>
                  <a:lnTo>
                    <a:pt x="379839" y="1059837"/>
                  </a:lnTo>
                  <a:lnTo>
                    <a:pt x="374086" y="1035352"/>
                  </a:lnTo>
                  <a:lnTo>
                    <a:pt x="369310" y="1010652"/>
                  </a:lnTo>
                  <a:lnTo>
                    <a:pt x="365498" y="985774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3294087-E271-E4C5-7A8D-3E8D8900FF82}"/>
              </a:ext>
            </a:extLst>
          </p:cNvPr>
          <p:cNvSpPr txBox="1"/>
          <p:nvPr/>
        </p:nvSpPr>
        <p:spPr>
          <a:xfrm>
            <a:off x="6927451" y="3216590"/>
            <a:ext cx="4393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Which of the following is the POS form for the Boolean function?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509900-D9A6-7721-F753-BAF464A8E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728" y="4144519"/>
            <a:ext cx="3642676" cy="1051651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2CE6DE62-B769-A62A-2508-C73ED3F6D357}"/>
              </a:ext>
            </a:extLst>
          </p:cNvPr>
          <p:cNvSpPr txBox="1">
            <a:spLocks/>
          </p:cNvSpPr>
          <p:nvPr/>
        </p:nvSpPr>
        <p:spPr>
          <a:xfrm>
            <a:off x="3799208" y="770628"/>
            <a:ext cx="5325127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pc="-30">
                <a:solidFill>
                  <a:srgbClr val="FF0000"/>
                </a:solidFill>
              </a:rPr>
              <a:t>QUICK</a:t>
            </a:r>
            <a:r>
              <a:rPr lang="en-IN" spc="-140">
                <a:solidFill>
                  <a:srgbClr val="FF0000"/>
                </a:solidFill>
              </a:rPr>
              <a:t> </a:t>
            </a:r>
            <a:r>
              <a:rPr lang="en-IN" spc="-25">
                <a:solidFill>
                  <a:srgbClr val="FF0000"/>
                </a:solidFill>
              </a:rPr>
              <a:t>QUIZ</a:t>
            </a:r>
            <a:r>
              <a:rPr lang="en-IN" spc="-110">
                <a:solidFill>
                  <a:srgbClr val="FF0000"/>
                </a:solidFill>
              </a:rPr>
              <a:t> </a:t>
            </a:r>
            <a:r>
              <a:rPr lang="en-IN" spc="-30">
                <a:solidFill>
                  <a:srgbClr val="FF0000"/>
                </a:solidFill>
              </a:rPr>
              <a:t>(POLL)</a:t>
            </a:r>
            <a:endParaRPr lang="en-IN" spc="-3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84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7962" y="602802"/>
            <a:ext cx="346589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330" dirty="0"/>
              <a:t>T</a:t>
            </a:r>
            <a:r>
              <a:rPr b="1" dirty="0"/>
              <a:t>ry</a:t>
            </a:r>
            <a:r>
              <a:rPr b="1" spc="-90" dirty="0"/>
              <a:t> </a:t>
            </a:r>
            <a:r>
              <a:rPr b="1" spc="-345" dirty="0"/>
              <a:t>Y</a:t>
            </a:r>
            <a:r>
              <a:rPr b="1" spc="-30" dirty="0"/>
              <a:t>o</a:t>
            </a:r>
            <a:r>
              <a:rPr b="1" spc="-45" dirty="0"/>
              <a:t>u</a:t>
            </a:r>
            <a:r>
              <a:rPr b="1" spc="-114" dirty="0"/>
              <a:t>r</a:t>
            </a:r>
            <a:r>
              <a:rPr b="1" spc="-35" dirty="0"/>
              <a:t>s</a:t>
            </a:r>
            <a:r>
              <a:rPr b="1" spc="-45" dirty="0"/>
              <a:t>e</a:t>
            </a:r>
            <a:r>
              <a:rPr b="1" spc="-30" dirty="0"/>
              <a:t>l</a:t>
            </a:r>
            <a:r>
              <a:rPr b="1" dirty="0"/>
              <a:t>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6939" y="1506773"/>
            <a:ext cx="6644067" cy="195374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595"/>
              </a:spcBef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Q1</a:t>
            </a:r>
            <a:r>
              <a:rPr lang="en-US" sz="2800" spc="-5" dirty="0">
                <a:latin typeface="Calibri" panose="020F0502020204030204"/>
                <a:cs typeface="Calibri" panose="020F0502020204030204"/>
              </a:rPr>
              <a:t>. Convert the following truth table into its SOP (Sum of Products) form.</a:t>
            </a:r>
          </a:p>
          <a:p>
            <a:pPr marL="50165">
              <a:lnSpc>
                <a:spcPct val="100000"/>
              </a:lnSpc>
              <a:spcBef>
                <a:spcPts val="595"/>
              </a:spcBef>
            </a:pPr>
            <a:endParaRPr lang="en-US" sz="2800" spc="-5" dirty="0">
              <a:latin typeface="Calibri" panose="020F0502020204030204"/>
              <a:cs typeface="Calibri" panose="020F0502020204030204"/>
            </a:endParaRPr>
          </a:p>
          <a:p>
            <a:pPr marL="50165">
              <a:lnSpc>
                <a:spcPct val="100000"/>
              </a:lnSpc>
              <a:spcBef>
                <a:spcPts val="595"/>
              </a:spcBef>
            </a:pPr>
            <a:endParaRPr lang="en-US" sz="2800" spc="-5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14</a:t>
            </a:fld>
            <a:endParaRPr dirty="0"/>
          </a:p>
        </p:txBody>
      </p:sp>
      <p:sp>
        <p:nvSpPr>
          <p:cNvPr id="9" name="Cloud 8"/>
          <p:cNvSpPr/>
          <p:nvPr/>
        </p:nvSpPr>
        <p:spPr>
          <a:xfrm>
            <a:off x="8382000" y="228600"/>
            <a:ext cx="28194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Home assignments</a:t>
            </a:r>
          </a:p>
        </p:txBody>
      </p:sp>
      <p:sp>
        <p:nvSpPr>
          <p:cNvPr id="10" name="Cloud 9"/>
          <p:cNvSpPr/>
          <p:nvPr/>
        </p:nvSpPr>
        <p:spPr>
          <a:xfrm>
            <a:off x="8763000" y="1143000"/>
            <a:ext cx="2667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Share on lpu live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CC6C3-2E96-2B87-5A52-C9B373D86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195" y="2516341"/>
            <a:ext cx="4442806" cy="2925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6FAE8D-4368-96EC-139D-468D24188CFA}"/>
              </a:ext>
            </a:extLst>
          </p:cNvPr>
          <p:cNvSpPr txBox="1"/>
          <p:nvPr/>
        </p:nvSpPr>
        <p:spPr>
          <a:xfrm>
            <a:off x="879962" y="5804684"/>
            <a:ext cx="66810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Q2. Convert the same truth table into its POS (Product of Sums) form.</a:t>
            </a:r>
          </a:p>
        </p:txBody>
      </p:sp>
    </p:spTree>
    <p:extLst>
      <p:ext uri="{BB962C8B-B14F-4D97-AF65-F5344CB8AC3E}">
        <p14:creationId xmlns:p14="http://schemas.microsoft.com/office/powerpoint/2010/main" val="3940401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A lightbulb">
            <a:extLst>
              <a:ext uri="{FF2B5EF4-FFF2-40B4-BE49-F238E27FC236}">
                <a16:creationId xmlns:a16="http://schemas.microsoft.com/office/drawing/2014/main" id="{10419FDC-7FF9-BA44-EDF7-6686D6469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4250" y="1506066"/>
            <a:ext cx="4621890" cy="4621890"/>
          </a:xfrm>
          <a:prstGeom prst="rect">
            <a:avLst/>
          </a:prstGeom>
        </p:spPr>
      </p:pic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C5A696C8-B8EF-605E-EC63-43FDF2B6AD1B}"/>
              </a:ext>
            </a:extLst>
          </p:cNvPr>
          <p:cNvSpPr/>
          <p:nvPr/>
        </p:nvSpPr>
        <p:spPr>
          <a:xfrm>
            <a:off x="4982148" y="1132440"/>
            <a:ext cx="2866093" cy="1168309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IN" b="1" dirty="0">
                <a:solidFill>
                  <a:srgbClr val="FF0000"/>
                </a:solidFill>
                <a:latin typeface="Arial Black" panose="020B0A04020102020204" pitchFamily="34" charset="0"/>
              </a:rPr>
              <a:t>Why K-map Needed??</a:t>
            </a:r>
          </a:p>
        </p:txBody>
      </p:sp>
    </p:spTree>
    <p:extLst>
      <p:ext uri="{BB962C8B-B14F-4D97-AF65-F5344CB8AC3E}">
        <p14:creationId xmlns:p14="http://schemas.microsoft.com/office/powerpoint/2010/main" val="209190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D030270-2210-FC29-BC5F-3B99BDB5ECDE}"/>
              </a:ext>
            </a:extLst>
          </p:cNvPr>
          <p:cNvGraphicFramePr/>
          <p:nvPr/>
        </p:nvGraphicFramePr>
        <p:xfrm>
          <a:off x="2032000" y="1455174"/>
          <a:ext cx="8508181" cy="4683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99705B04-9C10-E90B-0CF4-162134C40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097"/>
            <a:ext cx="10515600" cy="1051591"/>
          </a:xfrm>
        </p:spPr>
        <p:txBody>
          <a:bodyPr>
            <a:normAutofit fontScale="90000"/>
          </a:bodyPr>
          <a:lstStyle/>
          <a:p>
            <a:r>
              <a:rPr lang="en-US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Boolean expression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2657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44F1E-0270-F974-1914-545341F41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6916"/>
            <a:ext cx="10515600" cy="923772"/>
          </a:xfrm>
        </p:spPr>
        <p:txBody>
          <a:bodyPr>
            <a:normAutofit fontScale="90000"/>
          </a:bodyPr>
          <a:lstStyle/>
          <a:p>
            <a:r>
              <a:rPr lang="en-US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Sum-of-Products (</a:t>
            </a:r>
            <a:r>
              <a:rPr lang="en-US" sz="4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</a:t>
            </a:r>
            <a:r>
              <a:rPr lang="en-US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C2F59-E034-852B-EA97-ADA412428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number of input variables are n, then the total number of combinations in </a:t>
            </a:r>
            <a:r>
              <a:rPr lang="en-IN" sz="2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Boolean algebra</a:t>
            </a:r>
            <a:r>
              <a:rPr lang="en-IN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is 2n.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input variable (let A) value is : 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Zero (0) – A is LOW -It should be represented as A’ (Complement of A)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(1) – A is HIGH -It should be represented as A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267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DA4D-28BA-6236-147E-D67278870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05335" cy="731209"/>
          </a:xfrm>
        </p:spPr>
        <p:txBody>
          <a:bodyPr>
            <a:normAutofit/>
          </a:bodyPr>
          <a:lstStyle/>
          <a:p>
            <a:pPr algn="ctr"/>
            <a:r>
              <a:rPr lang="en-IN" sz="3200" b="1" i="0" u="none" strike="noStrike" baseline="0" dirty="0">
                <a:latin typeface="Calibri" panose="020F0502020204030204" pitchFamily="34" charset="0"/>
              </a:rPr>
              <a:t>Min Term –Max Term</a:t>
            </a:r>
            <a:endParaRPr lang="en-IN" sz="32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8EF493-D0DC-3867-614B-11C186EF7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630" y="1199678"/>
            <a:ext cx="7521592" cy="3520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D8D290-E2F2-D95E-C38D-663144E62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830" y="4823768"/>
            <a:ext cx="8458933" cy="187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3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2F8B-803A-5E9F-E769-DA7F6D1FB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929"/>
            <a:ext cx="10515600" cy="1041759"/>
          </a:xfrm>
        </p:spPr>
        <p:txBody>
          <a:bodyPr>
            <a:normAutofit fontScale="90000"/>
          </a:bodyPr>
          <a:lstStyle/>
          <a:p>
            <a:r>
              <a:rPr lang="en-IN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 SOP from a function </a:t>
            </a:r>
            <a:r>
              <a:rPr lang="en-I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(SOP) = Σ m(1, 3, 6) 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C3DA48-C273-D242-02EE-70C6F3AE1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070" y="1690688"/>
            <a:ext cx="5730737" cy="29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6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6021" y="356996"/>
            <a:ext cx="532512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QUICK</a:t>
            </a:r>
            <a:r>
              <a:rPr spc="-140" dirty="0"/>
              <a:t> </a:t>
            </a:r>
            <a:r>
              <a:rPr spc="-25" dirty="0"/>
              <a:t>QUIZ</a:t>
            </a:r>
            <a:r>
              <a:rPr spc="-110" dirty="0"/>
              <a:t> </a:t>
            </a:r>
            <a:r>
              <a:rPr spc="-30" dirty="0"/>
              <a:t>(POLL)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1312" y="1191920"/>
            <a:ext cx="5800052" cy="545277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60"/>
              </a:spcBef>
              <a:tabLst>
                <a:tab pos="5044440" algn="l"/>
                <a:tab pos="577469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Q.</a:t>
            </a:r>
            <a:r>
              <a:rPr lang="en-US"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800" dirty="0"/>
              <a:t>Which of the following represents the </a:t>
            </a:r>
            <a:r>
              <a:rPr lang="en-US" sz="2800" b="1" dirty="0"/>
              <a:t>standard SOP (Sum of Products)</a:t>
            </a:r>
            <a:r>
              <a:rPr lang="en-US" sz="2800" dirty="0"/>
              <a:t> form for the Boolean function F(A,B,C) where the truth table values for F are 1 at rows 1, 4, and 7? </a:t>
            </a:r>
          </a:p>
          <a:p>
            <a:pPr marL="38100">
              <a:lnSpc>
                <a:spcPct val="100000"/>
              </a:lnSpc>
              <a:spcBef>
                <a:spcPts val="760"/>
              </a:spcBef>
              <a:tabLst>
                <a:tab pos="5044440" algn="l"/>
                <a:tab pos="5774690" algn="l"/>
              </a:tabLst>
            </a:pPr>
            <a:endParaRPr lang="en-US" sz="2800" dirty="0"/>
          </a:p>
          <a:p>
            <a:pPr marL="552450" indent="-514350">
              <a:lnSpc>
                <a:spcPct val="100000"/>
              </a:lnSpc>
              <a:spcBef>
                <a:spcPts val="760"/>
              </a:spcBef>
              <a:buAutoNum type="alphaUcPeriod"/>
              <a:tabLst>
                <a:tab pos="5044440" algn="l"/>
                <a:tab pos="5774690" algn="l"/>
              </a:tabLst>
            </a:pPr>
            <a:r>
              <a:rPr lang="en-IN" sz="2800" dirty="0"/>
              <a:t>A′B′C+AB′C’+ABC</a:t>
            </a:r>
          </a:p>
          <a:p>
            <a:pPr marL="552450" indent="-514350">
              <a:spcBef>
                <a:spcPts val="760"/>
              </a:spcBef>
              <a:buFontTx/>
              <a:buAutoNum type="alphaUcPeriod"/>
              <a:tabLst>
                <a:tab pos="5044440" algn="l"/>
                <a:tab pos="5774690" algn="l"/>
              </a:tabLst>
            </a:pPr>
            <a:r>
              <a:rPr lang="en-IN" sz="2800" dirty="0"/>
              <a:t>A′B′C+ABC’+AB’C</a:t>
            </a:r>
          </a:p>
          <a:p>
            <a:pPr marL="552450" indent="-514350">
              <a:spcBef>
                <a:spcPts val="760"/>
              </a:spcBef>
              <a:buFontTx/>
              <a:buAutoNum type="alphaUcPeriod"/>
              <a:tabLst>
                <a:tab pos="5044440" algn="l"/>
                <a:tab pos="5774690" algn="l"/>
              </a:tabLst>
            </a:pPr>
            <a:r>
              <a:rPr lang="en-IN" sz="2800" dirty="0"/>
              <a:t>A′B′C′+ABC’+A’BC</a:t>
            </a:r>
          </a:p>
          <a:p>
            <a:pPr marL="552450" indent="-514350">
              <a:spcBef>
                <a:spcPts val="760"/>
              </a:spcBef>
              <a:buFontTx/>
              <a:buAutoNum type="alphaUcPeriod"/>
              <a:tabLst>
                <a:tab pos="5044440" algn="l"/>
                <a:tab pos="5774690" algn="l"/>
              </a:tabLst>
            </a:pPr>
            <a:r>
              <a:rPr lang="en-IN" sz="2800" dirty="0"/>
              <a:t>A′BC+AB′C’</a:t>
            </a:r>
          </a:p>
          <a:p>
            <a:pPr marL="552450" indent="-514350">
              <a:lnSpc>
                <a:spcPct val="100000"/>
              </a:lnSpc>
              <a:spcBef>
                <a:spcPts val="760"/>
              </a:spcBef>
              <a:buAutoNum type="alphaUcPeriod"/>
              <a:tabLst>
                <a:tab pos="5044440" algn="l"/>
                <a:tab pos="5774690" algn="l"/>
              </a:tabLst>
            </a:pPr>
            <a:endParaRPr lang="en-IN" sz="2800" dirty="0"/>
          </a:p>
        </p:txBody>
      </p:sp>
      <p:grpSp>
        <p:nvGrpSpPr>
          <p:cNvPr id="6" name="object 6"/>
          <p:cNvGrpSpPr/>
          <p:nvPr/>
        </p:nvGrpSpPr>
        <p:grpSpPr>
          <a:xfrm>
            <a:off x="6391364" y="703959"/>
            <a:ext cx="5692481" cy="5938750"/>
            <a:chOff x="7151377" y="703960"/>
            <a:chExt cx="4031615" cy="3006725"/>
          </a:xfrm>
        </p:grpSpPr>
        <p:sp>
          <p:nvSpPr>
            <p:cNvPr id="7" name="object 7"/>
            <p:cNvSpPr/>
            <p:nvPr/>
          </p:nvSpPr>
          <p:spPr>
            <a:xfrm>
              <a:off x="7157727" y="710310"/>
              <a:ext cx="4018915" cy="2994025"/>
            </a:xfrm>
            <a:custGeom>
              <a:avLst/>
              <a:gdLst/>
              <a:ahLst/>
              <a:cxnLst/>
              <a:rect l="l" t="t" r="r" b="b"/>
              <a:pathLst>
                <a:path w="4018915" h="2994025">
                  <a:moveTo>
                    <a:pt x="2455492" y="0"/>
                  </a:moveTo>
                  <a:lnTo>
                    <a:pt x="2410762" y="2204"/>
                  </a:lnTo>
                  <a:lnTo>
                    <a:pt x="2366752" y="9358"/>
                  </a:lnTo>
                  <a:lnTo>
                    <a:pt x="2323870" y="21320"/>
                  </a:lnTo>
                  <a:lnTo>
                    <a:pt x="2282523" y="37954"/>
                  </a:lnTo>
                  <a:lnTo>
                    <a:pt x="2243120" y="59121"/>
                  </a:lnTo>
                  <a:lnTo>
                    <a:pt x="2206068" y="84681"/>
                  </a:lnTo>
                  <a:lnTo>
                    <a:pt x="2171775" y="114497"/>
                  </a:lnTo>
                  <a:lnTo>
                    <a:pt x="2140648" y="148430"/>
                  </a:lnTo>
                  <a:lnTo>
                    <a:pt x="2113094" y="186341"/>
                  </a:lnTo>
                  <a:lnTo>
                    <a:pt x="2089523" y="228092"/>
                  </a:lnTo>
                  <a:lnTo>
                    <a:pt x="2063115" y="203480"/>
                  </a:lnTo>
                  <a:lnTo>
                    <a:pt x="2005441" y="160495"/>
                  </a:lnTo>
                  <a:lnTo>
                    <a:pt x="1931252" y="121532"/>
                  </a:lnTo>
                  <a:lnTo>
                    <a:pt x="1887111" y="105381"/>
                  </a:lnTo>
                  <a:lnTo>
                    <a:pt x="1842320" y="93702"/>
                  </a:lnTo>
                  <a:lnTo>
                    <a:pt x="1797159" y="86406"/>
                  </a:lnTo>
                  <a:lnTo>
                    <a:pt x="1751910" y="83406"/>
                  </a:lnTo>
                  <a:lnTo>
                    <a:pt x="1706855" y="84615"/>
                  </a:lnTo>
                  <a:lnTo>
                    <a:pt x="1662273" y="89944"/>
                  </a:lnTo>
                  <a:lnTo>
                    <a:pt x="1618447" y="99307"/>
                  </a:lnTo>
                  <a:lnTo>
                    <a:pt x="1575658" y="112616"/>
                  </a:lnTo>
                  <a:lnTo>
                    <a:pt x="1534187" y="129783"/>
                  </a:lnTo>
                  <a:lnTo>
                    <a:pt x="1494315" y="150722"/>
                  </a:lnTo>
                  <a:lnTo>
                    <a:pt x="1456323" y="175344"/>
                  </a:lnTo>
                  <a:lnTo>
                    <a:pt x="1420492" y="203562"/>
                  </a:lnTo>
                  <a:lnTo>
                    <a:pt x="1387105" y="235289"/>
                  </a:lnTo>
                  <a:lnTo>
                    <a:pt x="1356441" y="270437"/>
                  </a:lnTo>
                  <a:lnTo>
                    <a:pt x="1328782" y="308919"/>
                  </a:lnTo>
                  <a:lnTo>
                    <a:pt x="1304409" y="350647"/>
                  </a:lnTo>
                  <a:lnTo>
                    <a:pt x="1258066" y="325683"/>
                  </a:lnTo>
                  <a:lnTo>
                    <a:pt x="1210084" y="304832"/>
                  </a:lnTo>
                  <a:lnTo>
                    <a:pt x="1160726" y="288148"/>
                  </a:lnTo>
                  <a:lnTo>
                    <a:pt x="1110258" y="275685"/>
                  </a:lnTo>
                  <a:lnTo>
                    <a:pt x="1058944" y="267497"/>
                  </a:lnTo>
                  <a:lnTo>
                    <a:pt x="1007050" y="263636"/>
                  </a:lnTo>
                  <a:lnTo>
                    <a:pt x="954841" y="264157"/>
                  </a:lnTo>
                  <a:lnTo>
                    <a:pt x="902581" y="269113"/>
                  </a:lnTo>
                  <a:lnTo>
                    <a:pt x="856424" y="277261"/>
                  </a:lnTo>
                  <a:lnTo>
                    <a:pt x="811645" y="288659"/>
                  </a:lnTo>
                  <a:lnTo>
                    <a:pt x="768347" y="303167"/>
                  </a:lnTo>
                  <a:lnTo>
                    <a:pt x="726635" y="320649"/>
                  </a:lnTo>
                  <a:lnTo>
                    <a:pt x="686613" y="340964"/>
                  </a:lnTo>
                  <a:lnTo>
                    <a:pt x="648384" y="363975"/>
                  </a:lnTo>
                  <a:lnTo>
                    <a:pt x="612053" y="389544"/>
                  </a:lnTo>
                  <a:lnTo>
                    <a:pt x="577723" y="417531"/>
                  </a:lnTo>
                  <a:lnTo>
                    <a:pt x="545499" y="447798"/>
                  </a:lnTo>
                  <a:lnTo>
                    <a:pt x="515484" y="480208"/>
                  </a:lnTo>
                  <a:lnTo>
                    <a:pt x="487783" y="514620"/>
                  </a:lnTo>
                  <a:lnTo>
                    <a:pt x="462499" y="550898"/>
                  </a:lnTo>
                  <a:lnTo>
                    <a:pt x="439737" y="588901"/>
                  </a:lnTo>
                  <a:lnTo>
                    <a:pt x="419600" y="628493"/>
                  </a:lnTo>
                  <a:lnTo>
                    <a:pt x="402193" y="669534"/>
                  </a:lnTo>
                  <a:lnTo>
                    <a:pt x="387618" y="711886"/>
                  </a:lnTo>
                  <a:lnTo>
                    <a:pt x="375982" y="755411"/>
                  </a:lnTo>
                  <a:lnTo>
                    <a:pt x="367386" y="799969"/>
                  </a:lnTo>
                  <a:lnTo>
                    <a:pt x="361936" y="845423"/>
                  </a:lnTo>
                  <a:lnTo>
                    <a:pt x="359735" y="891635"/>
                  </a:lnTo>
                  <a:lnTo>
                    <a:pt x="360888" y="938464"/>
                  </a:lnTo>
                  <a:lnTo>
                    <a:pt x="365498" y="985774"/>
                  </a:lnTo>
                  <a:lnTo>
                    <a:pt x="362069" y="995045"/>
                  </a:lnTo>
                  <a:lnTo>
                    <a:pt x="314828" y="1002929"/>
                  </a:lnTo>
                  <a:lnTo>
                    <a:pt x="269297" y="1016304"/>
                  </a:lnTo>
                  <a:lnTo>
                    <a:pt x="225889" y="1034896"/>
                  </a:lnTo>
                  <a:lnTo>
                    <a:pt x="185015" y="1058434"/>
                  </a:lnTo>
                  <a:lnTo>
                    <a:pt x="147088" y="1086645"/>
                  </a:lnTo>
                  <a:lnTo>
                    <a:pt x="112520" y="1119257"/>
                  </a:lnTo>
                  <a:lnTo>
                    <a:pt x="81723" y="1155998"/>
                  </a:lnTo>
                  <a:lnTo>
                    <a:pt x="55110" y="1196594"/>
                  </a:lnTo>
                  <a:lnTo>
                    <a:pt x="33666" y="1239452"/>
                  </a:lnTo>
                  <a:lnTo>
                    <a:pt x="17542" y="1283599"/>
                  </a:lnTo>
                  <a:lnTo>
                    <a:pt x="6628" y="1328611"/>
                  </a:lnTo>
                  <a:lnTo>
                    <a:pt x="817" y="1374067"/>
                  </a:lnTo>
                  <a:lnTo>
                    <a:pt x="0" y="1419544"/>
                  </a:lnTo>
                  <a:lnTo>
                    <a:pt x="4068" y="1464619"/>
                  </a:lnTo>
                  <a:lnTo>
                    <a:pt x="12914" y="1508871"/>
                  </a:lnTo>
                  <a:lnTo>
                    <a:pt x="26429" y="1551877"/>
                  </a:lnTo>
                  <a:lnTo>
                    <a:pt x="44505" y="1593215"/>
                  </a:lnTo>
                  <a:lnTo>
                    <a:pt x="67034" y="1632462"/>
                  </a:lnTo>
                  <a:lnTo>
                    <a:pt x="93907" y="1669195"/>
                  </a:lnTo>
                  <a:lnTo>
                    <a:pt x="125016" y="1702993"/>
                  </a:lnTo>
                  <a:lnTo>
                    <a:pt x="160253" y="1733433"/>
                  </a:lnTo>
                  <a:lnTo>
                    <a:pt x="199509" y="1760093"/>
                  </a:lnTo>
                  <a:lnTo>
                    <a:pt x="167200" y="1799725"/>
                  </a:lnTo>
                  <a:lnTo>
                    <a:pt x="140282" y="1842697"/>
                  </a:lnTo>
                  <a:lnTo>
                    <a:pt x="118932" y="1888449"/>
                  </a:lnTo>
                  <a:lnTo>
                    <a:pt x="103332" y="1936418"/>
                  </a:lnTo>
                  <a:lnTo>
                    <a:pt x="93662" y="1986042"/>
                  </a:lnTo>
                  <a:lnTo>
                    <a:pt x="90101" y="2036759"/>
                  </a:lnTo>
                  <a:lnTo>
                    <a:pt x="92829" y="2088007"/>
                  </a:lnTo>
                  <a:lnTo>
                    <a:pt x="101059" y="2135179"/>
                  </a:lnTo>
                  <a:lnTo>
                    <a:pt x="114314" y="2180122"/>
                  </a:lnTo>
                  <a:lnTo>
                    <a:pt x="132254" y="2222566"/>
                  </a:lnTo>
                  <a:lnTo>
                    <a:pt x="154544" y="2262242"/>
                  </a:lnTo>
                  <a:lnTo>
                    <a:pt x="180846" y="2298879"/>
                  </a:lnTo>
                  <a:lnTo>
                    <a:pt x="210821" y="2332209"/>
                  </a:lnTo>
                  <a:lnTo>
                    <a:pt x="244133" y="2361962"/>
                  </a:lnTo>
                  <a:lnTo>
                    <a:pt x="280445" y="2387868"/>
                  </a:lnTo>
                  <a:lnTo>
                    <a:pt x="319419" y="2409657"/>
                  </a:lnTo>
                  <a:lnTo>
                    <a:pt x="360717" y="2427060"/>
                  </a:lnTo>
                  <a:lnTo>
                    <a:pt x="404003" y="2439807"/>
                  </a:lnTo>
                  <a:lnTo>
                    <a:pt x="448938" y="2447629"/>
                  </a:lnTo>
                  <a:lnTo>
                    <a:pt x="495186" y="2450256"/>
                  </a:lnTo>
                  <a:lnTo>
                    <a:pt x="542409" y="2447417"/>
                  </a:lnTo>
                  <a:lnTo>
                    <a:pt x="550029" y="2460625"/>
                  </a:lnTo>
                  <a:lnTo>
                    <a:pt x="575634" y="2500980"/>
                  </a:lnTo>
                  <a:lnTo>
                    <a:pt x="603380" y="2539056"/>
                  </a:lnTo>
                  <a:lnTo>
                    <a:pt x="633138" y="2574821"/>
                  </a:lnTo>
                  <a:lnTo>
                    <a:pt x="664779" y="2608242"/>
                  </a:lnTo>
                  <a:lnTo>
                    <a:pt x="698173" y="2639285"/>
                  </a:lnTo>
                  <a:lnTo>
                    <a:pt x="733189" y="2667918"/>
                  </a:lnTo>
                  <a:lnTo>
                    <a:pt x="769699" y="2694108"/>
                  </a:lnTo>
                  <a:lnTo>
                    <a:pt x="807573" y="2717822"/>
                  </a:lnTo>
                  <a:lnTo>
                    <a:pt x="846680" y="2739028"/>
                  </a:lnTo>
                  <a:lnTo>
                    <a:pt x="886892" y="2757691"/>
                  </a:lnTo>
                  <a:lnTo>
                    <a:pt x="928078" y="2773781"/>
                  </a:lnTo>
                  <a:lnTo>
                    <a:pt x="970109" y="2787263"/>
                  </a:lnTo>
                  <a:lnTo>
                    <a:pt x="1012856" y="2798105"/>
                  </a:lnTo>
                  <a:lnTo>
                    <a:pt x="1056188" y="2806274"/>
                  </a:lnTo>
                  <a:lnTo>
                    <a:pt x="1099976" y="2811737"/>
                  </a:lnTo>
                  <a:lnTo>
                    <a:pt x="1144091" y="2814461"/>
                  </a:lnTo>
                  <a:lnTo>
                    <a:pt x="1188402" y="2814413"/>
                  </a:lnTo>
                  <a:lnTo>
                    <a:pt x="1232780" y="2811561"/>
                  </a:lnTo>
                  <a:lnTo>
                    <a:pt x="1277095" y="2805871"/>
                  </a:lnTo>
                  <a:lnTo>
                    <a:pt x="1321218" y="2797311"/>
                  </a:lnTo>
                  <a:lnTo>
                    <a:pt x="1365018" y="2785848"/>
                  </a:lnTo>
                  <a:lnTo>
                    <a:pt x="1408367" y="2771449"/>
                  </a:lnTo>
                  <a:lnTo>
                    <a:pt x="1451134" y="2754081"/>
                  </a:lnTo>
                  <a:lnTo>
                    <a:pt x="1493190" y="2733712"/>
                  </a:lnTo>
                  <a:lnTo>
                    <a:pt x="1534406" y="2710307"/>
                  </a:lnTo>
                  <a:lnTo>
                    <a:pt x="1562718" y="2750028"/>
                  </a:lnTo>
                  <a:lnTo>
                    <a:pt x="1593779" y="2787231"/>
                  </a:lnTo>
                  <a:lnTo>
                    <a:pt x="1627422" y="2821790"/>
                  </a:lnTo>
                  <a:lnTo>
                    <a:pt x="1663479" y="2853576"/>
                  </a:lnTo>
                  <a:lnTo>
                    <a:pt x="1701784" y="2882464"/>
                  </a:lnTo>
                  <a:lnTo>
                    <a:pt x="1742168" y="2908324"/>
                  </a:lnTo>
                  <a:lnTo>
                    <a:pt x="1784466" y="2931029"/>
                  </a:lnTo>
                  <a:lnTo>
                    <a:pt x="1828509" y="2950453"/>
                  </a:lnTo>
                  <a:lnTo>
                    <a:pt x="1874131" y="2966466"/>
                  </a:lnTo>
                  <a:lnTo>
                    <a:pt x="1919438" y="2978589"/>
                  </a:lnTo>
                  <a:lnTo>
                    <a:pt x="1964825" y="2987166"/>
                  </a:lnTo>
                  <a:lnTo>
                    <a:pt x="2010138" y="2992277"/>
                  </a:lnTo>
                  <a:lnTo>
                    <a:pt x="2055229" y="2994007"/>
                  </a:lnTo>
                  <a:lnTo>
                    <a:pt x="2099944" y="2992437"/>
                  </a:lnTo>
                  <a:lnTo>
                    <a:pt x="2144134" y="2987648"/>
                  </a:lnTo>
                  <a:lnTo>
                    <a:pt x="2187647" y="2979724"/>
                  </a:lnTo>
                  <a:lnTo>
                    <a:pt x="2230331" y="2968747"/>
                  </a:lnTo>
                  <a:lnTo>
                    <a:pt x="2272037" y="2954799"/>
                  </a:lnTo>
                  <a:lnTo>
                    <a:pt x="2312611" y="2937961"/>
                  </a:lnTo>
                  <a:lnTo>
                    <a:pt x="2351905" y="2918317"/>
                  </a:lnTo>
                  <a:lnTo>
                    <a:pt x="2389766" y="2895949"/>
                  </a:lnTo>
                  <a:lnTo>
                    <a:pt x="2426042" y="2870938"/>
                  </a:lnTo>
                  <a:lnTo>
                    <a:pt x="2460584" y="2843367"/>
                  </a:lnTo>
                  <a:lnTo>
                    <a:pt x="2493240" y="2813319"/>
                  </a:lnTo>
                  <a:lnTo>
                    <a:pt x="2523859" y="2780875"/>
                  </a:lnTo>
                  <a:lnTo>
                    <a:pt x="2552289" y="2746117"/>
                  </a:lnTo>
                  <a:lnTo>
                    <a:pt x="2578379" y="2709129"/>
                  </a:lnTo>
                  <a:lnTo>
                    <a:pt x="2601979" y="2669992"/>
                  </a:lnTo>
                  <a:lnTo>
                    <a:pt x="2622938" y="2628787"/>
                  </a:lnTo>
                  <a:lnTo>
                    <a:pt x="2641103" y="2585599"/>
                  </a:lnTo>
                  <a:lnTo>
                    <a:pt x="2656324" y="2540508"/>
                  </a:lnTo>
                  <a:lnTo>
                    <a:pt x="2699390" y="2565047"/>
                  </a:lnTo>
                  <a:lnTo>
                    <a:pt x="2744316" y="2585396"/>
                  </a:lnTo>
                  <a:lnTo>
                    <a:pt x="2790801" y="2601468"/>
                  </a:lnTo>
                  <a:lnTo>
                    <a:pt x="2838545" y="2613180"/>
                  </a:lnTo>
                  <a:lnTo>
                    <a:pt x="2887249" y="2620448"/>
                  </a:lnTo>
                  <a:lnTo>
                    <a:pt x="2936613" y="2623185"/>
                  </a:lnTo>
                  <a:lnTo>
                    <a:pt x="2983017" y="2621562"/>
                  </a:lnTo>
                  <a:lnTo>
                    <a:pt x="3028355" y="2616037"/>
                  </a:lnTo>
                  <a:lnTo>
                    <a:pt x="3072465" y="2606774"/>
                  </a:lnTo>
                  <a:lnTo>
                    <a:pt x="3115184" y="2593934"/>
                  </a:lnTo>
                  <a:lnTo>
                    <a:pt x="3156349" y="2577680"/>
                  </a:lnTo>
                  <a:lnTo>
                    <a:pt x="3195798" y="2558175"/>
                  </a:lnTo>
                  <a:lnTo>
                    <a:pt x="3233369" y="2535580"/>
                  </a:lnTo>
                  <a:lnTo>
                    <a:pt x="3268898" y="2510058"/>
                  </a:lnTo>
                  <a:lnTo>
                    <a:pt x="3302224" y="2481771"/>
                  </a:lnTo>
                  <a:lnTo>
                    <a:pt x="3333184" y="2450882"/>
                  </a:lnTo>
                  <a:lnTo>
                    <a:pt x="3361614" y="2417553"/>
                  </a:lnTo>
                  <a:lnTo>
                    <a:pt x="3387354" y="2381945"/>
                  </a:lnTo>
                  <a:lnTo>
                    <a:pt x="3410239" y="2344222"/>
                  </a:lnTo>
                  <a:lnTo>
                    <a:pt x="3430109" y="2304546"/>
                  </a:lnTo>
                  <a:lnTo>
                    <a:pt x="3446799" y="2263079"/>
                  </a:lnTo>
                  <a:lnTo>
                    <a:pt x="3460148" y="2219983"/>
                  </a:lnTo>
                  <a:lnTo>
                    <a:pt x="3469993" y="2175420"/>
                  </a:lnTo>
                  <a:lnTo>
                    <a:pt x="3476172" y="2129554"/>
                  </a:lnTo>
                  <a:lnTo>
                    <a:pt x="3478522" y="2082546"/>
                  </a:lnTo>
                  <a:lnTo>
                    <a:pt x="3531531" y="2072501"/>
                  </a:lnTo>
                  <a:lnTo>
                    <a:pt x="3583316" y="2057936"/>
                  </a:lnTo>
                  <a:lnTo>
                    <a:pt x="3633605" y="2038969"/>
                  </a:lnTo>
                  <a:lnTo>
                    <a:pt x="3682126" y="2015716"/>
                  </a:lnTo>
                  <a:lnTo>
                    <a:pt x="3728609" y="1988293"/>
                  </a:lnTo>
                  <a:lnTo>
                    <a:pt x="3772781" y="1956816"/>
                  </a:lnTo>
                  <a:lnTo>
                    <a:pt x="3808987" y="1926389"/>
                  </a:lnTo>
                  <a:lnTo>
                    <a:pt x="3842395" y="1893829"/>
                  </a:lnTo>
                  <a:lnTo>
                    <a:pt x="3872983" y="1859309"/>
                  </a:lnTo>
                  <a:lnTo>
                    <a:pt x="3900729" y="1823002"/>
                  </a:lnTo>
                  <a:lnTo>
                    <a:pt x="3925609" y="1785080"/>
                  </a:lnTo>
                  <a:lnTo>
                    <a:pt x="3947602" y="1745718"/>
                  </a:lnTo>
                  <a:lnTo>
                    <a:pt x="3966686" y="1705087"/>
                  </a:lnTo>
                  <a:lnTo>
                    <a:pt x="3982837" y="1663362"/>
                  </a:lnTo>
                  <a:lnTo>
                    <a:pt x="3996035" y="1620716"/>
                  </a:lnTo>
                  <a:lnTo>
                    <a:pt x="4006256" y="1577321"/>
                  </a:lnTo>
                  <a:lnTo>
                    <a:pt x="4013478" y="1533351"/>
                  </a:lnTo>
                  <a:lnTo>
                    <a:pt x="4017678" y="1488978"/>
                  </a:lnTo>
                  <a:lnTo>
                    <a:pt x="4018835" y="1444376"/>
                  </a:lnTo>
                  <a:lnTo>
                    <a:pt x="4016927" y="1399718"/>
                  </a:lnTo>
                  <a:lnTo>
                    <a:pt x="4011930" y="1355178"/>
                  </a:lnTo>
                  <a:lnTo>
                    <a:pt x="4003822" y="1310927"/>
                  </a:lnTo>
                  <a:lnTo>
                    <a:pt x="3992582" y="1267140"/>
                  </a:lnTo>
                  <a:lnTo>
                    <a:pt x="3978186" y="1223989"/>
                  </a:lnTo>
                  <a:lnTo>
                    <a:pt x="3960613" y="1181648"/>
                  </a:lnTo>
                  <a:lnTo>
                    <a:pt x="3939840" y="1140289"/>
                  </a:lnTo>
                  <a:lnTo>
                    <a:pt x="3915845" y="1100086"/>
                  </a:lnTo>
                  <a:lnTo>
                    <a:pt x="3888605" y="1061212"/>
                  </a:lnTo>
                  <a:lnTo>
                    <a:pt x="3895104" y="1044998"/>
                  </a:lnTo>
                  <a:lnTo>
                    <a:pt x="3911338" y="995045"/>
                  </a:lnTo>
                  <a:lnTo>
                    <a:pt x="3921683" y="947623"/>
                  </a:lnTo>
                  <a:lnTo>
                    <a:pt x="3927447" y="900286"/>
                  </a:lnTo>
                  <a:lnTo>
                    <a:pt x="3928776" y="853292"/>
                  </a:lnTo>
                  <a:lnTo>
                    <a:pt x="3925814" y="806902"/>
                  </a:lnTo>
                  <a:lnTo>
                    <a:pt x="3918709" y="761374"/>
                  </a:lnTo>
                  <a:lnTo>
                    <a:pt x="3907606" y="716967"/>
                  </a:lnTo>
                  <a:lnTo>
                    <a:pt x="3892651" y="673939"/>
                  </a:lnTo>
                  <a:lnTo>
                    <a:pt x="3873990" y="632551"/>
                  </a:lnTo>
                  <a:lnTo>
                    <a:pt x="3851770" y="593061"/>
                  </a:lnTo>
                  <a:lnTo>
                    <a:pt x="3826135" y="555729"/>
                  </a:lnTo>
                  <a:lnTo>
                    <a:pt x="3797232" y="520812"/>
                  </a:lnTo>
                  <a:lnTo>
                    <a:pt x="3765207" y="488570"/>
                  </a:lnTo>
                  <a:lnTo>
                    <a:pt x="3730206" y="459263"/>
                  </a:lnTo>
                  <a:lnTo>
                    <a:pt x="3692374" y="433149"/>
                  </a:lnTo>
                  <a:lnTo>
                    <a:pt x="3651858" y="410487"/>
                  </a:lnTo>
                  <a:lnTo>
                    <a:pt x="3608804" y="391536"/>
                  </a:lnTo>
                  <a:lnTo>
                    <a:pt x="3563358" y="376555"/>
                  </a:lnTo>
                  <a:lnTo>
                    <a:pt x="3551187" y="325302"/>
                  </a:lnTo>
                  <a:lnTo>
                    <a:pt x="3533386" y="276112"/>
                  </a:lnTo>
                  <a:lnTo>
                    <a:pt x="3510208" y="229442"/>
                  </a:lnTo>
                  <a:lnTo>
                    <a:pt x="3481908" y="185745"/>
                  </a:lnTo>
                  <a:lnTo>
                    <a:pt x="3448740" y="145477"/>
                  </a:lnTo>
                  <a:lnTo>
                    <a:pt x="3410958" y="109093"/>
                  </a:lnTo>
                  <a:lnTo>
                    <a:pt x="3371737" y="78943"/>
                  </a:lnTo>
                  <a:lnTo>
                    <a:pt x="3330381" y="53748"/>
                  </a:lnTo>
                  <a:lnTo>
                    <a:pt x="3287278" y="33476"/>
                  </a:lnTo>
                  <a:lnTo>
                    <a:pt x="3242816" y="18094"/>
                  </a:lnTo>
                  <a:lnTo>
                    <a:pt x="3197381" y="7568"/>
                  </a:lnTo>
                  <a:lnTo>
                    <a:pt x="3151364" y="1867"/>
                  </a:lnTo>
                  <a:lnTo>
                    <a:pt x="3105150" y="956"/>
                  </a:lnTo>
                  <a:lnTo>
                    <a:pt x="3059129" y="4802"/>
                  </a:lnTo>
                  <a:lnTo>
                    <a:pt x="3013688" y="13374"/>
                  </a:lnTo>
                  <a:lnTo>
                    <a:pt x="2969214" y="26637"/>
                  </a:lnTo>
                  <a:lnTo>
                    <a:pt x="2926097" y="44560"/>
                  </a:lnTo>
                  <a:lnTo>
                    <a:pt x="2884723" y="67108"/>
                  </a:lnTo>
                  <a:lnTo>
                    <a:pt x="2845480" y="94249"/>
                  </a:lnTo>
                  <a:lnTo>
                    <a:pt x="2808757" y="125951"/>
                  </a:lnTo>
                  <a:lnTo>
                    <a:pt x="2774942" y="162179"/>
                  </a:lnTo>
                  <a:lnTo>
                    <a:pt x="2744781" y="126462"/>
                  </a:lnTo>
                  <a:lnTo>
                    <a:pt x="2710918" y="94568"/>
                  </a:lnTo>
                  <a:lnTo>
                    <a:pt x="2673697" y="66792"/>
                  </a:lnTo>
                  <a:lnTo>
                    <a:pt x="2633464" y="43434"/>
                  </a:lnTo>
                  <a:lnTo>
                    <a:pt x="2589929" y="24460"/>
                  </a:lnTo>
                  <a:lnTo>
                    <a:pt x="2545483" y="10989"/>
                  </a:lnTo>
                  <a:lnTo>
                    <a:pt x="2500535" y="2881"/>
                  </a:lnTo>
                  <a:lnTo>
                    <a:pt x="245549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57727" y="710310"/>
              <a:ext cx="4018915" cy="2994025"/>
            </a:xfrm>
            <a:custGeom>
              <a:avLst/>
              <a:gdLst/>
              <a:ahLst/>
              <a:cxnLst/>
              <a:rect l="l" t="t" r="r" b="b"/>
              <a:pathLst>
                <a:path w="4018915" h="2994025">
                  <a:moveTo>
                    <a:pt x="365498" y="985774"/>
                  </a:moveTo>
                  <a:lnTo>
                    <a:pt x="360888" y="938464"/>
                  </a:lnTo>
                  <a:lnTo>
                    <a:pt x="359735" y="891635"/>
                  </a:lnTo>
                  <a:lnTo>
                    <a:pt x="361936" y="845423"/>
                  </a:lnTo>
                  <a:lnTo>
                    <a:pt x="367386" y="799969"/>
                  </a:lnTo>
                  <a:lnTo>
                    <a:pt x="375982" y="755411"/>
                  </a:lnTo>
                  <a:lnTo>
                    <a:pt x="387618" y="711886"/>
                  </a:lnTo>
                  <a:lnTo>
                    <a:pt x="402193" y="669534"/>
                  </a:lnTo>
                  <a:lnTo>
                    <a:pt x="419600" y="628493"/>
                  </a:lnTo>
                  <a:lnTo>
                    <a:pt x="439737" y="588901"/>
                  </a:lnTo>
                  <a:lnTo>
                    <a:pt x="462499" y="550898"/>
                  </a:lnTo>
                  <a:lnTo>
                    <a:pt x="487783" y="514620"/>
                  </a:lnTo>
                  <a:lnTo>
                    <a:pt x="515484" y="480208"/>
                  </a:lnTo>
                  <a:lnTo>
                    <a:pt x="545499" y="447798"/>
                  </a:lnTo>
                  <a:lnTo>
                    <a:pt x="577723" y="417531"/>
                  </a:lnTo>
                  <a:lnTo>
                    <a:pt x="612053" y="389544"/>
                  </a:lnTo>
                  <a:lnTo>
                    <a:pt x="648384" y="363975"/>
                  </a:lnTo>
                  <a:lnTo>
                    <a:pt x="686613" y="340964"/>
                  </a:lnTo>
                  <a:lnTo>
                    <a:pt x="726635" y="320649"/>
                  </a:lnTo>
                  <a:lnTo>
                    <a:pt x="768347" y="303167"/>
                  </a:lnTo>
                  <a:lnTo>
                    <a:pt x="811645" y="288659"/>
                  </a:lnTo>
                  <a:lnTo>
                    <a:pt x="856424" y="277261"/>
                  </a:lnTo>
                  <a:lnTo>
                    <a:pt x="902581" y="269113"/>
                  </a:lnTo>
                  <a:lnTo>
                    <a:pt x="954841" y="264157"/>
                  </a:lnTo>
                  <a:lnTo>
                    <a:pt x="1007050" y="263636"/>
                  </a:lnTo>
                  <a:lnTo>
                    <a:pt x="1058944" y="267497"/>
                  </a:lnTo>
                  <a:lnTo>
                    <a:pt x="1110258" y="275685"/>
                  </a:lnTo>
                  <a:lnTo>
                    <a:pt x="1160726" y="288148"/>
                  </a:lnTo>
                  <a:lnTo>
                    <a:pt x="1210084" y="304832"/>
                  </a:lnTo>
                  <a:lnTo>
                    <a:pt x="1258066" y="325683"/>
                  </a:lnTo>
                  <a:lnTo>
                    <a:pt x="1304409" y="350647"/>
                  </a:lnTo>
                  <a:lnTo>
                    <a:pt x="1328782" y="308919"/>
                  </a:lnTo>
                  <a:lnTo>
                    <a:pt x="1356441" y="270437"/>
                  </a:lnTo>
                  <a:lnTo>
                    <a:pt x="1387105" y="235289"/>
                  </a:lnTo>
                  <a:lnTo>
                    <a:pt x="1420492" y="203562"/>
                  </a:lnTo>
                  <a:lnTo>
                    <a:pt x="1456323" y="175344"/>
                  </a:lnTo>
                  <a:lnTo>
                    <a:pt x="1494315" y="150722"/>
                  </a:lnTo>
                  <a:lnTo>
                    <a:pt x="1534187" y="129783"/>
                  </a:lnTo>
                  <a:lnTo>
                    <a:pt x="1575658" y="112616"/>
                  </a:lnTo>
                  <a:lnTo>
                    <a:pt x="1618447" y="99307"/>
                  </a:lnTo>
                  <a:lnTo>
                    <a:pt x="1662273" y="89944"/>
                  </a:lnTo>
                  <a:lnTo>
                    <a:pt x="1706855" y="84615"/>
                  </a:lnTo>
                  <a:lnTo>
                    <a:pt x="1751910" y="83406"/>
                  </a:lnTo>
                  <a:lnTo>
                    <a:pt x="1797159" y="86406"/>
                  </a:lnTo>
                  <a:lnTo>
                    <a:pt x="1842320" y="93702"/>
                  </a:lnTo>
                  <a:lnTo>
                    <a:pt x="1887111" y="105381"/>
                  </a:lnTo>
                  <a:lnTo>
                    <a:pt x="1931252" y="121532"/>
                  </a:lnTo>
                  <a:lnTo>
                    <a:pt x="1974461" y="142240"/>
                  </a:lnTo>
                  <a:lnTo>
                    <a:pt x="2035040" y="180928"/>
                  </a:lnTo>
                  <a:lnTo>
                    <a:pt x="2089523" y="228092"/>
                  </a:lnTo>
                  <a:lnTo>
                    <a:pt x="2113094" y="186341"/>
                  </a:lnTo>
                  <a:lnTo>
                    <a:pt x="2140648" y="148430"/>
                  </a:lnTo>
                  <a:lnTo>
                    <a:pt x="2171775" y="114497"/>
                  </a:lnTo>
                  <a:lnTo>
                    <a:pt x="2206068" y="84681"/>
                  </a:lnTo>
                  <a:lnTo>
                    <a:pt x="2243120" y="59121"/>
                  </a:lnTo>
                  <a:lnTo>
                    <a:pt x="2282523" y="37954"/>
                  </a:lnTo>
                  <a:lnTo>
                    <a:pt x="2323870" y="21320"/>
                  </a:lnTo>
                  <a:lnTo>
                    <a:pt x="2366752" y="9358"/>
                  </a:lnTo>
                  <a:lnTo>
                    <a:pt x="2410762" y="2204"/>
                  </a:lnTo>
                  <a:lnTo>
                    <a:pt x="2455492" y="0"/>
                  </a:lnTo>
                  <a:lnTo>
                    <a:pt x="2500535" y="2881"/>
                  </a:lnTo>
                  <a:lnTo>
                    <a:pt x="2545483" y="10989"/>
                  </a:lnTo>
                  <a:lnTo>
                    <a:pt x="2589929" y="24460"/>
                  </a:lnTo>
                  <a:lnTo>
                    <a:pt x="2633464" y="43434"/>
                  </a:lnTo>
                  <a:lnTo>
                    <a:pt x="2673697" y="66792"/>
                  </a:lnTo>
                  <a:lnTo>
                    <a:pt x="2710918" y="94568"/>
                  </a:lnTo>
                  <a:lnTo>
                    <a:pt x="2744781" y="126462"/>
                  </a:lnTo>
                  <a:lnTo>
                    <a:pt x="2774942" y="162179"/>
                  </a:lnTo>
                  <a:lnTo>
                    <a:pt x="2808757" y="125951"/>
                  </a:lnTo>
                  <a:lnTo>
                    <a:pt x="2845480" y="94249"/>
                  </a:lnTo>
                  <a:lnTo>
                    <a:pt x="2884723" y="67108"/>
                  </a:lnTo>
                  <a:lnTo>
                    <a:pt x="2926097" y="44560"/>
                  </a:lnTo>
                  <a:lnTo>
                    <a:pt x="2969214" y="26637"/>
                  </a:lnTo>
                  <a:lnTo>
                    <a:pt x="3013688" y="13374"/>
                  </a:lnTo>
                  <a:lnTo>
                    <a:pt x="3059129" y="4802"/>
                  </a:lnTo>
                  <a:lnTo>
                    <a:pt x="3105150" y="956"/>
                  </a:lnTo>
                  <a:lnTo>
                    <a:pt x="3151364" y="1867"/>
                  </a:lnTo>
                  <a:lnTo>
                    <a:pt x="3197381" y="7568"/>
                  </a:lnTo>
                  <a:lnTo>
                    <a:pt x="3242816" y="18094"/>
                  </a:lnTo>
                  <a:lnTo>
                    <a:pt x="3287278" y="33476"/>
                  </a:lnTo>
                  <a:lnTo>
                    <a:pt x="3330381" y="53748"/>
                  </a:lnTo>
                  <a:lnTo>
                    <a:pt x="3371737" y="78943"/>
                  </a:lnTo>
                  <a:lnTo>
                    <a:pt x="3410958" y="109093"/>
                  </a:lnTo>
                  <a:lnTo>
                    <a:pt x="3448740" y="145477"/>
                  </a:lnTo>
                  <a:lnTo>
                    <a:pt x="3481908" y="185745"/>
                  </a:lnTo>
                  <a:lnTo>
                    <a:pt x="3510208" y="229442"/>
                  </a:lnTo>
                  <a:lnTo>
                    <a:pt x="3533386" y="276112"/>
                  </a:lnTo>
                  <a:lnTo>
                    <a:pt x="3551187" y="325302"/>
                  </a:lnTo>
                  <a:lnTo>
                    <a:pt x="3563358" y="376555"/>
                  </a:lnTo>
                  <a:lnTo>
                    <a:pt x="3608804" y="391536"/>
                  </a:lnTo>
                  <a:lnTo>
                    <a:pt x="3651858" y="410487"/>
                  </a:lnTo>
                  <a:lnTo>
                    <a:pt x="3692374" y="433149"/>
                  </a:lnTo>
                  <a:lnTo>
                    <a:pt x="3730206" y="459263"/>
                  </a:lnTo>
                  <a:lnTo>
                    <a:pt x="3765207" y="488570"/>
                  </a:lnTo>
                  <a:lnTo>
                    <a:pt x="3797232" y="520812"/>
                  </a:lnTo>
                  <a:lnTo>
                    <a:pt x="3826135" y="555729"/>
                  </a:lnTo>
                  <a:lnTo>
                    <a:pt x="3851770" y="593061"/>
                  </a:lnTo>
                  <a:lnTo>
                    <a:pt x="3873990" y="632551"/>
                  </a:lnTo>
                  <a:lnTo>
                    <a:pt x="3892651" y="673939"/>
                  </a:lnTo>
                  <a:lnTo>
                    <a:pt x="3907606" y="716967"/>
                  </a:lnTo>
                  <a:lnTo>
                    <a:pt x="3918709" y="761374"/>
                  </a:lnTo>
                  <a:lnTo>
                    <a:pt x="3925814" y="806902"/>
                  </a:lnTo>
                  <a:lnTo>
                    <a:pt x="3928776" y="853292"/>
                  </a:lnTo>
                  <a:lnTo>
                    <a:pt x="3927447" y="900286"/>
                  </a:lnTo>
                  <a:lnTo>
                    <a:pt x="3921683" y="947623"/>
                  </a:lnTo>
                  <a:lnTo>
                    <a:pt x="3911338" y="995045"/>
                  </a:lnTo>
                  <a:lnTo>
                    <a:pt x="3895104" y="1044998"/>
                  </a:lnTo>
                  <a:lnTo>
                    <a:pt x="3888605" y="1061212"/>
                  </a:lnTo>
                  <a:lnTo>
                    <a:pt x="3915845" y="1100086"/>
                  </a:lnTo>
                  <a:lnTo>
                    <a:pt x="3939840" y="1140289"/>
                  </a:lnTo>
                  <a:lnTo>
                    <a:pt x="3960613" y="1181648"/>
                  </a:lnTo>
                  <a:lnTo>
                    <a:pt x="3978186" y="1223989"/>
                  </a:lnTo>
                  <a:lnTo>
                    <a:pt x="3992582" y="1267140"/>
                  </a:lnTo>
                  <a:lnTo>
                    <a:pt x="4003822" y="1310927"/>
                  </a:lnTo>
                  <a:lnTo>
                    <a:pt x="4011930" y="1355178"/>
                  </a:lnTo>
                  <a:lnTo>
                    <a:pt x="4016927" y="1399718"/>
                  </a:lnTo>
                  <a:lnTo>
                    <a:pt x="4018835" y="1444376"/>
                  </a:lnTo>
                  <a:lnTo>
                    <a:pt x="4017678" y="1488978"/>
                  </a:lnTo>
                  <a:lnTo>
                    <a:pt x="4013478" y="1533351"/>
                  </a:lnTo>
                  <a:lnTo>
                    <a:pt x="4006256" y="1577321"/>
                  </a:lnTo>
                  <a:lnTo>
                    <a:pt x="3996035" y="1620716"/>
                  </a:lnTo>
                  <a:lnTo>
                    <a:pt x="3982837" y="1663362"/>
                  </a:lnTo>
                  <a:lnTo>
                    <a:pt x="3966686" y="1705087"/>
                  </a:lnTo>
                  <a:lnTo>
                    <a:pt x="3947602" y="1745718"/>
                  </a:lnTo>
                  <a:lnTo>
                    <a:pt x="3925609" y="1785080"/>
                  </a:lnTo>
                  <a:lnTo>
                    <a:pt x="3900729" y="1823002"/>
                  </a:lnTo>
                  <a:lnTo>
                    <a:pt x="3872983" y="1859309"/>
                  </a:lnTo>
                  <a:lnTo>
                    <a:pt x="3842395" y="1893829"/>
                  </a:lnTo>
                  <a:lnTo>
                    <a:pt x="3808987" y="1926389"/>
                  </a:lnTo>
                  <a:lnTo>
                    <a:pt x="3772781" y="1956816"/>
                  </a:lnTo>
                  <a:lnTo>
                    <a:pt x="3728609" y="1988293"/>
                  </a:lnTo>
                  <a:lnTo>
                    <a:pt x="3682126" y="2015716"/>
                  </a:lnTo>
                  <a:lnTo>
                    <a:pt x="3633605" y="2038969"/>
                  </a:lnTo>
                  <a:lnTo>
                    <a:pt x="3583316" y="2057936"/>
                  </a:lnTo>
                  <a:lnTo>
                    <a:pt x="3531531" y="2072501"/>
                  </a:lnTo>
                  <a:lnTo>
                    <a:pt x="3478522" y="2082546"/>
                  </a:lnTo>
                  <a:lnTo>
                    <a:pt x="3476172" y="2129554"/>
                  </a:lnTo>
                  <a:lnTo>
                    <a:pt x="3469993" y="2175420"/>
                  </a:lnTo>
                  <a:lnTo>
                    <a:pt x="3460148" y="2219983"/>
                  </a:lnTo>
                  <a:lnTo>
                    <a:pt x="3446799" y="2263079"/>
                  </a:lnTo>
                  <a:lnTo>
                    <a:pt x="3430109" y="2304546"/>
                  </a:lnTo>
                  <a:lnTo>
                    <a:pt x="3410239" y="2344222"/>
                  </a:lnTo>
                  <a:lnTo>
                    <a:pt x="3387354" y="2381945"/>
                  </a:lnTo>
                  <a:lnTo>
                    <a:pt x="3361614" y="2417553"/>
                  </a:lnTo>
                  <a:lnTo>
                    <a:pt x="3333184" y="2450882"/>
                  </a:lnTo>
                  <a:lnTo>
                    <a:pt x="3302224" y="2481771"/>
                  </a:lnTo>
                  <a:lnTo>
                    <a:pt x="3268898" y="2510058"/>
                  </a:lnTo>
                  <a:lnTo>
                    <a:pt x="3233369" y="2535580"/>
                  </a:lnTo>
                  <a:lnTo>
                    <a:pt x="3195798" y="2558175"/>
                  </a:lnTo>
                  <a:lnTo>
                    <a:pt x="3156349" y="2577680"/>
                  </a:lnTo>
                  <a:lnTo>
                    <a:pt x="3115184" y="2593934"/>
                  </a:lnTo>
                  <a:lnTo>
                    <a:pt x="3072465" y="2606774"/>
                  </a:lnTo>
                  <a:lnTo>
                    <a:pt x="3028355" y="2616037"/>
                  </a:lnTo>
                  <a:lnTo>
                    <a:pt x="2983017" y="2621562"/>
                  </a:lnTo>
                  <a:lnTo>
                    <a:pt x="2936613" y="2623185"/>
                  </a:lnTo>
                  <a:lnTo>
                    <a:pt x="2887249" y="2620448"/>
                  </a:lnTo>
                  <a:lnTo>
                    <a:pt x="2838545" y="2613180"/>
                  </a:lnTo>
                  <a:lnTo>
                    <a:pt x="2790801" y="2601468"/>
                  </a:lnTo>
                  <a:lnTo>
                    <a:pt x="2744316" y="2585396"/>
                  </a:lnTo>
                  <a:lnTo>
                    <a:pt x="2699390" y="2565047"/>
                  </a:lnTo>
                  <a:lnTo>
                    <a:pt x="2656324" y="2540508"/>
                  </a:lnTo>
                  <a:lnTo>
                    <a:pt x="2641103" y="2585599"/>
                  </a:lnTo>
                  <a:lnTo>
                    <a:pt x="2622938" y="2628787"/>
                  </a:lnTo>
                  <a:lnTo>
                    <a:pt x="2601979" y="2669992"/>
                  </a:lnTo>
                  <a:lnTo>
                    <a:pt x="2578379" y="2709129"/>
                  </a:lnTo>
                  <a:lnTo>
                    <a:pt x="2552289" y="2746117"/>
                  </a:lnTo>
                  <a:lnTo>
                    <a:pt x="2523859" y="2780875"/>
                  </a:lnTo>
                  <a:lnTo>
                    <a:pt x="2493240" y="2813319"/>
                  </a:lnTo>
                  <a:lnTo>
                    <a:pt x="2460584" y="2843367"/>
                  </a:lnTo>
                  <a:lnTo>
                    <a:pt x="2426042" y="2870938"/>
                  </a:lnTo>
                  <a:lnTo>
                    <a:pt x="2389766" y="2895949"/>
                  </a:lnTo>
                  <a:lnTo>
                    <a:pt x="2351905" y="2918317"/>
                  </a:lnTo>
                  <a:lnTo>
                    <a:pt x="2312611" y="2937961"/>
                  </a:lnTo>
                  <a:lnTo>
                    <a:pt x="2272037" y="2954799"/>
                  </a:lnTo>
                  <a:lnTo>
                    <a:pt x="2230331" y="2968747"/>
                  </a:lnTo>
                  <a:lnTo>
                    <a:pt x="2187647" y="2979724"/>
                  </a:lnTo>
                  <a:lnTo>
                    <a:pt x="2144134" y="2987648"/>
                  </a:lnTo>
                  <a:lnTo>
                    <a:pt x="2099944" y="2992437"/>
                  </a:lnTo>
                  <a:lnTo>
                    <a:pt x="2055229" y="2994007"/>
                  </a:lnTo>
                  <a:lnTo>
                    <a:pt x="2010138" y="2992277"/>
                  </a:lnTo>
                  <a:lnTo>
                    <a:pt x="1964825" y="2987166"/>
                  </a:lnTo>
                  <a:lnTo>
                    <a:pt x="1919438" y="2978589"/>
                  </a:lnTo>
                  <a:lnTo>
                    <a:pt x="1874131" y="2966466"/>
                  </a:lnTo>
                  <a:lnTo>
                    <a:pt x="1828509" y="2950453"/>
                  </a:lnTo>
                  <a:lnTo>
                    <a:pt x="1784466" y="2931029"/>
                  </a:lnTo>
                  <a:lnTo>
                    <a:pt x="1742168" y="2908324"/>
                  </a:lnTo>
                  <a:lnTo>
                    <a:pt x="1701784" y="2882464"/>
                  </a:lnTo>
                  <a:lnTo>
                    <a:pt x="1663479" y="2853576"/>
                  </a:lnTo>
                  <a:lnTo>
                    <a:pt x="1627422" y="2821790"/>
                  </a:lnTo>
                  <a:lnTo>
                    <a:pt x="1593779" y="2787231"/>
                  </a:lnTo>
                  <a:lnTo>
                    <a:pt x="1562718" y="2750028"/>
                  </a:lnTo>
                  <a:lnTo>
                    <a:pt x="1534406" y="2710307"/>
                  </a:lnTo>
                  <a:lnTo>
                    <a:pt x="1493190" y="2733712"/>
                  </a:lnTo>
                  <a:lnTo>
                    <a:pt x="1451134" y="2754081"/>
                  </a:lnTo>
                  <a:lnTo>
                    <a:pt x="1408367" y="2771449"/>
                  </a:lnTo>
                  <a:lnTo>
                    <a:pt x="1365018" y="2785848"/>
                  </a:lnTo>
                  <a:lnTo>
                    <a:pt x="1321218" y="2797311"/>
                  </a:lnTo>
                  <a:lnTo>
                    <a:pt x="1277095" y="2805871"/>
                  </a:lnTo>
                  <a:lnTo>
                    <a:pt x="1232780" y="2811561"/>
                  </a:lnTo>
                  <a:lnTo>
                    <a:pt x="1188402" y="2814413"/>
                  </a:lnTo>
                  <a:lnTo>
                    <a:pt x="1144091" y="2814461"/>
                  </a:lnTo>
                  <a:lnTo>
                    <a:pt x="1099976" y="2811737"/>
                  </a:lnTo>
                  <a:lnTo>
                    <a:pt x="1056188" y="2806274"/>
                  </a:lnTo>
                  <a:lnTo>
                    <a:pt x="1012856" y="2798105"/>
                  </a:lnTo>
                  <a:lnTo>
                    <a:pt x="970109" y="2787263"/>
                  </a:lnTo>
                  <a:lnTo>
                    <a:pt x="928078" y="2773781"/>
                  </a:lnTo>
                  <a:lnTo>
                    <a:pt x="886892" y="2757691"/>
                  </a:lnTo>
                  <a:lnTo>
                    <a:pt x="846680" y="2739028"/>
                  </a:lnTo>
                  <a:lnTo>
                    <a:pt x="807573" y="2717822"/>
                  </a:lnTo>
                  <a:lnTo>
                    <a:pt x="769699" y="2694108"/>
                  </a:lnTo>
                  <a:lnTo>
                    <a:pt x="733189" y="2667918"/>
                  </a:lnTo>
                  <a:lnTo>
                    <a:pt x="698173" y="2639285"/>
                  </a:lnTo>
                  <a:lnTo>
                    <a:pt x="664779" y="2608242"/>
                  </a:lnTo>
                  <a:lnTo>
                    <a:pt x="633138" y="2574821"/>
                  </a:lnTo>
                  <a:lnTo>
                    <a:pt x="603380" y="2539056"/>
                  </a:lnTo>
                  <a:lnTo>
                    <a:pt x="575634" y="2500980"/>
                  </a:lnTo>
                  <a:lnTo>
                    <a:pt x="550029" y="2460625"/>
                  </a:lnTo>
                  <a:lnTo>
                    <a:pt x="547489" y="2456180"/>
                  </a:lnTo>
                  <a:lnTo>
                    <a:pt x="544949" y="2451862"/>
                  </a:lnTo>
                  <a:lnTo>
                    <a:pt x="542409" y="2447417"/>
                  </a:lnTo>
                  <a:lnTo>
                    <a:pt x="495186" y="2450256"/>
                  </a:lnTo>
                  <a:lnTo>
                    <a:pt x="448938" y="2447629"/>
                  </a:lnTo>
                  <a:lnTo>
                    <a:pt x="404003" y="2439807"/>
                  </a:lnTo>
                  <a:lnTo>
                    <a:pt x="360717" y="2427060"/>
                  </a:lnTo>
                  <a:lnTo>
                    <a:pt x="319419" y="2409657"/>
                  </a:lnTo>
                  <a:lnTo>
                    <a:pt x="280445" y="2387868"/>
                  </a:lnTo>
                  <a:lnTo>
                    <a:pt x="244133" y="2361962"/>
                  </a:lnTo>
                  <a:lnTo>
                    <a:pt x="210821" y="2332209"/>
                  </a:lnTo>
                  <a:lnTo>
                    <a:pt x="180846" y="2298879"/>
                  </a:lnTo>
                  <a:lnTo>
                    <a:pt x="154544" y="2262242"/>
                  </a:lnTo>
                  <a:lnTo>
                    <a:pt x="132254" y="2222566"/>
                  </a:lnTo>
                  <a:lnTo>
                    <a:pt x="114314" y="2180122"/>
                  </a:lnTo>
                  <a:lnTo>
                    <a:pt x="101059" y="2135179"/>
                  </a:lnTo>
                  <a:lnTo>
                    <a:pt x="92829" y="2088007"/>
                  </a:lnTo>
                  <a:lnTo>
                    <a:pt x="90101" y="2036759"/>
                  </a:lnTo>
                  <a:lnTo>
                    <a:pt x="93662" y="1986042"/>
                  </a:lnTo>
                  <a:lnTo>
                    <a:pt x="103332" y="1936418"/>
                  </a:lnTo>
                  <a:lnTo>
                    <a:pt x="118932" y="1888449"/>
                  </a:lnTo>
                  <a:lnTo>
                    <a:pt x="140282" y="1842697"/>
                  </a:lnTo>
                  <a:lnTo>
                    <a:pt x="167200" y="1799725"/>
                  </a:lnTo>
                  <a:lnTo>
                    <a:pt x="199509" y="1760093"/>
                  </a:lnTo>
                  <a:lnTo>
                    <a:pt x="160253" y="1733433"/>
                  </a:lnTo>
                  <a:lnTo>
                    <a:pt x="125016" y="1702993"/>
                  </a:lnTo>
                  <a:lnTo>
                    <a:pt x="93907" y="1669195"/>
                  </a:lnTo>
                  <a:lnTo>
                    <a:pt x="67034" y="1632462"/>
                  </a:lnTo>
                  <a:lnTo>
                    <a:pt x="44505" y="1593215"/>
                  </a:lnTo>
                  <a:lnTo>
                    <a:pt x="26429" y="1551877"/>
                  </a:lnTo>
                  <a:lnTo>
                    <a:pt x="12914" y="1508871"/>
                  </a:lnTo>
                  <a:lnTo>
                    <a:pt x="4068" y="1464619"/>
                  </a:lnTo>
                  <a:lnTo>
                    <a:pt x="0" y="1419544"/>
                  </a:lnTo>
                  <a:lnTo>
                    <a:pt x="817" y="1374067"/>
                  </a:lnTo>
                  <a:lnTo>
                    <a:pt x="6628" y="1328611"/>
                  </a:lnTo>
                  <a:lnTo>
                    <a:pt x="17542" y="1283599"/>
                  </a:lnTo>
                  <a:lnTo>
                    <a:pt x="33666" y="1239452"/>
                  </a:lnTo>
                  <a:lnTo>
                    <a:pt x="55110" y="1196594"/>
                  </a:lnTo>
                  <a:lnTo>
                    <a:pt x="81723" y="1155998"/>
                  </a:lnTo>
                  <a:lnTo>
                    <a:pt x="112520" y="1119257"/>
                  </a:lnTo>
                  <a:lnTo>
                    <a:pt x="147088" y="1086645"/>
                  </a:lnTo>
                  <a:lnTo>
                    <a:pt x="185015" y="1058434"/>
                  </a:lnTo>
                  <a:lnTo>
                    <a:pt x="225889" y="1034896"/>
                  </a:lnTo>
                  <a:lnTo>
                    <a:pt x="269297" y="1016304"/>
                  </a:lnTo>
                  <a:lnTo>
                    <a:pt x="314828" y="1002929"/>
                  </a:lnTo>
                  <a:lnTo>
                    <a:pt x="362069" y="995045"/>
                  </a:lnTo>
                  <a:lnTo>
                    <a:pt x="365498" y="985774"/>
                  </a:lnTo>
                  <a:close/>
                </a:path>
                <a:path w="4018915" h="2994025">
                  <a:moveTo>
                    <a:pt x="439158" y="1803654"/>
                  </a:moveTo>
                  <a:lnTo>
                    <a:pt x="389946" y="1804530"/>
                  </a:lnTo>
                  <a:lnTo>
                    <a:pt x="341270" y="1799322"/>
                  </a:lnTo>
                  <a:lnTo>
                    <a:pt x="293668" y="1788164"/>
                  </a:lnTo>
                  <a:lnTo>
                    <a:pt x="247674" y="1771191"/>
                  </a:lnTo>
                  <a:lnTo>
                    <a:pt x="203827" y="1748536"/>
                  </a:lnTo>
                </a:path>
                <a:path w="4018915" h="2994025">
                  <a:moveTo>
                    <a:pt x="646803" y="2407920"/>
                  </a:moveTo>
                  <a:lnTo>
                    <a:pt x="621744" y="2417084"/>
                  </a:lnTo>
                  <a:lnTo>
                    <a:pt x="596162" y="2424557"/>
                  </a:lnTo>
                  <a:lnTo>
                    <a:pt x="570150" y="2430316"/>
                  </a:lnTo>
                  <a:lnTo>
                    <a:pt x="543806" y="2434336"/>
                  </a:lnTo>
                </a:path>
                <a:path w="4018915" h="2994025">
                  <a:moveTo>
                    <a:pt x="1534152" y="2698242"/>
                  </a:moveTo>
                  <a:lnTo>
                    <a:pt x="1516251" y="2669391"/>
                  </a:lnTo>
                  <a:lnTo>
                    <a:pt x="1499909" y="2639648"/>
                  </a:lnTo>
                  <a:lnTo>
                    <a:pt x="1485164" y="2609070"/>
                  </a:lnTo>
                  <a:lnTo>
                    <a:pt x="1472049" y="2577719"/>
                  </a:lnTo>
                </a:path>
                <a:path w="4018915" h="2994025">
                  <a:moveTo>
                    <a:pt x="2681470" y="2397633"/>
                  </a:moveTo>
                  <a:lnTo>
                    <a:pt x="2677904" y="2431149"/>
                  </a:lnTo>
                  <a:lnTo>
                    <a:pt x="2672564" y="2464403"/>
                  </a:lnTo>
                  <a:lnTo>
                    <a:pt x="2665486" y="2497324"/>
                  </a:lnTo>
                  <a:lnTo>
                    <a:pt x="2656705" y="2529840"/>
                  </a:lnTo>
                </a:path>
                <a:path w="4018915" h="2994025">
                  <a:moveTo>
                    <a:pt x="3174103" y="1580388"/>
                  </a:moveTo>
                  <a:lnTo>
                    <a:pt x="3215852" y="1603353"/>
                  </a:lnTo>
                  <a:lnTo>
                    <a:pt x="3255021" y="1629657"/>
                  </a:lnTo>
                  <a:lnTo>
                    <a:pt x="3291471" y="1659075"/>
                  </a:lnTo>
                  <a:lnTo>
                    <a:pt x="3325065" y="1691380"/>
                  </a:lnTo>
                  <a:lnTo>
                    <a:pt x="3355666" y="1726345"/>
                  </a:lnTo>
                  <a:lnTo>
                    <a:pt x="3383136" y="1763745"/>
                  </a:lnTo>
                  <a:lnTo>
                    <a:pt x="3407338" y="1803352"/>
                  </a:lnTo>
                  <a:lnTo>
                    <a:pt x="3428136" y="1844940"/>
                  </a:lnTo>
                  <a:lnTo>
                    <a:pt x="3445390" y="1888283"/>
                  </a:lnTo>
                  <a:lnTo>
                    <a:pt x="3458965" y="1933155"/>
                  </a:lnTo>
                  <a:lnTo>
                    <a:pt x="3468722" y="1979327"/>
                  </a:lnTo>
                  <a:lnTo>
                    <a:pt x="3474525" y="2026575"/>
                  </a:lnTo>
                  <a:lnTo>
                    <a:pt x="3476236" y="2074672"/>
                  </a:lnTo>
                </a:path>
                <a:path w="4018915" h="2994025">
                  <a:moveTo>
                    <a:pt x="3886700" y="1053973"/>
                  </a:moveTo>
                  <a:lnTo>
                    <a:pt x="3866702" y="1095860"/>
                  </a:lnTo>
                  <a:lnTo>
                    <a:pt x="3843089" y="1135564"/>
                  </a:lnTo>
                  <a:lnTo>
                    <a:pt x="3816026" y="1172854"/>
                  </a:lnTo>
                  <a:lnTo>
                    <a:pt x="3785677" y="1207499"/>
                  </a:lnTo>
                  <a:lnTo>
                    <a:pt x="3752207" y="1239266"/>
                  </a:lnTo>
                </a:path>
                <a:path w="4018915" h="2994025">
                  <a:moveTo>
                    <a:pt x="3563866" y="366268"/>
                  </a:moveTo>
                  <a:lnTo>
                    <a:pt x="3567245" y="387977"/>
                  </a:lnTo>
                  <a:lnTo>
                    <a:pt x="3569565" y="409829"/>
                  </a:lnTo>
                  <a:lnTo>
                    <a:pt x="3570813" y="431776"/>
                  </a:lnTo>
                  <a:lnTo>
                    <a:pt x="3570978" y="453771"/>
                  </a:lnTo>
                </a:path>
                <a:path w="4018915" h="2994025">
                  <a:moveTo>
                    <a:pt x="2704838" y="264160"/>
                  </a:moveTo>
                  <a:lnTo>
                    <a:pt x="2719042" y="234393"/>
                  </a:lnTo>
                  <a:lnTo>
                    <a:pt x="2735318" y="205756"/>
                  </a:lnTo>
                  <a:lnTo>
                    <a:pt x="2753594" y="178382"/>
                  </a:lnTo>
                  <a:lnTo>
                    <a:pt x="2773799" y="152400"/>
                  </a:lnTo>
                </a:path>
                <a:path w="4018915" h="2994025">
                  <a:moveTo>
                    <a:pt x="2060313" y="317246"/>
                  </a:moveTo>
                  <a:lnTo>
                    <a:pt x="2066407" y="292471"/>
                  </a:lnTo>
                  <a:lnTo>
                    <a:pt x="2074013" y="268113"/>
                  </a:lnTo>
                  <a:lnTo>
                    <a:pt x="2083119" y="244255"/>
                  </a:lnTo>
                  <a:lnTo>
                    <a:pt x="2093714" y="220980"/>
                  </a:lnTo>
                </a:path>
                <a:path w="4018915" h="2994025">
                  <a:moveTo>
                    <a:pt x="1303901" y="350012"/>
                  </a:moveTo>
                  <a:lnTo>
                    <a:pt x="1336131" y="370527"/>
                  </a:lnTo>
                  <a:lnTo>
                    <a:pt x="1367052" y="392970"/>
                  </a:lnTo>
                  <a:lnTo>
                    <a:pt x="1396591" y="417271"/>
                  </a:lnTo>
                  <a:lnTo>
                    <a:pt x="1424678" y="443357"/>
                  </a:lnTo>
                </a:path>
                <a:path w="4018915" h="2994025">
                  <a:moveTo>
                    <a:pt x="386580" y="1084072"/>
                  </a:moveTo>
                  <a:lnTo>
                    <a:pt x="379839" y="1059837"/>
                  </a:lnTo>
                  <a:lnTo>
                    <a:pt x="374086" y="1035352"/>
                  </a:lnTo>
                  <a:lnTo>
                    <a:pt x="369310" y="1010652"/>
                  </a:lnTo>
                  <a:lnTo>
                    <a:pt x="365498" y="985774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425176" y="1191920"/>
            <a:ext cx="3200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40" algn="ctr">
              <a:lnSpc>
                <a:spcPct val="100000"/>
              </a:lnSpc>
              <a:spcBef>
                <a:spcPts val="100"/>
              </a:spcBef>
            </a:pPr>
            <a:r>
              <a:rPr lang="en-IN"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POLL</a:t>
            </a:r>
          </a:p>
          <a:p>
            <a:pPr marL="12700">
              <a:lnSpc>
                <a:spcPct val="100000"/>
              </a:lnSpc>
            </a:pPr>
            <a:endParaRPr sz="2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6</a:t>
            </a:fld>
            <a:endParaRPr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926520-3939-C0D0-67C5-41A872369D33}"/>
              </a:ext>
            </a:extLst>
          </p:cNvPr>
          <p:cNvSpPr txBox="1"/>
          <p:nvPr/>
        </p:nvSpPr>
        <p:spPr>
          <a:xfrm>
            <a:off x="7425176" y="1631026"/>
            <a:ext cx="37424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Which of the following correctly describes the relationship between </a:t>
            </a:r>
            <a:r>
              <a:rPr lang="en-US" b="1" dirty="0">
                <a:solidFill>
                  <a:schemeClr val="bg1"/>
                </a:solidFill>
              </a:rPr>
              <a:t>SOP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b="1" dirty="0">
                <a:solidFill>
                  <a:schemeClr val="bg1"/>
                </a:solidFill>
              </a:rPr>
              <a:t>POS</a:t>
            </a:r>
            <a:r>
              <a:rPr lang="en-US" dirty="0">
                <a:solidFill>
                  <a:schemeClr val="bg1"/>
                </a:solidFill>
              </a:rPr>
              <a:t> for a Boolean function?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276C0-DC13-2D6C-EBEC-5FF669028FE0}"/>
              </a:ext>
            </a:extLst>
          </p:cNvPr>
          <p:cNvSpPr txBox="1"/>
          <p:nvPr/>
        </p:nvSpPr>
        <p:spPr>
          <a:xfrm>
            <a:off x="7416210" y="2773298"/>
            <a:ext cx="37424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A. SOP represents the OR of products, and POS represents the AND of sums.</a:t>
            </a:r>
          </a:p>
          <a:p>
            <a:r>
              <a:rPr lang="en-IN" dirty="0">
                <a:solidFill>
                  <a:schemeClr val="bg1"/>
                </a:solidFill>
              </a:rPr>
              <a:t>B. SOP represents the AND of sums, and POS represents the OR of products.</a:t>
            </a:r>
          </a:p>
          <a:p>
            <a:r>
              <a:rPr lang="en-IN" dirty="0">
                <a:solidFill>
                  <a:schemeClr val="bg1"/>
                </a:solidFill>
              </a:rPr>
              <a:t>C. Both SOP and POS represent the same type of expressions.</a:t>
            </a:r>
          </a:p>
          <a:p>
            <a:r>
              <a:rPr lang="en-IN" dirty="0">
                <a:solidFill>
                  <a:schemeClr val="bg1"/>
                </a:solidFill>
              </a:rPr>
              <a:t>D. SOP uses only AND operations, and POS uses only OR operations.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F9D6B-BF20-9E75-0B0D-4A170230D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CEE9561-D03D-B2C5-C883-B6A5861150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86021" y="356996"/>
            <a:ext cx="532512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QUICK</a:t>
            </a:r>
            <a:r>
              <a:rPr spc="-140" dirty="0"/>
              <a:t> </a:t>
            </a:r>
            <a:r>
              <a:rPr spc="-25" dirty="0"/>
              <a:t>QUIZ</a:t>
            </a:r>
            <a:r>
              <a:rPr spc="-110" dirty="0"/>
              <a:t> </a:t>
            </a:r>
            <a:r>
              <a:rPr spc="-30" dirty="0"/>
              <a:t>(POLL)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66A86F7-917D-8565-EAA6-73F5209CD07B}"/>
              </a:ext>
            </a:extLst>
          </p:cNvPr>
          <p:cNvSpPr txBox="1"/>
          <p:nvPr/>
        </p:nvSpPr>
        <p:spPr>
          <a:xfrm>
            <a:off x="591312" y="1191920"/>
            <a:ext cx="5800052" cy="491929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60"/>
              </a:spcBef>
              <a:tabLst>
                <a:tab pos="5044440" algn="l"/>
                <a:tab pos="577469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Q.</a:t>
            </a:r>
            <a:r>
              <a:rPr lang="en-US"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800" dirty="0"/>
              <a:t>Which of the following represents the </a:t>
            </a:r>
            <a:r>
              <a:rPr lang="en-US" sz="2800" b="1" dirty="0"/>
              <a:t>SOP form</a:t>
            </a:r>
            <a:r>
              <a:rPr lang="en-US" sz="2800" dirty="0"/>
              <a:t> for the Boolean expression derived from the min-terms m1,m3,m5 for a 3-variable function?</a:t>
            </a:r>
          </a:p>
          <a:p>
            <a:pPr marL="552450" indent="-514350">
              <a:lnSpc>
                <a:spcPct val="100000"/>
              </a:lnSpc>
              <a:spcBef>
                <a:spcPts val="760"/>
              </a:spcBef>
              <a:buAutoNum type="alphaUcPeriod"/>
              <a:tabLst>
                <a:tab pos="5044440" algn="l"/>
                <a:tab pos="5774690" algn="l"/>
              </a:tabLst>
            </a:pPr>
            <a:r>
              <a:rPr lang="en-IN" sz="2800" dirty="0"/>
              <a:t>A′B′C+A’BC+AB’C</a:t>
            </a:r>
          </a:p>
          <a:p>
            <a:pPr marL="552450" indent="-514350">
              <a:spcBef>
                <a:spcPts val="760"/>
              </a:spcBef>
              <a:buFontTx/>
              <a:buAutoNum type="alphaUcPeriod"/>
              <a:tabLst>
                <a:tab pos="5044440" algn="l"/>
                <a:tab pos="5774690" algn="l"/>
              </a:tabLst>
            </a:pPr>
            <a:r>
              <a:rPr lang="en-IN" sz="2800" dirty="0"/>
              <a:t>A′B′C+ABC’+A’BC</a:t>
            </a:r>
          </a:p>
          <a:p>
            <a:pPr marL="552450" indent="-514350">
              <a:spcBef>
                <a:spcPts val="760"/>
              </a:spcBef>
              <a:buFontTx/>
              <a:buAutoNum type="alphaUcPeriod"/>
              <a:tabLst>
                <a:tab pos="5044440" algn="l"/>
                <a:tab pos="5774690" algn="l"/>
              </a:tabLst>
            </a:pPr>
            <a:r>
              <a:rPr lang="en-IN" sz="2800" dirty="0"/>
              <a:t>AB′C′+A’BC’</a:t>
            </a:r>
          </a:p>
          <a:p>
            <a:pPr marL="552450" indent="-514350">
              <a:spcBef>
                <a:spcPts val="760"/>
              </a:spcBef>
              <a:buFontTx/>
              <a:buAutoNum type="alphaUcPeriod"/>
              <a:tabLst>
                <a:tab pos="5044440" algn="l"/>
                <a:tab pos="5774690" algn="l"/>
              </a:tabLst>
            </a:pPr>
            <a:r>
              <a:rPr lang="en-IN" sz="2800" dirty="0"/>
              <a:t>A′B’C+AB′C’</a:t>
            </a:r>
          </a:p>
          <a:p>
            <a:pPr marL="552450" indent="-514350">
              <a:lnSpc>
                <a:spcPct val="100000"/>
              </a:lnSpc>
              <a:spcBef>
                <a:spcPts val="760"/>
              </a:spcBef>
              <a:buAutoNum type="alphaUcPeriod"/>
              <a:tabLst>
                <a:tab pos="5044440" algn="l"/>
                <a:tab pos="5774690" algn="l"/>
              </a:tabLst>
            </a:pPr>
            <a:endParaRPr lang="en-IN" sz="2800" dirty="0"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CD2B74D0-1681-791A-786A-5FC7B3E0E42D}"/>
              </a:ext>
            </a:extLst>
          </p:cNvPr>
          <p:cNvGrpSpPr/>
          <p:nvPr/>
        </p:nvGrpSpPr>
        <p:grpSpPr>
          <a:xfrm>
            <a:off x="6391364" y="703960"/>
            <a:ext cx="5692481" cy="3828712"/>
            <a:chOff x="7151377" y="703960"/>
            <a:chExt cx="4031615" cy="300672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7F26488B-46A0-7281-E9AA-DBE0C70DB136}"/>
                </a:ext>
              </a:extLst>
            </p:cNvPr>
            <p:cNvSpPr/>
            <p:nvPr/>
          </p:nvSpPr>
          <p:spPr>
            <a:xfrm>
              <a:off x="7157727" y="710310"/>
              <a:ext cx="4018915" cy="2994025"/>
            </a:xfrm>
            <a:custGeom>
              <a:avLst/>
              <a:gdLst/>
              <a:ahLst/>
              <a:cxnLst/>
              <a:rect l="l" t="t" r="r" b="b"/>
              <a:pathLst>
                <a:path w="4018915" h="2994025">
                  <a:moveTo>
                    <a:pt x="2455492" y="0"/>
                  </a:moveTo>
                  <a:lnTo>
                    <a:pt x="2410762" y="2204"/>
                  </a:lnTo>
                  <a:lnTo>
                    <a:pt x="2366752" y="9358"/>
                  </a:lnTo>
                  <a:lnTo>
                    <a:pt x="2323870" y="21320"/>
                  </a:lnTo>
                  <a:lnTo>
                    <a:pt x="2282523" y="37954"/>
                  </a:lnTo>
                  <a:lnTo>
                    <a:pt x="2243120" y="59121"/>
                  </a:lnTo>
                  <a:lnTo>
                    <a:pt x="2206068" y="84681"/>
                  </a:lnTo>
                  <a:lnTo>
                    <a:pt x="2171775" y="114497"/>
                  </a:lnTo>
                  <a:lnTo>
                    <a:pt x="2140648" y="148430"/>
                  </a:lnTo>
                  <a:lnTo>
                    <a:pt x="2113094" y="186341"/>
                  </a:lnTo>
                  <a:lnTo>
                    <a:pt x="2089523" y="228092"/>
                  </a:lnTo>
                  <a:lnTo>
                    <a:pt x="2063115" y="203480"/>
                  </a:lnTo>
                  <a:lnTo>
                    <a:pt x="2005441" y="160495"/>
                  </a:lnTo>
                  <a:lnTo>
                    <a:pt x="1931252" y="121532"/>
                  </a:lnTo>
                  <a:lnTo>
                    <a:pt x="1887111" y="105381"/>
                  </a:lnTo>
                  <a:lnTo>
                    <a:pt x="1842320" y="93702"/>
                  </a:lnTo>
                  <a:lnTo>
                    <a:pt x="1797159" y="86406"/>
                  </a:lnTo>
                  <a:lnTo>
                    <a:pt x="1751910" y="83406"/>
                  </a:lnTo>
                  <a:lnTo>
                    <a:pt x="1706855" y="84615"/>
                  </a:lnTo>
                  <a:lnTo>
                    <a:pt x="1662273" y="89944"/>
                  </a:lnTo>
                  <a:lnTo>
                    <a:pt x="1618447" y="99307"/>
                  </a:lnTo>
                  <a:lnTo>
                    <a:pt x="1575658" y="112616"/>
                  </a:lnTo>
                  <a:lnTo>
                    <a:pt x="1534187" y="129783"/>
                  </a:lnTo>
                  <a:lnTo>
                    <a:pt x="1494315" y="150722"/>
                  </a:lnTo>
                  <a:lnTo>
                    <a:pt x="1456323" y="175344"/>
                  </a:lnTo>
                  <a:lnTo>
                    <a:pt x="1420492" y="203562"/>
                  </a:lnTo>
                  <a:lnTo>
                    <a:pt x="1387105" y="235289"/>
                  </a:lnTo>
                  <a:lnTo>
                    <a:pt x="1356441" y="270437"/>
                  </a:lnTo>
                  <a:lnTo>
                    <a:pt x="1328782" y="308919"/>
                  </a:lnTo>
                  <a:lnTo>
                    <a:pt x="1304409" y="350647"/>
                  </a:lnTo>
                  <a:lnTo>
                    <a:pt x="1258066" y="325683"/>
                  </a:lnTo>
                  <a:lnTo>
                    <a:pt x="1210084" y="304832"/>
                  </a:lnTo>
                  <a:lnTo>
                    <a:pt x="1160726" y="288148"/>
                  </a:lnTo>
                  <a:lnTo>
                    <a:pt x="1110258" y="275685"/>
                  </a:lnTo>
                  <a:lnTo>
                    <a:pt x="1058944" y="267497"/>
                  </a:lnTo>
                  <a:lnTo>
                    <a:pt x="1007050" y="263636"/>
                  </a:lnTo>
                  <a:lnTo>
                    <a:pt x="954841" y="264157"/>
                  </a:lnTo>
                  <a:lnTo>
                    <a:pt x="902581" y="269113"/>
                  </a:lnTo>
                  <a:lnTo>
                    <a:pt x="856424" y="277261"/>
                  </a:lnTo>
                  <a:lnTo>
                    <a:pt x="811645" y="288659"/>
                  </a:lnTo>
                  <a:lnTo>
                    <a:pt x="768347" y="303167"/>
                  </a:lnTo>
                  <a:lnTo>
                    <a:pt x="726635" y="320649"/>
                  </a:lnTo>
                  <a:lnTo>
                    <a:pt x="686613" y="340964"/>
                  </a:lnTo>
                  <a:lnTo>
                    <a:pt x="648384" y="363975"/>
                  </a:lnTo>
                  <a:lnTo>
                    <a:pt x="612053" y="389544"/>
                  </a:lnTo>
                  <a:lnTo>
                    <a:pt x="577723" y="417531"/>
                  </a:lnTo>
                  <a:lnTo>
                    <a:pt x="545499" y="447798"/>
                  </a:lnTo>
                  <a:lnTo>
                    <a:pt x="515484" y="480208"/>
                  </a:lnTo>
                  <a:lnTo>
                    <a:pt x="487783" y="514620"/>
                  </a:lnTo>
                  <a:lnTo>
                    <a:pt x="462499" y="550898"/>
                  </a:lnTo>
                  <a:lnTo>
                    <a:pt x="439737" y="588901"/>
                  </a:lnTo>
                  <a:lnTo>
                    <a:pt x="419600" y="628493"/>
                  </a:lnTo>
                  <a:lnTo>
                    <a:pt x="402193" y="669534"/>
                  </a:lnTo>
                  <a:lnTo>
                    <a:pt x="387618" y="711886"/>
                  </a:lnTo>
                  <a:lnTo>
                    <a:pt x="375982" y="755411"/>
                  </a:lnTo>
                  <a:lnTo>
                    <a:pt x="367386" y="799969"/>
                  </a:lnTo>
                  <a:lnTo>
                    <a:pt x="361936" y="845423"/>
                  </a:lnTo>
                  <a:lnTo>
                    <a:pt x="359735" y="891635"/>
                  </a:lnTo>
                  <a:lnTo>
                    <a:pt x="360888" y="938464"/>
                  </a:lnTo>
                  <a:lnTo>
                    <a:pt x="365498" y="985774"/>
                  </a:lnTo>
                  <a:lnTo>
                    <a:pt x="362069" y="995045"/>
                  </a:lnTo>
                  <a:lnTo>
                    <a:pt x="314828" y="1002929"/>
                  </a:lnTo>
                  <a:lnTo>
                    <a:pt x="269297" y="1016304"/>
                  </a:lnTo>
                  <a:lnTo>
                    <a:pt x="225889" y="1034896"/>
                  </a:lnTo>
                  <a:lnTo>
                    <a:pt x="185015" y="1058434"/>
                  </a:lnTo>
                  <a:lnTo>
                    <a:pt x="147088" y="1086645"/>
                  </a:lnTo>
                  <a:lnTo>
                    <a:pt x="112520" y="1119257"/>
                  </a:lnTo>
                  <a:lnTo>
                    <a:pt x="81723" y="1155998"/>
                  </a:lnTo>
                  <a:lnTo>
                    <a:pt x="55110" y="1196594"/>
                  </a:lnTo>
                  <a:lnTo>
                    <a:pt x="33666" y="1239452"/>
                  </a:lnTo>
                  <a:lnTo>
                    <a:pt x="17542" y="1283599"/>
                  </a:lnTo>
                  <a:lnTo>
                    <a:pt x="6628" y="1328611"/>
                  </a:lnTo>
                  <a:lnTo>
                    <a:pt x="817" y="1374067"/>
                  </a:lnTo>
                  <a:lnTo>
                    <a:pt x="0" y="1419544"/>
                  </a:lnTo>
                  <a:lnTo>
                    <a:pt x="4068" y="1464619"/>
                  </a:lnTo>
                  <a:lnTo>
                    <a:pt x="12914" y="1508871"/>
                  </a:lnTo>
                  <a:lnTo>
                    <a:pt x="26429" y="1551877"/>
                  </a:lnTo>
                  <a:lnTo>
                    <a:pt x="44505" y="1593215"/>
                  </a:lnTo>
                  <a:lnTo>
                    <a:pt x="67034" y="1632462"/>
                  </a:lnTo>
                  <a:lnTo>
                    <a:pt x="93907" y="1669195"/>
                  </a:lnTo>
                  <a:lnTo>
                    <a:pt x="125016" y="1702993"/>
                  </a:lnTo>
                  <a:lnTo>
                    <a:pt x="160253" y="1733433"/>
                  </a:lnTo>
                  <a:lnTo>
                    <a:pt x="199509" y="1760093"/>
                  </a:lnTo>
                  <a:lnTo>
                    <a:pt x="167200" y="1799725"/>
                  </a:lnTo>
                  <a:lnTo>
                    <a:pt x="140282" y="1842697"/>
                  </a:lnTo>
                  <a:lnTo>
                    <a:pt x="118932" y="1888449"/>
                  </a:lnTo>
                  <a:lnTo>
                    <a:pt x="103332" y="1936418"/>
                  </a:lnTo>
                  <a:lnTo>
                    <a:pt x="93662" y="1986042"/>
                  </a:lnTo>
                  <a:lnTo>
                    <a:pt x="90101" y="2036759"/>
                  </a:lnTo>
                  <a:lnTo>
                    <a:pt x="92829" y="2088007"/>
                  </a:lnTo>
                  <a:lnTo>
                    <a:pt x="101059" y="2135179"/>
                  </a:lnTo>
                  <a:lnTo>
                    <a:pt x="114314" y="2180122"/>
                  </a:lnTo>
                  <a:lnTo>
                    <a:pt x="132254" y="2222566"/>
                  </a:lnTo>
                  <a:lnTo>
                    <a:pt x="154544" y="2262242"/>
                  </a:lnTo>
                  <a:lnTo>
                    <a:pt x="180846" y="2298879"/>
                  </a:lnTo>
                  <a:lnTo>
                    <a:pt x="210821" y="2332209"/>
                  </a:lnTo>
                  <a:lnTo>
                    <a:pt x="244133" y="2361962"/>
                  </a:lnTo>
                  <a:lnTo>
                    <a:pt x="280445" y="2387868"/>
                  </a:lnTo>
                  <a:lnTo>
                    <a:pt x="319419" y="2409657"/>
                  </a:lnTo>
                  <a:lnTo>
                    <a:pt x="360717" y="2427060"/>
                  </a:lnTo>
                  <a:lnTo>
                    <a:pt x="404003" y="2439807"/>
                  </a:lnTo>
                  <a:lnTo>
                    <a:pt x="448938" y="2447629"/>
                  </a:lnTo>
                  <a:lnTo>
                    <a:pt x="495186" y="2450256"/>
                  </a:lnTo>
                  <a:lnTo>
                    <a:pt x="542409" y="2447417"/>
                  </a:lnTo>
                  <a:lnTo>
                    <a:pt x="550029" y="2460625"/>
                  </a:lnTo>
                  <a:lnTo>
                    <a:pt x="575634" y="2500980"/>
                  </a:lnTo>
                  <a:lnTo>
                    <a:pt x="603380" y="2539056"/>
                  </a:lnTo>
                  <a:lnTo>
                    <a:pt x="633138" y="2574821"/>
                  </a:lnTo>
                  <a:lnTo>
                    <a:pt x="664779" y="2608242"/>
                  </a:lnTo>
                  <a:lnTo>
                    <a:pt x="698173" y="2639285"/>
                  </a:lnTo>
                  <a:lnTo>
                    <a:pt x="733189" y="2667918"/>
                  </a:lnTo>
                  <a:lnTo>
                    <a:pt x="769699" y="2694108"/>
                  </a:lnTo>
                  <a:lnTo>
                    <a:pt x="807573" y="2717822"/>
                  </a:lnTo>
                  <a:lnTo>
                    <a:pt x="846680" y="2739028"/>
                  </a:lnTo>
                  <a:lnTo>
                    <a:pt x="886892" y="2757691"/>
                  </a:lnTo>
                  <a:lnTo>
                    <a:pt x="928078" y="2773781"/>
                  </a:lnTo>
                  <a:lnTo>
                    <a:pt x="970109" y="2787263"/>
                  </a:lnTo>
                  <a:lnTo>
                    <a:pt x="1012856" y="2798105"/>
                  </a:lnTo>
                  <a:lnTo>
                    <a:pt x="1056188" y="2806274"/>
                  </a:lnTo>
                  <a:lnTo>
                    <a:pt x="1099976" y="2811737"/>
                  </a:lnTo>
                  <a:lnTo>
                    <a:pt x="1144091" y="2814461"/>
                  </a:lnTo>
                  <a:lnTo>
                    <a:pt x="1188402" y="2814413"/>
                  </a:lnTo>
                  <a:lnTo>
                    <a:pt x="1232780" y="2811561"/>
                  </a:lnTo>
                  <a:lnTo>
                    <a:pt x="1277095" y="2805871"/>
                  </a:lnTo>
                  <a:lnTo>
                    <a:pt x="1321218" y="2797311"/>
                  </a:lnTo>
                  <a:lnTo>
                    <a:pt x="1365018" y="2785848"/>
                  </a:lnTo>
                  <a:lnTo>
                    <a:pt x="1408367" y="2771449"/>
                  </a:lnTo>
                  <a:lnTo>
                    <a:pt x="1451134" y="2754081"/>
                  </a:lnTo>
                  <a:lnTo>
                    <a:pt x="1493190" y="2733712"/>
                  </a:lnTo>
                  <a:lnTo>
                    <a:pt x="1534406" y="2710307"/>
                  </a:lnTo>
                  <a:lnTo>
                    <a:pt x="1562718" y="2750028"/>
                  </a:lnTo>
                  <a:lnTo>
                    <a:pt x="1593779" y="2787231"/>
                  </a:lnTo>
                  <a:lnTo>
                    <a:pt x="1627422" y="2821790"/>
                  </a:lnTo>
                  <a:lnTo>
                    <a:pt x="1663479" y="2853576"/>
                  </a:lnTo>
                  <a:lnTo>
                    <a:pt x="1701784" y="2882464"/>
                  </a:lnTo>
                  <a:lnTo>
                    <a:pt x="1742168" y="2908324"/>
                  </a:lnTo>
                  <a:lnTo>
                    <a:pt x="1784466" y="2931029"/>
                  </a:lnTo>
                  <a:lnTo>
                    <a:pt x="1828509" y="2950453"/>
                  </a:lnTo>
                  <a:lnTo>
                    <a:pt x="1874131" y="2966466"/>
                  </a:lnTo>
                  <a:lnTo>
                    <a:pt x="1919438" y="2978589"/>
                  </a:lnTo>
                  <a:lnTo>
                    <a:pt x="1964825" y="2987166"/>
                  </a:lnTo>
                  <a:lnTo>
                    <a:pt x="2010138" y="2992277"/>
                  </a:lnTo>
                  <a:lnTo>
                    <a:pt x="2055229" y="2994007"/>
                  </a:lnTo>
                  <a:lnTo>
                    <a:pt x="2099944" y="2992437"/>
                  </a:lnTo>
                  <a:lnTo>
                    <a:pt x="2144134" y="2987648"/>
                  </a:lnTo>
                  <a:lnTo>
                    <a:pt x="2187647" y="2979724"/>
                  </a:lnTo>
                  <a:lnTo>
                    <a:pt x="2230331" y="2968747"/>
                  </a:lnTo>
                  <a:lnTo>
                    <a:pt x="2272037" y="2954799"/>
                  </a:lnTo>
                  <a:lnTo>
                    <a:pt x="2312611" y="2937961"/>
                  </a:lnTo>
                  <a:lnTo>
                    <a:pt x="2351905" y="2918317"/>
                  </a:lnTo>
                  <a:lnTo>
                    <a:pt x="2389766" y="2895949"/>
                  </a:lnTo>
                  <a:lnTo>
                    <a:pt x="2426042" y="2870938"/>
                  </a:lnTo>
                  <a:lnTo>
                    <a:pt x="2460584" y="2843367"/>
                  </a:lnTo>
                  <a:lnTo>
                    <a:pt x="2493240" y="2813319"/>
                  </a:lnTo>
                  <a:lnTo>
                    <a:pt x="2523859" y="2780875"/>
                  </a:lnTo>
                  <a:lnTo>
                    <a:pt x="2552289" y="2746117"/>
                  </a:lnTo>
                  <a:lnTo>
                    <a:pt x="2578379" y="2709129"/>
                  </a:lnTo>
                  <a:lnTo>
                    <a:pt x="2601979" y="2669992"/>
                  </a:lnTo>
                  <a:lnTo>
                    <a:pt x="2622938" y="2628787"/>
                  </a:lnTo>
                  <a:lnTo>
                    <a:pt x="2641103" y="2585599"/>
                  </a:lnTo>
                  <a:lnTo>
                    <a:pt x="2656324" y="2540508"/>
                  </a:lnTo>
                  <a:lnTo>
                    <a:pt x="2699390" y="2565047"/>
                  </a:lnTo>
                  <a:lnTo>
                    <a:pt x="2744316" y="2585396"/>
                  </a:lnTo>
                  <a:lnTo>
                    <a:pt x="2790801" y="2601468"/>
                  </a:lnTo>
                  <a:lnTo>
                    <a:pt x="2838545" y="2613180"/>
                  </a:lnTo>
                  <a:lnTo>
                    <a:pt x="2887249" y="2620448"/>
                  </a:lnTo>
                  <a:lnTo>
                    <a:pt x="2936613" y="2623185"/>
                  </a:lnTo>
                  <a:lnTo>
                    <a:pt x="2983017" y="2621562"/>
                  </a:lnTo>
                  <a:lnTo>
                    <a:pt x="3028355" y="2616037"/>
                  </a:lnTo>
                  <a:lnTo>
                    <a:pt x="3072465" y="2606774"/>
                  </a:lnTo>
                  <a:lnTo>
                    <a:pt x="3115184" y="2593934"/>
                  </a:lnTo>
                  <a:lnTo>
                    <a:pt x="3156349" y="2577680"/>
                  </a:lnTo>
                  <a:lnTo>
                    <a:pt x="3195798" y="2558175"/>
                  </a:lnTo>
                  <a:lnTo>
                    <a:pt x="3233369" y="2535580"/>
                  </a:lnTo>
                  <a:lnTo>
                    <a:pt x="3268898" y="2510058"/>
                  </a:lnTo>
                  <a:lnTo>
                    <a:pt x="3302224" y="2481771"/>
                  </a:lnTo>
                  <a:lnTo>
                    <a:pt x="3333184" y="2450882"/>
                  </a:lnTo>
                  <a:lnTo>
                    <a:pt x="3361614" y="2417553"/>
                  </a:lnTo>
                  <a:lnTo>
                    <a:pt x="3387354" y="2381945"/>
                  </a:lnTo>
                  <a:lnTo>
                    <a:pt x="3410239" y="2344222"/>
                  </a:lnTo>
                  <a:lnTo>
                    <a:pt x="3430109" y="2304546"/>
                  </a:lnTo>
                  <a:lnTo>
                    <a:pt x="3446799" y="2263079"/>
                  </a:lnTo>
                  <a:lnTo>
                    <a:pt x="3460148" y="2219983"/>
                  </a:lnTo>
                  <a:lnTo>
                    <a:pt x="3469993" y="2175420"/>
                  </a:lnTo>
                  <a:lnTo>
                    <a:pt x="3476172" y="2129554"/>
                  </a:lnTo>
                  <a:lnTo>
                    <a:pt x="3478522" y="2082546"/>
                  </a:lnTo>
                  <a:lnTo>
                    <a:pt x="3531531" y="2072501"/>
                  </a:lnTo>
                  <a:lnTo>
                    <a:pt x="3583316" y="2057936"/>
                  </a:lnTo>
                  <a:lnTo>
                    <a:pt x="3633605" y="2038969"/>
                  </a:lnTo>
                  <a:lnTo>
                    <a:pt x="3682126" y="2015716"/>
                  </a:lnTo>
                  <a:lnTo>
                    <a:pt x="3728609" y="1988293"/>
                  </a:lnTo>
                  <a:lnTo>
                    <a:pt x="3772781" y="1956816"/>
                  </a:lnTo>
                  <a:lnTo>
                    <a:pt x="3808987" y="1926389"/>
                  </a:lnTo>
                  <a:lnTo>
                    <a:pt x="3842395" y="1893829"/>
                  </a:lnTo>
                  <a:lnTo>
                    <a:pt x="3872983" y="1859309"/>
                  </a:lnTo>
                  <a:lnTo>
                    <a:pt x="3900729" y="1823002"/>
                  </a:lnTo>
                  <a:lnTo>
                    <a:pt x="3925609" y="1785080"/>
                  </a:lnTo>
                  <a:lnTo>
                    <a:pt x="3947602" y="1745718"/>
                  </a:lnTo>
                  <a:lnTo>
                    <a:pt x="3966686" y="1705087"/>
                  </a:lnTo>
                  <a:lnTo>
                    <a:pt x="3982837" y="1663362"/>
                  </a:lnTo>
                  <a:lnTo>
                    <a:pt x="3996035" y="1620716"/>
                  </a:lnTo>
                  <a:lnTo>
                    <a:pt x="4006256" y="1577321"/>
                  </a:lnTo>
                  <a:lnTo>
                    <a:pt x="4013478" y="1533351"/>
                  </a:lnTo>
                  <a:lnTo>
                    <a:pt x="4017678" y="1488978"/>
                  </a:lnTo>
                  <a:lnTo>
                    <a:pt x="4018835" y="1444376"/>
                  </a:lnTo>
                  <a:lnTo>
                    <a:pt x="4016927" y="1399718"/>
                  </a:lnTo>
                  <a:lnTo>
                    <a:pt x="4011930" y="1355178"/>
                  </a:lnTo>
                  <a:lnTo>
                    <a:pt x="4003822" y="1310927"/>
                  </a:lnTo>
                  <a:lnTo>
                    <a:pt x="3992582" y="1267140"/>
                  </a:lnTo>
                  <a:lnTo>
                    <a:pt x="3978186" y="1223989"/>
                  </a:lnTo>
                  <a:lnTo>
                    <a:pt x="3960613" y="1181648"/>
                  </a:lnTo>
                  <a:lnTo>
                    <a:pt x="3939840" y="1140289"/>
                  </a:lnTo>
                  <a:lnTo>
                    <a:pt x="3915845" y="1100086"/>
                  </a:lnTo>
                  <a:lnTo>
                    <a:pt x="3888605" y="1061212"/>
                  </a:lnTo>
                  <a:lnTo>
                    <a:pt x="3895104" y="1044998"/>
                  </a:lnTo>
                  <a:lnTo>
                    <a:pt x="3911338" y="995045"/>
                  </a:lnTo>
                  <a:lnTo>
                    <a:pt x="3921683" y="947623"/>
                  </a:lnTo>
                  <a:lnTo>
                    <a:pt x="3927447" y="900286"/>
                  </a:lnTo>
                  <a:lnTo>
                    <a:pt x="3928776" y="853292"/>
                  </a:lnTo>
                  <a:lnTo>
                    <a:pt x="3925814" y="806902"/>
                  </a:lnTo>
                  <a:lnTo>
                    <a:pt x="3918709" y="761374"/>
                  </a:lnTo>
                  <a:lnTo>
                    <a:pt x="3907606" y="716967"/>
                  </a:lnTo>
                  <a:lnTo>
                    <a:pt x="3892651" y="673939"/>
                  </a:lnTo>
                  <a:lnTo>
                    <a:pt x="3873990" y="632551"/>
                  </a:lnTo>
                  <a:lnTo>
                    <a:pt x="3851770" y="593061"/>
                  </a:lnTo>
                  <a:lnTo>
                    <a:pt x="3826135" y="555729"/>
                  </a:lnTo>
                  <a:lnTo>
                    <a:pt x="3797232" y="520812"/>
                  </a:lnTo>
                  <a:lnTo>
                    <a:pt x="3765207" y="488570"/>
                  </a:lnTo>
                  <a:lnTo>
                    <a:pt x="3730206" y="459263"/>
                  </a:lnTo>
                  <a:lnTo>
                    <a:pt x="3692374" y="433149"/>
                  </a:lnTo>
                  <a:lnTo>
                    <a:pt x="3651858" y="410487"/>
                  </a:lnTo>
                  <a:lnTo>
                    <a:pt x="3608804" y="391536"/>
                  </a:lnTo>
                  <a:lnTo>
                    <a:pt x="3563358" y="376555"/>
                  </a:lnTo>
                  <a:lnTo>
                    <a:pt x="3551187" y="325302"/>
                  </a:lnTo>
                  <a:lnTo>
                    <a:pt x="3533386" y="276112"/>
                  </a:lnTo>
                  <a:lnTo>
                    <a:pt x="3510208" y="229442"/>
                  </a:lnTo>
                  <a:lnTo>
                    <a:pt x="3481908" y="185745"/>
                  </a:lnTo>
                  <a:lnTo>
                    <a:pt x="3448740" y="145477"/>
                  </a:lnTo>
                  <a:lnTo>
                    <a:pt x="3410958" y="109093"/>
                  </a:lnTo>
                  <a:lnTo>
                    <a:pt x="3371737" y="78943"/>
                  </a:lnTo>
                  <a:lnTo>
                    <a:pt x="3330381" y="53748"/>
                  </a:lnTo>
                  <a:lnTo>
                    <a:pt x="3287278" y="33476"/>
                  </a:lnTo>
                  <a:lnTo>
                    <a:pt x="3242816" y="18094"/>
                  </a:lnTo>
                  <a:lnTo>
                    <a:pt x="3197381" y="7568"/>
                  </a:lnTo>
                  <a:lnTo>
                    <a:pt x="3151364" y="1867"/>
                  </a:lnTo>
                  <a:lnTo>
                    <a:pt x="3105150" y="956"/>
                  </a:lnTo>
                  <a:lnTo>
                    <a:pt x="3059129" y="4802"/>
                  </a:lnTo>
                  <a:lnTo>
                    <a:pt x="3013688" y="13374"/>
                  </a:lnTo>
                  <a:lnTo>
                    <a:pt x="2969214" y="26637"/>
                  </a:lnTo>
                  <a:lnTo>
                    <a:pt x="2926097" y="44560"/>
                  </a:lnTo>
                  <a:lnTo>
                    <a:pt x="2884723" y="67108"/>
                  </a:lnTo>
                  <a:lnTo>
                    <a:pt x="2845480" y="94249"/>
                  </a:lnTo>
                  <a:lnTo>
                    <a:pt x="2808757" y="125951"/>
                  </a:lnTo>
                  <a:lnTo>
                    <a:pt x="2774942" y="162179"/>
                  </a:lnTo>
                  <a:lnTo>
                    <a:pt x="2744781" y="126462"/>
                  </a:lnTo>
                  <a:lnTo>
                    <a:pt x="2710918" y="94568"/>
                  </a:lnTo>
                  <a:lnTo>
                    <a:pt x="2673697" y="66792"/>
                  </a:lnTo>
                  <a:lnTo>
                    <a:pt x="2633464" y="43434"/>
                  </a:lnTo>
                  <a:lnTo>
                    <a:pt x="2589929" y="24460"/>
                  </a:lnTo>
                  <a:lnTo>
                    <a:pt x="2545483" y="10989"/>
                  </a:lnTo>
                  <a:lnTo>
                    <a:pt x="2500535" y="2881"/>
                  </a:lnTo>
                  <a:lnTo>
                    <a:pt x="245549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F0835F3-B77C-918B-B449-9CA03E86367B}"/>
                </a:ext>
              </a:extLst>
            </p:cNvPr>
            <p:cNvSpPr/>
            <p:nvPr/>
          </p:nvSpPr>
          <p:spPr>
            <a:xfrm>
              <a:off x="7157727" y="710310"/>
              <a:ext cx="4018915" cy="2994025"/>
            </a:xfrm>
            <a:custGeom>
              <a:avLst/>
              <a:gdLst/>
              <a:ahLst/>
              <a:cxnLst/>
              <a:rect l="l" t="t" r="r" b="b"/>
              <a:pathLst>
                <a:path w="4018915" h="2994025">
                  <a:moveTo>
                    <a:pt x="365498" y="985774"/>
                  </a:moveTo>
                  <a:lnTo>
                    <a:pt x="360888" y="938464"/>
                  </a:lnTo>
                  <a:lnTo>
                    <a:pt x="359735" y="891635"/>
                  </a:lnTo>
                  <a:lnTo>
                    <a:pt x="361936" y="845423"/>
                  </a:lnTo>
                  <a:lnTo>
                    <a:pt x="367386" y="799969"/>
                  </a:lnTo>
                  <a:lnTo>
                    <a:pt x="375982" y="755411"/>
                  </a:lnTo>
                  <a:lnTo>
                    <a:pt x="387618" y="711886"/>
                  </a:lnTo>
                  <a:lnTo>
                    <a:pt x="402193" y="669534"/>
                  </a:lnTo>
                  <a:lnTo>
                    <a:pt x="419600" y="628493"/>
                  </a:lnTo>
                  <a:lnTo>
                    <a:pt x="439737" y="588901"/>
                  </a:lnTo>
                  <a:lnTo>
                    <a:pt x="462499" y="550898"/>
                  </a:lnTo>
                  <a:lnTo>
                    <a:pt x="487783" y="514620"/>
                  </a:lnTo>
                  <a:lnTo>
                    <a:pt x="515484" y="480208"/>
                  </a:lnTo>
                  <a:lnTo>
                    <a:pt x="545499" y="447798"/>
                  </a:lnTo>
                  <a:lnTo>
                    <a:pt x="577723" y="417531"/>
                  </a:lnTo>
                  <a:lnTo>
                    <a:pt x="612053" y="389544"/>
                  </a:lnTo>
                  <a:lnTo>
                    <a:pt x="648384" y="363975"/>
                  </a:lnTo>
                  <a:lnTo>
                    <a:pt x="686613" y="340964"/>
                  </a:lnTo>
                  <a:lnTo>
                    <a:pt x="726635" y="320649"/>
                  </a:lnTo>
                  <a:lnTo>
                    <a:pt x="768347" y="303167"/>
                  </a:lnTo>
                  <a:lnTo>
                    <a:pt x="811645" y="288659"/>
                  </a:lnTo>
                  <a:lnTo>
                    <a:pt x="856424" y="277261"/>
                  </a:lnTo>
                  <a:lnTo>
                    <a:pt x="902581" y="269113"/>
                  </a:lnTo>
                  <a:lnTo>
                    <a:pt x="954841" y="264157"/>
                  </a:lnTo>
                  <a:lnTo>
                    <a:pt x="1007050" y="263636"/>
                  </a:lnTo>
                  <a:lnTo>
                    <a:pt x="1058944" y="267497"/>
                  </a:lnTo>
                  <a:lnTo>
                    <a:pt x="1110258" y="275685"/>
                  </a:lnTo>
                  <a:lnTo>
                    <a:pt x="1160726" y="288148"/>
                  </a:lnTo>
                  <a:lnTo>
                    <a:pt x="1210084" y="304832"/>
                  </a:lnTo>
                  <a:lnTo>
                    <a:pt x="1258066" y="325683"/>
                  </a:lnTo>
                  <a:lnTo>
                    <a:pt x="1304409" y="350647"/>
                  </a:lnTo>
                  <a:lnTo>
                    <a:pt x="1328782" y="308919"/>
                  </a:lnTo>
                  <a:lnTo>
                    <a:pt x="1356441" y="270437"/>
                  </a:lnTo>
                  <a:lnTo>
                    <a:pt x="1387105" y="235289"/>
                  </a:lnTo>
                  <a:lnTo>
                    <a:pt x="1420492" y="203562"/>
                  </a:lnTo>
                  <a:lnTo>
                    <a:pt x="1456323" y="175344"/>
                  </a:lnTo>
                  <a:lnTo>
                    <a:pt x="1494315" y="150722"/>
                  </a:lnTo>
                  <a:lnTo>
                    <a:pt x="1534187" y="129783"/>
                  </a:lnTo>
                  <a:lnTo>
                    <a:pt x="1575658" y="112616"/>
                  </a:lnTo>
                  <a:lnTo>
                    <a:pt x="1618447" y="99307"/>
                  </a:lnTo>
                  <a:lnTo>
                    <a:pt x="1662273" y="89944"/>
                  </a:lnTo>
                  <a:lnTo>
                    <a:pt x="1706855" y="84615"/>
                  </a:lnTo>
                  <a:lnTo>
                    <a:pt x="1751910" y="83406"/>
                  </a:lnTo>
                  <a:lnTo>
                    <a:pt x="1797159" y="86406"/>
                  </a:lnTo>
                  <a:lnTo>
                    <a:pt x="1842320" y="93702"/>
                  </a:lnTo>
                  <a:lnTo>
                    <a:pt x="1887111" y="105381"/>
                  </a:lnTo>
                  <a:lnTo>
                    <a:pt x="1931252" y="121532"/>
                  </a:lnTo>
                  <a:lnTo>
                    <a:pt x="1974461" y="142240"/>
                  </a:lnTo>
                  <a:lnTo>
                    <a:pt x="2035040" y="180928"/>
                  </a:lnTo>
                  <a:lnTo>
                    <a:pt x="2089523" y="228092"/>
                  </a:lnTo>
                  <a:lnTo>
                    <a:pt x="2113094" y="186341"/>
                  </a:lnTo>
                  <a:lnTo>
                    <a:pt x="2140648" y="148430"/>
                  </a:lnTo>
                  <a:lnTo>
                    <a:pt x="2171775" y="114497"/>
                  </a:lnTo>
                  <a:lnTo>
                    <a:pt x="2206068" y="84681"/>
                  </a:lnTo>
                  <a:lnTo>
                    <a:pt x="2243120" y="59121"/>
                  </a:lnTo>
                  <a:lnTo>
                    <a:pt x="2282523" y="37954"/>
                  </a:lnTo>
                  <a:lnTo>
                    <a:pt x="2323870" y="21320"/>
                  </a:lnTo>
                  <a:lnTo>
                    <a:pt x="2366752" y="9358"/>
                  </a:lnTo>
                  <a:lnTo>
                    <a:pt x="2410762" y="2204"/>
                  </a:lnTo>
                  <a:lnTo>
                    <a:pt x="2455492" y="0"/>
                  </a:lnTo>
                  <a:lnTo>
                    <a:pt x="2500535" y="2881"/>
                  </a:lnTo>
                  <a:lnTo>
                    <a:pt x="2545483" y="10989"/>
                  </a:lnTo>
                  <a:lnTo>
                    <a:pt x="2589929" y="24460"/>
                  </a:lnTo>
                  <a:lnTo>
                    <a:pt x="2633464" y="43434"/>
                  </a:lnTo>
                  <a:lnTo>
                    <a:pt x="2673697" y="66792"/>
                  </a:lnTo>
                  <a:lnTo>
                    <a:pt x="2710918" y="94568"/>
                  </a:lnTo>
                  <a:lnTo>
                    <a:pt x="2744781" y="126462"/>
                  </a:lnTo>
                  <a:lnTo>
                    <a:pt x="2774942" y="162179"/>
                  </a:lnTo>
                  <a:lnTo>
                    <a:pt x="2808757" y="125951"/>
                  </a:lnTo>
                  <a:lnTo>
                    <a:pt x="2845480" y="94249"/>
                  </a:lnTo>
                  <a:lnTo>
                    <a:pt x="2884723" y="67108"/>
                  </a:lnTo>
                  <a:lnTo>
                    <a:pt x="2926097" y="44560"/>
                  </a:lnTo>
                  <a:lnTo>
                    <a:pt x="2969214" y="26637"/>
                  </a:lnTo>
                  <a:lnTo>
                    <a:pt x="3013688" y="13374"/>
                  </a:lnTo>
                  <a:lnTo>
                    <a:pt x="3059129" y="4802"/>
                  </a:lnTo>
                  <a:lnTo>
                    <a:pt x="3105150" y="956"/>
                  </a:lnTo>
                  <a:lnTo>
                    <a:pt x="3151364" y="1867"/>
                  </a:lnTo>
                  <a:lnTo>
                    <a:pt x="3197381" y="7568"/>
                  </a:lnTo>
                  <a:lnTo>
                    <a:pt x="3242816" y="18094"/>
                  </a:lnTo>
                  <a:lnTo>
                    <a:pt x="3287278" y="33476"/>
                  </a:lnTo>
                  <a:lnTo>
                    <a:pt x="3330381" y="53748"/>
                  </a:lnTo>
                  <a:lnTo>
                    <a:pt x="3371737" y="78943"/>
                  </a:lnTo>
                  <a:lnTo>
                    <a:pt x="3410958" y="109093"/>
                  </a:lnTo>
                  <a:lnTo>
                    <a:pt x="3448740" y="145477"/>
                  </a:lnTo>
                  <a:lnTo>
                    <a:pt x="3481908" y="185745"/>
                  </a:lnTo>
                  <a:lnTo>
                    <a:pt x="3510208" y="229442"/>
                  </a:lnTo>
                  <a:lnTo>
                    <a:pt x="3533386" y="276112"/>
                  </a:lnTo>
                  <a:lnTo>
                    <a:pt x="3551187" y="325302"/>
                  </a:lnTo>
                  <a:lnTo>
                    <a:pt x="3563358" y="376555"/>
                  </a:lnTo>
                  <a:lnTo>
                    <a:pt x="3608804" y="391536"/>
                  </a:lnTo>
                  <a:lnTo>
                    <a:pt x="3651858" y="410487"/>
                  </a:lnTo>
                  <a:lnTo>
                    <a:pt x="3692374" y="433149"/>
                  </a:lnTo>
                  <a:lnTo>
                    <a:pt x="3730206" y="459263"/>
                  </a:lnTo>
                  <a:lnTo>
                    <a:pt x="3765207" y="488570"/>
                  </a:lnTo>
                  <a:lnTo>
                    <a:pt x="3797232" y="520812"/>
                  </a:lnTo>
                  <a:lnTo>
                    <a:pt x="3826135" y="555729"/>
                  </a:lnTo>
                  <a:lnTo>
                    <a:pt x="3851770" y="593061"/>
                  </a:lnTo>
                  <a:lnTo>
                    <a:pt x="3873990" y="632551"/>
                  </a:lnTo>
                  <a:lnTo>
                    <a:pt x="3892651" y="673939"/>
                  </a:lnTo>
                  <a:lnTo>
                    <a:pt x="3907606" y="716967"/>
                  </a:lnTo>
                  <a:lnTo>
                    <a:pt x="3918709" y="761374"/>
                  </a:lnTo>
                  <a:lnTo>
                    <a:pt x="3925814" y="806902"/>
                  </a:lnTo>
                  <a:lnTo>
                    <a:pt x="3928776" y="853292"/>
                  </a:lnTo>
                  <a:lnTo>
                    <a:pt x="3927447" y="900286"/>
                  </a:lnTo>
                  <a:lnTo>
                    <a:pt x="3921683" y="947623"/>
                  </a:lnTo>
                  <a:lnTo>
                    <a:pt x="3911338" y="995045"/>
                  </a:lnTo>
                  <a:lnTo>
                    <a:pt x="3895104" y="1044998"/>
                  </a:lnTo>
                  <a:lnTo>
                    <a:pt x="3888605" y="1061212"/>
                  </a:lnTo>
                  <a:lnTo>
                    <a:pt x="3915845" y="1100086"/>
                  </a:lnTo>
                  <a:lnTo>
                    <a:pt x="3939840" y="1140289"/>
                  </a:lnTo>
                  <a:lnTo>
                    <a:pt x="3960613" y="1181648"/>
                  </a:lnTo>
                  <a:lnTo>
                    <a:pt x="3978186" y="1223989"/>
                  </a:lnTo>
                  <a:lnTo>
                    <a:pt x="3992582" y="1267140"/>
                  </a:lnTo>
                  <a:lnTo>
                    <a:pt x="4003822" y="1310927"/>
                  </a:lnTo>
                  <a:lnTo>
                    <a:pt x="4011930" y="1355178"/>
                  </a:lnTo>
                  <a:lnTo>
                    <a:pt x="4016927" y="1399718"/>
                  </a:lnTo>
                  <a:lnTo>
                    <a:pt x="4018835" y="1444376"/>
                  </a:lnTo>
                  <a:lnTo>
                    <a:pt x="4017678" y="1488978"/>
                  </a:lnTo>
                  <a:lnTo>
                    <a:pt x="4013478" y="1533351"/>
                  </a:lnTo>
                  <a:lnTo>
                    <a:pt x="4006256" y="1577321"/>
                  </a:lnTo>
                  <a:lnTo>
                    <a:pt x="3996035" y="1620716"/>
                  </a:lnTo>
                  <a:lnTo>
                    <a:pt x="3982837" y="1663362"/>
                  </a:lnTo>
                  <a:lnTo>
                    <a:pt x="3966686" y="1705087"/>
                  </a:lnTo>
                  <a:lnTo>
                    <a:pt x="3947602" y="1745718"/>
                  </a:lnTo>
                  <a:lnTo>
                    <a:pt x="3925609" y="1785080"/>
                  </a:lnTo>
                  <a:lnTo>
                    <a:pt x="3900729" y="1823002"/>
                  </a:lnTo>
                  <a:lnTo>
                    <a:pt x="3872983" y="1859309"/>
                  </a:lnTo>
                  <a:lnTo>
                    <a:pt x="3842395" y="1893829"/>
                  </a:lnTo>
                  <a:lnTo>
                    <a:pt x="3808987" y="1926389"/>
                  </a:lnTo>
                  <a:lnTo>
                    <a:pt x="3772781" y="1956816"/>
                  </a:lnTo>
                  <a:lnTo>
                    <a:pt x="3728609" y="1988293"/>
                  </a:lnTo>
                  <a:lnTo>
                    <a:pt x="3682126" y="2015716"/>
                  </a:lnTo>
                  <a:lnTo>
                    <a:pt x="3633605" y="2038969"/>
                  </a:lnTo>
                  <a:lnTo>
                    <a:pt x="3583316" y="2057936"/>
                  </a:lnTo>
                  <a:lnTo>
                    <a:pt x="3531531" y="2072501"/>
                  </a:lnTo>
                  <a:lnTo>
                    <a:pt x="3478522" y="2082546"/>
                  </a:lnTo>
                  <a:lnTo>
                    <a:pt x="3476172" y="2129554"/>
                  </a:lnTo>
                  <a:lnTo>
                    <a:pt x="3469993" y="2175420"/>
                  </a:lnTo>
                  <a:lnTo>
                    <a:pt x="3460148" y="2219983"/>
                  </a:lnTo>
                  <a:lnTo>
                    <a:pt x="3446799" y="2263079"/>
                  </a:lnTo>
                  <a:lnTo>
                    <a:pt x="3430109" y="2304546"/>
                  </a:lnTo>
                  <a:lnTo>
                    <a:pt x="3410239" y="2344222"/>
                  </a:lnTo>
                  <a:lnTo>
                    <a:pt x="3387354" y="2381945"/>
                  </a:lnTo>
                  <a:lnTo>
                    <a:pt x="3361614" y="2417553"/>
                  </a:lnTo>
                  <a:lnTo>
                    <a:pt x="3333184" y="2450882"/>
                  </a:lnTo>
                  <a:lnTo>
                    <a:pt x="3302224" y="2481771"/>
                  </a:lnTo>
                  <a:lnTo>
                    <a:pt x="3268898" y="2510058"/>
                  </a:lnTo>
                  <a:lnTo>
                    <a:pt x="3233369" y="2535580"/>
                  </a:lnTo>
                  <a:lnTo>
                    <a:pt x="3195798" y="2558175"/>
                  </a:lnTo>
                  <a:lnTo>
                    <a:pt x="3156349" y="2577680"/>
                  </a:lnTo>
                  <a:lnTo>
                    <a:pt x="3115184" y="2593934"/>
                  </a:lnTo>
                  <a:lnTo>
                    <a:pt x="3072465" y="2606774"/>
                  </a:lnTo>
                  <a:lnTo>
                    <a:pt x="3028355" y="2616037"/>
                  </a:lnTo>
                  <a:lnTo>
                    <a:pt x="2983017" y="2621562"/>
                  </a:lnTo>
                  <a:lnTo>
                    <a:pt x="2936613" y="2623185"/>
                  </a:lnTo>
                  <a:lnTo>
                    <a:pt x="2887249" y="2620448"/>
                  </a:lnTo>
                  <a:lnTo>
                    <a:pt x="2838545" y="2613180"/>
                  </a:lnTo>
                  <a:lnTo>
                    <a:pt x="2790801" y="2601468"/>
                  </a:lnTo>
                  <a:lnTo>
                    <a:pt x="2744316" y="2585396"/>
                  </a:lnTo>
                  <a:lnTo>
                    <a:pt x="2699390" y="2565047"/>
                  </a:lnTo>
                  <a:lnTo>
                    <a:pt x="2656324" y="2540508"/>
                  </a:lnTo>
                  <a:lnTo>
                    <a:pt x="2641103" y="2585599"/>
                  </a:lnTo>
                  <a:lnTo>
                    <a:pt x="2622938" y="2628787"/>
                  </a:lnTo>
                  <a:lnTo>
                    <a:pt x="2601979" y="2669992"/>
                  </a:lnTo>
                  <a:lnTo>
                    <a:pt x="2578379" y="2709129"/>
                  </a:lnTo>
                  <a:lnTo>
                    <a:pt x="2552289" y="2746117"/>
                  </a:lnTo>
                  <a:lnTo>
                    <a:pt x="2523859" y="2780875"/>
                  </a:lnTo>
                  <a:lnTo>
                    <a:pt x="2493240" y="2813319"/>
                  </a:lnTo>
                  <a:lnTo>
                    <a:pt x="2460584" y="2843367"/>
                  </a:lnTo>
                  <a:lnTo>
                    <a:pt x="2426042" y="2870938"/>
                  </a:lnTo>
                  <a:lnTo>
                    <a:pt x="2389766" y="2895949"/>
                  </a:lnTo>
                  <a:lnTo>
                    <a:pt x="2351905" y="2918317"/>
                  </a:lnTo>
                  <a:lnTo>
                    <a:pt x="2312611" y="2937961"/>
                  </a:lnTo>
                  <a:lnTo>
                    <a:pt x="2272037" y="2954799"/>
                  </a:lnTo>
                  <a:lnTo>
                    <a:pt x="2230331" y="2968747"/>
                  </a:lnTo>
                  <a:lnTo>
                    <a:pt x="2187647" y="2979724"/>
                  </a:lnTo>
                  <a:lnTo>
                    <a:pt x="2144134" y="2987648"/>
                  </a:lnTo>
                  <a:lnTo>
                    <a:pt x="2099944" y="2992437"/>
                  </a:lnTo>
                  <a:lnTo>
                    <a:pt x="2055229" y="2994007"/>
                  </a:lnTo>
                  <a:lnTo>
                    <a:pt x="2010138" y="2992277"/>
                  </a:lnTo>
                  <a:lnTo>
                    <a:pt x="1964825" y="2987166"/>
                  </a:lnTo>
                  <a:lnTo>
                    <a:pt x="1919438" y="2978589"/>
                  </a:lnTo>
                  <a:lnTo>
                    <a:pt x="1874131" y="2966466"/>
                  </a:lnTo>
                  <a:lnTo>
                    <a:pt x="1828509" y="2950453"/>
                  </a:lnTo>
                  <a:lnTo>
                    <a:pt x="1784466" y="2931029"/>
                  </a:lnTo>
                  <a:lnTo>
                    <a:pt x="1742168" y="2908324"/>
                  </a:lnTo>
                  <a:lnTo>
                    <a:pt x="1701784" y="2882464"/>
                  </a:lnTo>
                  <a:lnTo>
                    <a:pt x="1663479" y="2853576"/>
                  </a:lnTo>
                  <a:lnTo>
                    <a:pt x="1627422" y="2821790"/>
                  </a:lnTo>
                  <a:lnTo>
                    <a:pt x="1593779" y="2787231"/>
                  </a:lnTo>
                  <a:lnTo>
                    <a:pt x="1562718" y="2750028"/>
                  </a:lnTo>
                  <a:lnTo>
                    <a:pt x="1534406" y="2710307"/>
                  </a:lnTo>
                  <a:lnTo>
                    <a:pt x="1493190" y="2733712"/>
                  </a:lnTo>
                  <a:lnTo>
                    <a:pt x="1451134" y="2754081"/>
                  </a:lnTo>
                  <a:lnTo>
                    <a:pt x="1408367" y="2771449"/>
                  </a:lnTo>
                  <a:lnTo>
                    <a:pt x="1365018" y="2785848"/>
                  </a:lnTo>
                  <a:lnTo>
                    <a:pt x="1321218" y="2797311"/>
                  </a:lnTo>
                  <a:lnTo>
                    <a:pt x="1277095" y="2805871"/>
                  </a:lnTo>
                  <a:lnTo>
                    <a:pt x="1232780" y="2811561"/>
                  </a:lnTo>
                  <a:lnTo>
                    <a:pt x="1188402" y="2814413"/>
                  </a:lnTo>
                  <a:lnTo>
                    <a:pt x="1144091" y="2814461"/>
                  </a:lnTo>
                  <a:lnTo>
                    <a:pt x="1099976" y="2811737"/>
                  </a:lnTo>
                  <a:lnTo>
                    <a:pt x="1056188" y="2806274"/>
                  </a:lnTo>
                  <a:lnTo>
                    <a:pt x="1012856" y="2798105"/>
                  </a:lnTo>
                  <a:lnTo>
                    <a:pt x="970109" y="2787263"/>
                  </a:lnTo>
                  <a:lnTo>
                    <a:pt x="928078" y="2773781"/>
                  </a:lnTo>
                  <a:lnTo>
                    <a:pt x="886892" y="2757691"/>
                  </a:lnTo>
                  <a:lnTo>
                    <a:pt x="846680" y="2739028"/>
                  </a:lnTo>
                  <a:lnTo>
                    <a:pt x="807573" y="2717822"/>
                  </a:lnTo>
                  <a:lnTo>
                    <a:pt x="769699" y="2694108"/>
                  </a:lnTo>
                  <a:lnTo>
                    <a:pt x="733189" y="2667918"/>
                  </a:lnTo>
                  <a:lnTo>
                    <a:pt x="698173" y="2639285"/>
                  </a:lnTo>
                  <a:lnTo>
                    <a:pt x="664779" y="2608242"/>
                  </a:lnTo>
                  <a:lnTo>
                    <a:pt x="633138" y="2574821"/>
                  </a:lnTo>
                  <a:lnTo>
                    <a:pt x="603380" y="2539056"/>
                  </a:lnTo>
                  <a:lnTo>
                    <a:pt x="575634" y="2500980"/>
                  </a:lnTo>
                  <a:lnTo>
                    <a:pt x="550029" y="2460625"/>
                  </a:lnTo>
                  <a:lnTo>
                    <a:pt x="547489" y="2456180"/>
                  </a:lnTo>
                  <a:lnTo>
                    <a:pt x="544949" y="2451862"/>
                  </a:lnTo>
                  <a:lnTo>
                    <a:pt x="542409" y="2447417"/>
                  </a:lnTo>
                  <a:lnTo>
                    <a:pt x="495186" y="2450256"/>
                  </a:lnTo>
                  <a:lnTo>
                    <a:pt x="448938" y="2447629"/>
                  </a:lnTo>
                  <a:lnTo>
                    <a:pt x="404003" y="2439807"/>
                  </a:lnTo>
                  <a:lnTo>
                    <a:pt x="360717" y="2427060"/>
                  </a:lnTo>
                  <a:lnTo>
                    <a:pt x="319419" y="2409657"/>
                  </a:lnTo>
                  <a:lnTo>
                    <a:pt x="280445" y="2387868"/>
                  </a:lnTo>
                  <a:lnTo>
                    <a:pt x="244133" y="2361962"/>
                  </a:lnTo>
                  <a:lnTo>
                    <a:pt x="210821" y="2332209"/>
                  </a:lnTo>
                  <a:lnTo>
                    <a:pt x="180846" y="2298879"/>
                  </a:lnTo>
                  <a:lnTo>
                    <a:pt x="154544" y="2262242"/>
                  </a:lnTo>
                  <a:lnTo>
                    <a:pt x="132254" y="2222566"/>
                  </a:lnTo>
                  <a:lnTo>
                    <a:pt x="114314" y="2180122"/>
                  </a:lnTo>
                  <a:lnTo>
                    <a:pt x="101059" y="2135179"/>
                  </a:lnTo>
                  <a:lnTo>
                    <a:pt x="92829" y="2088007"/>
                  </a:lnTo>
                  <a:lnTo>
                    <a:pt x="90101" y="2036759"/>
                  </a:lnTo>
                  <a:lnTo>
                    <a:pt x="93662" y="1986042"/>
                  </a:lnTo>
                  <a:lnTo>
                    <a:pt x="103332" y="1936418"/>
                  </a:lnTo>
                  <a:lnTo>
                    <a:pt x="118932" y="1888449"/>
                  </a:lnTo>
                  <a:lnTo>
                    <a:pt x="140282" y="1842697"/>
                  </a:lnTo>
                  <a:lnTo>
                    <a:pt x="167200" y="1799725"/>
                  </a:lnTo>
                  <a:lnTo>
                    <a:pt x="199509" y="1760093"/>
                  </a:lnTo>
                  <a:lnTo>
                    <a:pt x="160253" y="1733433"/>
                  </a:lnTo>
                  <a:lnTo>
                    <a:pt x="125016" y="1702993"/>
                  </a:lnTo>
                  <a:lnTo>
                    <a:pt x="93907" y="1669195"/>
                  </a:lnTo>
                  <a:lnTo>
                    <a:pt x="67034" y="1632462"/>
                  </a:lnTo>
                  <a:lnTo>
                    <a:pt x="44505" y="1593215"/>
                  </a:lnTo>
                  <a:lnTo>
                    <a:pt x="26429" y="1551877"/>
                  </a:lnTo>
                  <a:lnTo>
                    <a:pt x="12914" y="1508871"/>
                  </a:lnTo>
                  <a:lnTo>
                    <a:pt x="4068" y="1464619"/>
                  </a:lnTo>
                  <a:lnTo>
                    <a:pt x="0" y="1419544"/>
                  </a:lnTo>
                  <a:lnTo>
                    <a:pt x="817" y="1374067"/>
                  </a:lnTo>
                  <a:lnTo>
                    <a:pt x="6628" y="1328611"/>
                  </a:lnTo>
                  <a:lnTo>
                    <a:pt x="17542" y="1283599"/>
                  </a:lnTo>
                  <a:lnTo>
                    <a:pt x="33666" y="1239452"/>
                  </a:lnTo>
                  <a:lnTo>
                    <a:pt x="55110" y="1196594"/>
                  </a:lnTo>
                  <a:lnTo>
                    <a:pt x="81723" y="1155998"/>
                  </a:lnTo>
                  <a:lnTo>
                    <a:pt x="112520" y="1119257"/>
                  </a:lnTo>
                  <a:lnTo>
                    <a:pt x="147088" y="1086645"/>
                  </a:lnTo>
                  <a:lnTo>
                    <a:pt x="185015" y="1058434"/>
                  </a:lnTo>
                  <a:lnTo>
                    <a:pt x="225889" y="1034896"/>
                  </a:lnTo>
                  <a:lnTo>
                    <a:pt x="269297" y="1016304"/>
                  </a:lnTo>
                  <a:lnTo>
                    <a:pt x="314828" y="1002929"/>
                  </a:lnTo>
                  <a:lnTo>
                    <a:pt x="362069" y="995045"/>
                  </a:lnTo>
                  <a:lnTo>
                    <a:pt x="365498" y="985774"/>
                  </a:lnTo>
                  <a:close/>
                </a:path>
                <a:path w="4018915" h="2994025">
                  <a:moveTo>
                    <a:pt x="439158" y="1803654"/>
                  </a:moveTo>
                  <a:lnTo>
                    <a:pt x="389946" y="1804530"/>
                  </a:lnTo>
                  <a:lnTo>
                    <a:pt x="341270" y="1799322"/>
                  </a:lnTo>
                  <a:lnTo>
                    <a:pt x="293668" y="1788164"/>
                  </a:lnTo>
                  <a:lnTo>
                    <a:pt x="247674" y="1771191"/>
                  </a:lnTo>
                  <a:lnTo>
                    <a:pt x="203827" y="1748536"/>
                  </a:lnTo>
                </a:path>
                <a:path w="4018915" h="2994025">
                  <a:moveTo>
                    <a:pt x="646803" y="2407920"/>
                  </a:moveTo>
                  <a:lnTo>
                    <a:pt x="621744" y="2417084"/>
                  </a:lnTo>
                  <a:lnTo>
                    <a:pt x="596162" y="2424557"/>
                  </a:lnTo>
                  <a:lnTo>
                    <a:pt x="570150" y="2430316"/>
                  </a:lnTo>
                  <a:lnTo>
                    <a:pt x="543806" y="2434336"/>
                  </a:lnTo>
                </a:path>
                <a:path w="4018915" h="2994025">
                  <a:moveTo>
                    <a:pt x="1534152" y="2698242"/>
                  </a:moveTo>
                  <a:lnTo>
                    <a:pt x="1516251" y="2669391"/>
                  </a:lnTo>
                  <a:lnTo>
                    <a:pt x="1499909" y="2639648"/>
                  </a:lnTo>
                  <a:lnTo>
                    <a:pt x="1485164" y="2609070"/>
                  </a:lnTo>
                  <a:lnTo>
                    <a:pt x="1472049" y="2577719"/>
                  </a:lnTo>
                </a:path>
                <a:path w="4018915" h="2994025">
                  <a:moveTo>
                    <a:pt x="2681470" y="2397633"/>
                  </a:moveTo>
                  <a:lnTo>
                    <a:pt x="2677904" y="2431149"/>
                  </a:lnTo>
                  <a:lnTo>
                    <a:pt x="2672564" y="2464403"/>
                  </a:lnTo>
                  <a:lnTo>
                    <a:pt x="2665486" y="2497324"/>
                  </a:lnTo>
                  <a:lnTo>
                    <a:pt x="2656705" y="2529840"/>
                  </a:lnTo>
                </a:path>
                <a:path w="4018915" h="2994025">
                  <a:moveTo>
                    <a:pt x="3174103" y="1580388"/>
                  </a:moveTo>
                  <a:lnTo>
                    <a:pt x="3215852" y="1603353"/>
                  </a:lnTo>
                  <a:lnTo>
                    <a:pt x="3255021" y="1629657"/>
                  </a:lnTo>
                  <a:lnTo>
                    <a:pt x="3291471" y="1659075"/>
                  </a:lnTo>
                  <a:lnTo>
                    <a:pt x="3325065" y="1691380"/>
                  </a:lnTo>
                  <a:lnTo>
                    <a:pt x="3355666" y="1726345"/>
                  </a:lnTo>
                  <a:lnTo>
                    <a:pt x="3383136" y="1763745"/>
                  </a:lnTo>
                  <a:lnTo>
                    <a:pt x="3407338" y="1803352"/>
                  </a:lnTo>
                  <a:lnTo>
                    <a:pt x="3428136" y="1844940"/>
                  </a:lnTo>
                  <a:lnTo>
                    <a:pt x="3445390" y="1888283"/>
                  </a:lnTo>
                  <a:lnTo>
                    <a:pt x="3458965" y="1933155"/>
                  </a:lnTo>
                  <a:lnTo>
                    <a:pt x="3468722" y="1979327"/>
                  </a:lnTo>
                  <a:lnTo>
                    <a:pt x="3474525" y="2026575"/>
                  </a:lnTo>
                  <a:lnTo>
                    <a:pt x="3476236" y="2074672"/>
                  </a:lnTo>
                </a:path>
                <a:path w="4018915" h="2994025">
                  <a:moveTo>
                    <a:pt x="3886700" y="1053973"/>
                  </a:moveTo>
                  <a:lnTo>
                    <a:pt x="3866702" y="1095860"/>
                  </a:lnTo>
                  <a:lnTo>
                    <a:pt x="3843089" y="1135564"/>
                  </a:lnTo>
                  <a:lnTo>
                    <a:pt x="3816026" y="1172854"/>
                  </a:lnTo>
                  <a:lnTo>
                    <a:pt x="3785677" y="1207499"/>
                  </a:lnTo>
                  <a:lnTo>
                    <a:pt x="3752207" y="1239266"/>
                  </a:lnTo>
                </a:path>
                <a:path w="4018915" h="2994025">
                  <a:moveTo>
                    <a:pt x="3563866" y="366268"/>
                  </a:moveTo>
                  <a:lnTo>
                    <a:pt x="3567245" y="387977"/>
                  </a:lnTo>
                  <a:lnTo>
                    <a:pt x="3569565" y="409829"/>
                  </a:lnTo>
                  <a:lnTo>
                    <a:pt x="3570813" y="431776"/>
                  </a:lnTo>
                  <a:lnTo>
                    <a:pt x="3570978" y="453771"/>
                  </a:lnTo>
                </a:path>
                <a:path w="4018915" h="2994025">
                  <a:moveTo>
                    <a:pt x="2704838" y="264160"/>
                  </a:moveTo>
                  <a:lnTo>
                    <a:pt x="2719042" y="234393"/>
                  </a:lnTo>
                  <a:lnTo>
                    <a:pt x="2735318" y="205756"/>
                  </a:lnTo>
                  <a:lnTo>
                    <a:pt x="2753594" y="178382"/>
                  </a:lnTo>
                  <a:lnTo>
                    <a:pt x="2773799" y="152400"/>
                  </a:lnTo>
                </a:path>
                <a:path w="4018915" h="2994025">
                  <a:moveTo>
                    <a:pt x="2060313" y="317246"/>
                  </a:moveTo>
                  <a:lnTo>
                    <a:pt x="2066407" y="292471"/>
                  </a:lnTo>
                  <a:lnTo>
                    <a:pt x="2074013" y="268113"/>
                  </a:lnTo>
                  <a:lnTo>
                    <a:pt x="2083119" y="244255"/>
                  </a:lnTo>
                  <a:lnTo>
                    <a:pt x="2093714" y="220980"/>
                  </a:lnTo>
                </a:path>
                <a:path w="4018915" h="2994025">
                  <a:moveTo>
                    <a:pt x="1303901" y="350012"/>
                  </a:moveTo>
                  <a:lnTo>
                    <a:pt x="1336131" y="370527"/>
                  </a:lnTo>
                  <a:lnTo>
                    <a:pt x="1367052" y="392970"/>
                  </a:lnTo>
                  <a:lnTo>
                    <a:pt x="1396591" y="417271"/>
                  </a:lnTo>
                  <a:lnTo>
                    <a:pt x="1424678" y="443357"/>
                  </a:lnTo>
                </a:path>
                <a:path w="4018915" h="2994025">
                  <a:moveTo>
                    <a:pt x="386580" y="1084072"/>
                  </a:moveTo>
                  <a:lnTo>
                    <a:pt x="379839" y="1059837"/>
                  </a:lnTo>
                  <a:lnTo>
                    <a:pt x="374086" y="1035352"/>
                  </a:lnTo>
                  <a:lnTo>
                    <a:pt x="369310" y="1010652"/>
                  </a:lnTo>
                  <a:lnTo>
                    <a:pt x="365498" y="985774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58668F55-A638-CBAC-CEE2-1EEE2EB36265}"/>
              </a:ext>
            </a:extLst>
          </p:cNvPr>
          <p:cNvSpPr txBox="1"/>
          <p:nvPr/>
        </p:nvSpPr>
        <p:spPr>
          <a:xfrm>
            <a:off x="7425176" y="1191920"/>
            <a:ext cx="3200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40" algn="ctr">
              <a:lnSpc>
                <a:spcPct val="100000"/>
              </a:lnSpc>
              <a:spcBef>
                <a:spcPts val="100"/>
              </a:spcBef>
            </a:pPr>
            <a:r>
              <a:rPr lang="en-IN" sz="2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POLL</a:t>
            </a:r>
          </a:p>
          <a:p>
            <a:pPr marL="12700">
              <a:lnSpc>
                <a:spcPct val="100000"/>
              </a:lnSpc>
            </a:pPr>
            <a:endParaRPr sz="2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560C708-1EDD-0E84-3CC1-1B4A0F9EDCA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7</a:t>
            </a:fld>
            <a:endParaRPr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F1DC17-A12A-1EC2-1258-A8C2C2E7DC69}"/>
              </a:ext>
            </a:extLst>
          </p:cNvPr>
          <p:cNvSpPr txBox="1"/>
          <p:nvPr/>
        </p:nvSpPr>
        <p:spPr>
          <a:xfrm>
            <a:off x="7416210" y="2773298"/>
            <a:ext cx="37424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IN" dirty="0">
                <a:solidFill>
                  <a:schemeClr val="bg1"/>
                </a:solidFill>
              </a:rPr>
              <a:t>A’B’C+ABC’</a:t>
            </a:r>
          </a:p>
          <a:p>
            <a:pPr marL="342900" indent="-342900">
              <a:buAutoNum type="alphaUcPeriod"/>
            </a:pPr>
            <a:r>
              <a:rPr lang="en-IN" dirty="0">
                <a:solidFill>
                  <a:schemeClr val="bg1"/>
                </a:solidFill>
              </a:rPr>
              <a:t>A’BC+AB’C</a:t>
            </a:r>
          </a:p>
          <a:p>
            <a:pPr marL="342900" indent="-342900">
              <a:buAutoNum type="alphaUcPeriod"/>
            </a:pPr>
            <a:r>
              <a:rPr lang="en-IN" dirty="0">
                <a:solidFill>
                  <a:schemeClr val="bg1"/>
                </a:solidFill>
              </a:rPr>
              <a:t>AB’C+ABC’</a:t>
            </a:r>
          </a:p>
          <a:p>
            <a:pPr marL="342900" indent="-342900">
              <a:buAutoNum type="alphaUcPeriod"/>
            </a:pPr>
            <a:r>
              <a:rPr lang="en-IN" dirty="0">
                <a:solidFill>
                  <a:schemeClr val="bg1"/>
                </a:solidFill>
              </a:rPr>
              <a:t>A’B’C+ABC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A83E9-9970-E543-02F6-A88DB434FD5A}"/>
              </a:ext>
            </a:extLst>
          </p:cNvPr>
          <p:cNvSpPr txBox="1"/>
          <p:nvPr/>
        </p:nvSpPr>
        <p:spPr>
          <a:xfrm>
            <a:off x="7307825" y="1620072"/>
            <a:ext cx="43925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The output of a Boolean function is 1 for the rows where A=0,B=0,C=1 and  A=1,B=1,C=0. What is the SOP form for this Boolean function?</a:t>
            </a:r>
          </a:p>
        </p:txBody>
      </p:sp>
    </p:spTree>
    <p:extLst>
      <p:ext uri="{BB962C8B-B14F-4D97-AF65-F5344CB8AC3E}">
        <p14:creationId xmlns:p14="http://schemas.microsoft.com/office/powerpoint/2010/main" val="416424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7E15CC-4EB7-975E-1DD7-00AF03C15A11}"/>
              </a:ext>
            </a:extLst>
          </p:cNvPr>
          <p:cNvSpPr txBox="1"/>
          <p:nvPr/>
        </p:nvSpPr>
        <p:spPr>
          <a:xfrm>
            <a:off x="1130710" y="841718"/>
            <a:ext cx="8799872" cy="1456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Conversion from Minimal SOP to Canonical SOP Form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4AB8A-5A9A-87B8-812E-2E0589556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11" y="1465007"/>
            <a:ext cx="2605548" cy="2437876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E6C625D9-B8DC-F1E4-516D-32EC9AFE2599}"/>
              </a:ext>
            </a:extLst>
          </p:cNvPr>
          <p:cNvSpPr/>
          <p:nvPr/>
        </p:nvSpPr>
        <p:spPr>
          <a:xfrm>
            <a:off x="698090" y="4494822"/>
            <a:ext cx="3136492" cy="131681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Home assignment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74B972-2EA5-CDA2-4E16-0B5AB4E78E87}"/>
              </a:ext>
            </a:extLst>
          </p:cNvPr>
          <p:cNvSpPr txBox="1"/>
          <p:nvPr/>
        </p:nvSpPr>
        <p:spPr>
          <a:xfrm>
            <a:off x="3923072" y="4553063"/>
            <a:ext cx="72955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Convert the following Boolean function into Canonical SOP form.</a:t>
            </a:r>
          </a:p>
          <a:p>
            <a:r>
              <a:rPr lang="en-IN" sz="2400" b="1" dirty="0"/>
              <a:t>F = </a:t>
            </a:r>
            <a:r>
              <a:rPr lang="en-IN" sz="2400" b="1" dirty="0" err="1"/>
              <a:t>pq</a:t>
            </a:r>
            <a:r>
              <a:rPr lang="en-IN" sz="2400" b="1" dirty="0"/>
              <a:t> + </a:t>
            </a:r>
            <a:r>
              <a:rPr lang="en-IN" sz="2400" b="1" dirty="0" err="1"/>
              <a:t>qr</a:t>
            </a:r>
            <a:r>
              <a:rPr lang="en-IN" sz="2400" b="1" dirty="0"/>
              <a:t> + pr</a:t>
            </a:r>
          </a:p>
        </p:txBody>
      </p:sp>
    </p:spTree>
    <p:extLst>
      <p:ext uri="{BB962C8B-B14F-4D97-AF65-F5344CB8AC3E}">
        <p14:creationId xmlns:p14="http://schemas.microsoft.com/office/powerpoint/2010/main" val="100433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DB964-CF38-9E80-C93D-4547D67B5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671"/>
            <a:ext cx="10515600" cy="4692292"/>
          </a:xfrm>
        </p:spPr>
        <p:txBody>
          <a:bodyPr>
            <a:normAutofit/>
          </a:bodyPr>
          <a:lstStyle/>
          <a:p>
            <a:r>
              <a:rPr lang="en-IN" sz="1800" b="1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POS</a:t>
            </a:r>
            <a:r>
              <a:rPr lang="en-IN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is product of maxterms and is represented as: </a:t>
            </a:r>
            <a:br>
              <a:rPr lang="en-IN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variable A is Low(0) - A</a:t>
            </a:r>
            <a:br>
              <a:rPr lang="en-IN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IN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High(1) - A’</a:t>
            </a:r>
          </a:p>
          <a:p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432699-BF6E-8DE4-9B1A-96B206293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994" y="2290915"/>
            <a:ext cx="4533766" cy="34806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56F69E-B739-5C57-477A-0D602888CE7C}"/>
              </a:ext>
            </a:extLst>
          </p:cNvPr>
          <p:cNvSpPr txBox="1"/>
          <p:nvPr/>
        </p:nvSpPr>
        <p:spPr>
          <a:xfrm>
            <a:off x="2487561" y="70991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 of Sums (POS) form</a:t>
            </a:r>
            <a:r>
              <a:rPr lang="en-IN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5358004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6292</TotalTime>
  <Words>748</Words>
  <Application>Microsoft Office PowerPoint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Arial Black</vt:lpstr>
      <vt:lpstr>Calibri</vt:lpstr>
      <vt:lpstr>Symbol</vt:lpstr>
      <vt:lpstr>Times New Roman</vt:lpstr>
      <vt:lpstr>1_Office Theme</vt:lpstr>
      <vt:lpstr>PowerPoint Presentation</vt:lpstr>
      <vt:lpstr>Boolean expression </vt:lpstr>
      <vt:lpstr>Sum-of-Products (SOP) : </vt:lpstr>
      <vt:lpstr>Min Term –Max Term</vt:lpstr>
      <vt:lpstr>Construct SOP from a function X (SOP) = Σ m(1, 3, 6)  </vt:lpstr>
      <vt:lpstr>QUICK QUIZ (POLL)</vt:lpstr>
      <vt:lpstr>QUICK QUIZ (POLL)</vt:lpstr>
      <vt:lpstr>PowerPoint Presentation</vt:lpstr>
      <vt:lpstr>PowerPoint Presentation</vt:lpstr>
      <vt:lpstr>PowerPoint Presentation</vt:lpstr>
      <vt:lpstr>PowerPoint Presentation</vt:lpstr>
      <vt:lpstr>QUICK QUIZ (POLL)</vt:lpstr>
      <vt:lpstr>Q2.Given the following truth table for a 3-variable Boolean function</vt:lpstr>
      <vt:lpstr>Try Yourself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lovi raj gupta</dc:creator>
  <cp:lastModifiedBy>kumud.2804@outlook.com</cp:lastModifiedBy>
  <cp:revision>29</cp:revision>
  <dcterms:created xsi:type="dcterms:W3CDTF">2024-12-19T08:47:23Z</dcterms:created>
  <dcterms:modified xsi:type="dcterms:W3CDTF">2025-03-03T05:07:06Z</dcterms:modified>
</cp:coreProperties>
</file>