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039" r:id="rId2"/>
    <p:sldId id="4065" r:id="rId3"/>
    <p:sldId id="343" r:id="rId4"/>
    <p:sldId id="4063" r:id="rId5"/>
    <p:sldId id="4040" r:id="rId6"/>
    <p:sldId id="4043" r:id="rId7"/>
    <p:sldId id="4044" r:id="rId8"/>
    <p:sldId id="369" r:id="rId9"/>
    <p:sldId id="370" r:id="rId10"/>
    <p:sldId id="371" r:id="rId11"/>
    <p:sldId id="350" r:id="rId12"/>
    <p:sldId id="372" r:id="rId13"/>
    <p:sldId id="373" r:id="rId14"/>
    <p:sldId id="4074" r:id="rId15"/>
    <p:sldId id="355" r:id="rId16"/>
    <p:sldId id="359" r:id="rId17"/>
    <p:sldId id="377" r:id="rId18"/>
    <p:sldId id="4067" r:id="rId19"/>
    <p:sldId id="429" r:id="rId20"/>
    <p:sldId id="4066" r:id="rId21"/>
    <p:sldId id="423" r:id="rId22"/>
    <p:sldId id="386" r:id="rId23"/>
    <p:sldId id="387" r:id="rId24"/>
    <p:sldId id="361" r:id="rId25"/>
    <p:sldId id="362" r:id="rId26"/>
    <p:sldId id="4069" r:id="rId27"/>
    <p:sldId id="365" r:id="rId28"/>
    <p:sldId id="40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7CA89-9D98-4FBF-B5C7-DCE2E97A21D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4A90E96-E02B-4007-AEE4-633D20C5B709}">
      <dgm:prSet phldrT="[Text]"/>
      <dgm:spPr/>
      <dgm:t>
        <a:bodyPr/>
        <a:lstStyle/>
        <a:p>
          <a:r>
            <a:rPr lang="en-IN" b="1" dirty="0"/>
            <a:t>Signal Processing</a:t>
          </a:r>
          <a:endParaRPr lang="en-IN" dirty="0"/>
        </a:p>
      </dgm:t>
    </dgm:pt>
    <dgm:pt modelId="{E27B72C0-6E79-4D45-8768-BC38A3C3638B}" type="parTrans" cxnId="{00FF3DAB-F6C6-4807-B790-FB525109C435}">
      <dgm:prSet/>
      <dgm:spPr/>
      <dgm:t>
        <a:bodyPr/>
        <a:lstStyle/>
        <a:p>
          <a:endParaRPr lang="en-IN"/>
        </a:p>
      </dgm:t>
    </dgm:pt>
    <dgm:pt modelId="{0D34A413-1F86-4D23-9886-D7135F4CFC6C}" type="sibTrans" cxnId="{00FF3DAB-F6C6-4807-B790-FB525109C435}">
      <dgm:prSet/>
      <dgm:spPr/>
      <dgm:t>
        <a:bodyPr/>
        <a:lstStyle/>
        <a:p>
          <a:endParaRPr lang="en-IN"/>
        </a:p>
      </dgm:t>
    </dgm:pt>
    <dgm:pt modelId="{08C1DEA5-AF53-457E-A582-AD73EF6B255D}">
      <dgm:prSet phldrT="[Text]"/>
      <dgm:spPr/>
      <dgm:t>
        <a:bodyPr/>
        <a:lstStyle/>
        <a:p>
          <a:r>
            <a:rPr lang="en-IN" dirty="0"/>
            <a:t>Data Storage</a:t>
          </a:r>
        </a:p>
      </dgm:t>
    </dgm:pt>
    <dgm:pt modelId="{20748AB9-9539-4E52-BD46-0B38A8B09B11}" type="parTrans" cxnId="{274F91C5-7434-4742-9796-4FA8BD0F7B2E}">
      <dgm:prSet/>
      <dgm:spPr/>
      <dgm:t>
        <a:bodyPr/>
        <a:lstStyle/>
        <a:p>
          <a:endParaRPr lang="en-IN"/>
        </a:p>
      </dgm:t>
    </dgm:pt>
    <dgm:pt modelId="{9CD11630-813F-464F-83B4-A1D1FF352814}" type="sibTrans" cxnId="{274F91C5-7434-4742-9796-4FA8BD0F7B2E}">
      <dgm:prSet/>
      <dgm:spPr/>
      <dgm:t>
        <a:bodyPr/>
        <a:lstStyle/>
        <a:p>
          <a:endParaRPr lang="en-IN"/>
        </a:p>
      </dgm:t>
    </dgm:pt>
    <dgm:pt modelId="{162F505D-B7C7-4EEA-96E2-CB8301E0054F}">
      <dgm:prSet phldrT="[Text]"/>
      <dgm:spPr/>
      <dgm:t>
        <a:bodyPr/>
        <a:lstStyle/>
        <a:p>
          <a:r>
            <a:rPr lang="en-IN" dirty="0"/>
            <a:t>Arithmetic &amp; Computation</a:t>
          </a:r>
        </a:p>
      </dgm:t>
    </dgm:pt>
    <dgm:pt modelId="{8E00DFCD-D92B-4FE9-9294-910D439AE571}" type="parTrans" cxnId="{8BCEC203-AA8B-46BA-93F7-A385DC7BD3A8}">
      <dgm:prSet/>
      <dgm:spPr/>
      <dgm:t>
        <a:bodyPr/>
        <a:lstStyle/>
        <a:p>
          <a:endParaRPr lang="en-IN"/>
        </a:p>
      </dgm:t>
    </dgm:pt>
    <dgm:pt modelId="{1D6B8301-F8E0-4186-A629-E91B236E42A2}" type="sibTrans" cxnId="{8BCEC203-AA8B-46BA-93F7-A385DC7BD3A8}">
      <dgm:prSet/>
      <dgm:spPr/>
      <dgm:t>
        <a:bodyPr/>
        <a:lstStyle/>
        <a:p>
          <a:endParaRPr lang="en-IN"/>
        </a:p>
      </dgm:t>
    </dgm:pt>
    <dgm:pt modelId="{1FD44BCE-6696-489F-8A42-0FAFEE6FCB4B}">
      <dgm:prSet/>
      <dgm:spPr/>
      <dgm:t>
        <a:bodyPr/>
        <a:lstStyle/>
        <a:p>
          <a:r>
            <a:rPr lang="en-IN" b="1" dirty="0"/>
            <a:t>Decision Making</a:t>
          </a:r>
          <a:endParaRPr lang="en-IN" dirty="0"/>
        </a:p>
      </dgm:t>
    </dgm:pt>
    <dgm:pt modelId="{36AD9D45-0121-4062-8074-95E802B84FAA}" type="parTrans" cxnId="{D0BBCC15-943B-46CC-B38D-9F38FFFCBA78}">
      <dgm:prSet/>
      <dgm:spPr/>
      <dgm:t>
        <a:bodyPr/>
        <a:lstStyle/>
        <a:p>
          <a:endParaRPr lang="en-IN"/>
        </a:p>
      </dgm:t>
    </dgm:pt>
    <dgm:pt modelId="{017E5053-EA89-4CC8-8669-84ED4FFB4264}" type="sibTrans" cxnId="{D0BBCC15-943B-46CC-B38D-9F38FFFCBA78}">
      <dgm:prSet/>
      <dgm:spPr/>
      <dgm:t>
        <a:bodyPr/>
        <a:lstStyle/>
        <a:p>
          <a:endParaRPr lang="en-IN"/>
        </a:p>
      </dgm:t>
    </dgm:pt>
    <dgm:pt modelId="{224C9137-DB67-4010-B04E-89C12DAD82B0}">
      <dgm:prSet phldrT="[Text]"/>
      <dgm:spPr/>
      <dgm:t>
        <a:bodyPr/>
        <a:lstStyle/>
        <a:p>
          <a:r>
            <a:rPr lang="en-IN" b="1" dirty="0"/>
            <a:t>Simplified Circuit Design</a:t>
          </a:r>
          <a:endParaRPr lang="en-IN" dirty="0"/>
        </a:p>
      </dgm:t>
    </dgm:pt>
    <dgm:pt modelId="{2BF00E3F-1862-4336-936A-B4CCCAE1AB01}" type="parTrans" cxnId="{3BF7DEC1-D527-4725-9F08-F0D838D6D812}">
      <dgm:prSet/>
      <dgm:spPr/>
      <dgm:t>
        <a:bodyPr/>
        <a:lstStyle/>
        <a:p>
          <a:endParaRPr lang="en-IN"/>
        </a:p>
      </dgm:t>
    </dgm:pt>
    <dgm:pt modelId="{A93D73F1-09FF-4E6F-A4D7-7102365350E1}" type="sibTrans" cxnId="{3BF7DEC1-D527-4725-9F08-F0D838D6D812}">
      <dgm:prSet/>
      <dgm:spPr/>
      <dgm:t>
        <a:bodyPr/>
        <a:lstStyle/>
        <a:p>
          <a:endParaRPr lang="en-IN"/>
        </a:p>
      </dgm:t>
    </dgm:pt>
    <dgm:pt modelId="{241E58E1-6747-4C4A-B841-5C3079BC4904}" type="pres">
      <dgm:prSet presAssocID="{8C47CA89-9D98-4FBF-B5C7-DCE2E97A21DD}" presName="linear" presStyleCnt="0">
        <dgm:presLayoutVars>
          <dgm:dir/>
          <dgm:animLvl val="lvl"/>
          <dgm:resizeHandles val="exact"/>
        </dgm:presLayoutVars>
      </dgm:prSet>
      <dgm:spPr/>
    </dgm:pt>
    <dgm:pt modelId="{6F7FE2A0-1BA0-4F7A-B6CD-C1F3406C3AB9}" type="pres">
      <dgm:prSet presAssocID="{F4A90E96-E02B-4007-AEE4-633D20C5B709}" presName="parentLin" presStyleCnt="0"/>
      <dgm:spPr/>
    </dgm:pt>
    <dgm:pt modelId="{B19C9139-C807-4C2F-981E-5D7483636FCE}" type="pres">
      <dgm:prSet presAssocID="{F4A90E96-E02B-4007-AEE4-633D20C5B709}" presName="parentLeftMargin" presStyleLbl="node1" presStyleIdx="0" presStyleCnt="5"/>
      <dgm:spPr/>
    </dgm:pt>
    <dgm:pt modelId="{D9134575-4018-441B-B0C9-0C8B5CF1DF35}" type="pres">
      <dgm:prSet presAssocID="{F4A90E96-E02B-4007-AEE4-633D20C5B709}" presName="parentText" presStyleLbl="node1" presStyleIdx="0" presStyleCnt="5" custLinFactNeighborX="10353" custLinFactNeighborY="-11428">
        <dgm:presLayoutVars>
          <dgm:chMax val="0"/>
          <dgm:bulletEnabled val="1"/>
        </dgm:presLayoutVars>
      </dgm:prSet>
      <dgm:spPr/>
    </dgm:pt>
    <dgm:pt modelId="{8B8E757C-D569-4238-B9EF-AADAD137FADC}" type="pres">
      <dgm:prSet presAssocID="{F4A90E96-E02B-4007-AEE4-633D20C5B709}" presName="negativeSpace" presStyleCnt="0"/>
      <dgm:spPr/>
    </dgm:pt>
    <dgm:pt modelId="{6E6E5996-4944-4853-9CA8-596791A00071}" type="pres">
      <dgm:prSet presAssocID="{F4A90E96-E02B-4007-AEE4-633D20C5B709}" presName="childText" presStyleLbl="conFgAcc1" presStyleIdx="0" presStyleCnt="5" custLinFactNeighborX="-183" custLinFactNeighborY="88223">
        <dgm:presLayoutVars>
          <dgm:bulletEnabled val="1"/>
        </dgm:presLayoutVars>
      </dgm:prSet>
      <dgm:spPr/>
    </dgm:pt>
    <dgm:pt modelId="{E2A20DF9-5887-406D-85CF-9CC7732F44CF}" type="pres">
      <dgm:prSet presAssocID="{0D34A413-1F86-4D23-9886-D7135F4CFC6C}" presName="spaceBetweenRectangles" presStyleCnt="0"/>
      <dgm:spPr/>
    </dgm:pt>
    <dgm:pt modelId="{2BF5F330-FBC8-4B00-9ACC-F93FCA30A840}" type="pres">
      <dgm:prSet presAssocID="{1FD44BCE-6696-489F-8A42-0FAFEE6FCB4B}" presName="parentLin" presStyleCnt="0"/>
      <dgm:spPr/>
    </dgm:pt>
    <dgm:pt modelId="{6F45CB0C-6CF8-48B3-999C-746D6C8A9048}" type="pres">
      <dgm:prSet presAssocID="{1FD44BCE-6696-489F-8A42-0FAFEE6FCB4B}" presName="parentLeftMargin" presStyleLbl="node1" presStyleIdx="0" presStyleCnt="5"/>
      <dgm:spPr/>
    </dgm:pt>
    <dgm:pt modelId="{8D965FF1-A5F8-46EC-AE18-67F493A5A662}" type="pres">
      <dgm:prSet presAssocID="{1FD44BCE-6696-489F-8A42-0FAFEE6FCB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A75B84-FEAE-4A6E-99F1-AC59337A72F6}" type="pres">
      <dgm:prSet presAssocID="{1FD44BCE-6696-489F-8A42-0FAFEE6FCB4B}" presName="negativeSpace" presStyleCnt="0"/>
      <dgm:spPr/>
    </dgm:pt>
    <dgm:pt modelId="{8E077022-0505-465E-A0E0-3915FCD19951}" type="pres">
      <dgm:prSet presAssocID="{1FD44BCE-6696-489F-8A42-0FAFEE6FCB4B}" presName="childText" presStyleLbl="conFgAcc1" presStyleIdx="1" presStyleCnt="5">
        <dgm:presLayoutVars>
          <dgm:bulletEnabled val="1"/>
        </dgm:presLayoutVars>
      </dgm:prSet>
      <dgm:spPr/>
    </dgm:pt>
    <dgm:pt modelId="{4D437F27-3FBE-4C8D-9081-CA410F439BA9}" type="pres">
      <dgm:prSet presAssocID="{017E5053-EA89-4CC8-8669-84ED4FFB4264}" presName="spaceBetweenRectangles" presStyleCnt="0"/>
      <dgm:spPr/>
    </dgm:pt>
    <dgm:pt modelId="{F0B00691-EFB1-4A68-A10E-D5FD4E90026D}" type="pres">
      <dgm:prSet presAssocID="{08C1DEA5-AF53-457E-A582-AD73EF6B255D}" presName="parentLin" presStyleCnt="0"/>
      <dgm:spPr/>
    </dgm:pt>
    <dgm:pt modelId="{A3144BAD-F591-42F1-8690-E2784251E121}" type="pres">
      <dgm:prSet presAssocID="{08C1DEA5-AF53-457E-A582-AD73EF6B255D}" presName="parentLeftMargin" presStyleLbl="node1" presStyleIdx="1" presStyleCnt="5"/>
      <dgm:spPr/>
    </dgm:pt>
    <dgm:pt modelId="{6D6478D3-8DBB-49CA-8071-B19F2EEF86E6}" type="pres">
      <dgm:prSet presAssocID="{08C1DEA5-AF53-457E-A582-AD73EF6B25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5260A69-458E-4FE9-8D6E-37ED66604B50}" type="pres">
      <dgm:prSet presAssocID="{08C1DEA5-AF53-457E-A582-AD73EF6B255D}" presName="negativeSpace" presStyleCnt="0"/>
      <dgm:spPr/>
    </dgm:pt>
    <dgm:pt modelId="{C2D5B90D-8BE6-4EF1-85A8-E9097E5BF9D6}" type="pres">
      <dgm:prSet presAssocID="{08C1DEA5-AF53-457E-A582-AD73EF6B255D}" presName="childText" presStyleLbl="conFgAcc1" presStyleIdx="2" presStyleCnt="5">
        <dgm:presLayoutVars>
          <dgm:bulletEnabled val="1"/>
        </dgm:presLayoutVars>
      </dgm:prSet>
      <dgm:spPr/>
    </dgm:pt>
    <dgm:pt modelId="{A2378C89-6FCF-4E53-87D3-BBA25F1F9FF6}" type="pres">
      <dgm:prSet presAssocID="{9CD11630-813F-464F-83B4-A1D1FF352814}" presName="spaceBetweenRectangles" presStyleCnt="0"/>
      <dgm:spPr/>
    </dgm:pt>
    <dgm:pt modelId="{BE4C68A6-6D6B-42C4-948D-8E48BCCDEEC0}" type="pres">
      <dgm:prSet presAssocID="{162F505D-B7C7-4EEA-96E2-CB8301E0054F}" presName="parentLin" presStyleCnt="0"/>
      <dgm:spPr/>
    </dgm:pt>
    <dgm:pt modelId="{37AB87FB-A4E9-4BDF-8F4B-709155913CCD}" type="pres">
      <dgm:prSet presAssocID="{162F505D-B7C7-4EEA-96E2-CB8301E0054F}" presName="parentLeftMargin" presStyleLbl="node1" presStyleIdx="2" presStyleCnt="5"/>
      <dgm:spPr/>
    </dgm:pt>
    <dgm:pt modelId="{F215014B-F5DE-4703-B745-CB9807B6E07E}" type="pres">
      <dgm:prSet presAssocID="{162F505D-B7C7-4EEA-96E2-CB8301E005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E99C1B-2DF8-483C-8933-A5D467D3AA49}" type="pres">
      <dgm:prSet presAssocID="{162F505D-B7C7-4EEA-96E2-CB8301E0054F}" presName="negativeSpace" presStyleCnt="0"/>
      <dgm:spPr/>
    </dgm:pt>
    <dgm:pt modelId="{ED50832F-65CC-40F6-BD2B-4F7042999C42}" type="pres">
      <dgm:prSet presAssocID="{162F505D-B7C7-4EEA-96E2-CB8301E0054F}" presName="childText" presStyleLbl="conFgAcc1" presStyleIdx="3" presStyleCnt="5">
        <dgm:presLayoutVars>
          <dgm:bulletEnabled val="1"/>
        </dgm:presLayoutVars>
      </dgm:prSet>
      <dgm:spPr/>
    </dgm:pt>
    <dgm:pt modelId="{54F0E1B1-4EFB-4BCC-97D3-AE3D7D8577E1}" type="pres">
      <dgm:prSet presAssocID="{1D6B8301-F8E0-4186-A629-E91B236E42A2}" presName="spaceBetweenRectangles" presStyleCnt="0"/>
      <dgm:spPr/>
    </dgm:pt>
    <dgm:pt modelId="{4AE45682-9C5E-49AD-8366-60DE8FD694A9}" type="pres">
      <dgm:prSet presAssocID="{224C9137-DB67-4010-B04E-89C12DAD82B0}" presName="parentLin" presStyleCnt="0"/>
      <dgm:spPr/>
    </dgm:pt>
    <dgm:pt modelId="{37A5FD0C-4E84-4932-A944-3BD88D18C8A7}" type="pres">
      <dgm:prSet presAssocID="{224C9137-DB67-4010-B04E-89C12DAD82B0}" presName="parentLeftMargin" presStyleLbl="node1" presStyleIdx="3" presStyleCnt="5"/>
      <dgm:spPr/>
    </dgm:pt>
    <dgm:pt modelId="{85A41F4D-DD40-430E-AC82-07246838CBC3}" type="pres">
      <dgm:prSet presAssocID="{224C9137-DB67-4010-B04E-89C12DAD82B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B0DAC0-0D2C-4894-BBCE-AEB64CE6DE32}" type="pres">
      <dgm:prSet presAssocID="{224C9137-DB67-4010-B04E-89C12DAD82B0}" presName="negativeSpace" presStyleCnt="0"/>
      <dgm:spPr/>
    </dgm:pt>
    <dgm:pt modelId="{FA8AD7BF-3801-401F-9370-E6EF5EE6A419}" type="pres">
      <dgm:prSet presAssocID="{224C9137-DB67-4010-B04E-89C12DAD82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BCEC203-AA8B-46BA-93F7-A385DC7BD3A8}" srcId="{8C47CA89-9D98-4FBF-B5C7-DCE2E97A21DD}" destId="{162F505D-B7C7-4EEA-96E2-CB8301E0054F}" srcOrd="3" destOrd="0" parTransId="{8E00DFCD-D92B-4FE9-9294-910D439AE571}" sibTransId="{1D6B8301-F8E0-4186-A629-E91B236E42A2}"/>
    <dgm:cxn modelId="{47120C07-7C54-4FAE-8572-5CE7A997292B}" type="presOf" srcId="{224C9137-DB67-4010-B04E-89C12DAD82B0}" destId="{37A5FD0C-4E84-4932-A944-3BD88D18C8A7}" srcOrd="0" destOrd="0" presId="urn:microsoft.com/office/officeart/2005/8/layout/list1"/>
    <dgm:cxn modelId="{ED050D08-B5D5-4779-8EAE-24854E0D0FAB}" type="presOf" srcId="{1FD44BCE-6696-489F-8A42-0FAFEE6FCB4B}" destId="{8D965FF1-A5F8-46EC-AE18-67F493A5A662}" srcOrd="1" destOrd="0" presId="urn:microsoft.com/office/officeart/2005/8/layout/list1"/>
    <dgm:cxn modelId="{D0BBCC15-943B-46CC-B38D-9F38FFFCBA78}" srcId="{8C47CA89-9D98-4FBF-B5C7-DCE2E97A21DD}" destId="{1FD44BCE-6696-489F-8A42-0FAFEE6FCB4B}" srcOrd="1" destOrd="0" parTransId="{36AD9D45-0121-4062-8074-95E802B84FAA}" sibTransId="{017E5053-EA89-4CC8-8669-84ED4FFB4264}"/>
    <dgm:cxn modelId="{8F5B8D28-1515-4EE8-9A90-53D321954B4F}" type="presOf" srcId="{162F505D-B7C7-4EEA-96E2-CB8301E0054F}" destId="{37AB87FB-A4E9-4BDF-8F4B-709155913CCD}" srcOrd="0" destOrd="0" presId="urn:microsoft.com/office/officeart/2005/8/layout/list1"/>
    <dgm:cxn modelId="{4CCC922C-B511-4921-91F7-A9DC4F22FA84}" type="presOf" srcId="{08C1DEA5-AF53-457E-A582-AD73EF6B255D}" destId="{A3144BAD-F591-42F1-8690-E2784251E121}" srcOrd="0" destOrd="0" presId="urn:microsoft.com/office/officeart/2005/8/layout/list1"/>
    <dgm:cxn modelId="{3B12B239-AA29-4482-AF22-25E983FE0D04}" type="presOf" srcId="{224C9137-DB67-4010-B04E-89C12DAD82B0}" destId="{85A41F4D-DD40-430E-AC82-07246838CBC3}" srcOrd="1" destOrd="0" presId="urn:microsoft.com/office/officeart/2005/8/layout/list1"/>
    <dgm:cxn modelId="{5473E068-5E75-4BC0-8A54-CFB368994D39}" type="presOf" srcId="{162F505D-B7C7-4EEA-96E2-CB8301E0054F}" destId="{F215014B-F5DE-4703-B745-CB9807B6E07E}" srcOrd="1" destOrd="0" presId="urn:microsoft.com/office/officeart/2005/8/layout/list1"/>
    <dgm:cxn modelId="{21263B70-BBC0-4D61-A757-B6FEDAB6B759}" type="presOf" srcId="{F4A90E96-E02B-4007-AEE4-633D20C5B709}" destId="{B19C9139-C807-4C2F-981E-5D7483636FCE}" srcOrd="0" destOrd="0" presId="urn:microsoft.com/office/officeart/2005/8/layout/list1"/>
    <dgm:cxn modelId="{45DCC875-158B-47EA-B2F9-C0E4A0F89F73}" type="presOf" srcId="{1FD44BCE-6696-489F-8A42-0FAFEE6FCB4B}" destId="{6F45CB0C-6CF8-48B3-999C-746D6C8A9048}" srcOrd="0" destOrd="0" presId="urn:microsoft.com/office/officeart/2005/8/layout/list1"/>
    <dgm:cxn modelId="{D8810982-158F-4202-8E0E-58AB0BC97408}" type="presOf" srcId="{8C47CA89-9D98-4FBF-B5C7-DCE2E97A21DD}" destId="{241E58E1-6747-4C4A-B841-5C3079BC4904}" srcOrd="0" destOrd="0" presId="urn:microsoft.com/office/officeart/2005/8/layout/list1"/>
    <dgm:cxn modelId="{3B334695-70D3-461A-B636-4DF57B3AF3C3}" type="presOf" srcId="{F4A90E96-E02B-4007-AEE4-633D20C5B709}" destId="{D9134575-4018-441B-B0C9-0C8B5CF1DF35}" srcOrd="1" destOrd="0" presId="urn:microsoft.com/office/officeart/2005/8/layout/list1"/>
    <dgm:cxn modelId="{1CF006AA-665C-42D3-B3E9-5CEB489C2D97}" type="presOf" srcId="{08C1DEA5-AF53-457E-A582-AD73EF6B255D}" destId="{6D6478D3-8DBB-49CA-8071-B19F2EEF86E6}" srcOrd="1" destOrd="0" presId="urn:microsoft.com/office/officeart/2005/8/layout/list1"/>
    <dgm:cxn modelId="{00FF3DAB-F6C6-4807-B790-FB525109C435}" srcId="{8C47CA89-9D98-4FBF-B5C7-DCE2E97A21DD}" destId="{F4A90E96-E02B-4007-AEE4-633D20C5B709}" srcOrd="0" destOrd="0" parTransId="{E27B72C0-6E79-4D45-8768-BC38A3C3638B}" sibTransId="{0D34A413-1F86-4D23-9886-D7135F4CFC6C}"/>
    <dgm:cxn modelId="{3BF7DEC1-D527-4725-9F08-F0D838D6D812}" srcId="{8C47CA89-9D98-4FBF-B5C7-DCE2E97A21DD}" destId="{224C9137-DB67-4010-B04E-89C12DAD82B0}" srcOrd="4" destOrd="0" parTransId="{2BF00E3F-1862-4336-936A-B4CCCAE1AB01}" sibTransId="{A93D73F1-09FF-4E6F-A4D7-7102365350E1}"/>
    <dgm:cxn modelId="{274F91C5-7434-4742-9796-4FA8BD0F7B2E}" srcId="{8C47CA89-9D98-4FBF-B5C7-DCE2E97A21DD}" destId="{08C1DEA5-AF53-457E-A582-AD73EF6B255D}" srcOrd="2" destOrd="0" parTransId="{20748AB9-9539-4E52-BD46-0B38A8B09B11}" sibTransId="{9CD11630-813F-464F-83B4-A1D1FF352814}"/>
    <dgm:cxn modelId="{E10F3EB4-581C-4410-898E-25E38B37D595}" type="presParOf" srcId="{241E58E1-6747-4C4A-B841-5C3079BC4904}" destId="{6F7FE2A0-1BA0-4F7A-B6CD-C1F3406C3AB9}" srcOrd="0" destOrd="0" presId="urn:microsoft.com/office/officeart/2005/8/layout/list1"/>
    <dgm:cxn modelId="{28A0F698-9D38-4F76-99AF-807DF417B9E9}" type="presParOf" srcId="{6F7FE2A0-1BA0-4F7A-B6CD-C1F3406C3AB9}" destId="{B19C9139-C807-4C2F-981E-5D7483636FCE}" srcOrd="0" destOrd="0" presId="urn:microsoft.com/office/officeart/2005/8/layout/list1"/>
    <dgm:cxn modelId="{B07D13F4-971C-4664-B73F-CBECC9864559}" type="presParOf" srcId="{6F7FE2A0-1BA0-4F7A-B6CD-C1F3406C3AB9}" destId="{D9134575-4018-441B-B0C9-0C8B5CF1DF35}" srcOrd="1" destOrd="0" presId="urn:microsoft.com/office/officeart/2005/8/layout/list1"/>
    <dgm:cxn modelId="{BE46ACB8-25FA-4146-9FA9-FCACE6A3310F}" type="presParOf" srcId="{241E58E1-6747-4C4A-B841-5C3079BC4904}" destId="{8B8E757C-D569-4238-B9EF-AADAD137FADC}" srcOrd="1" destOrd="0" presId="urn:microsoft.com/office/officeart/2005/8/layout/list1"/>
    <dgm:cxn modelId="{255C6585-8ACC-40F7-89D5-3F3B3C1AD0F2}" type="presParOf" srcId="{241E58E1-6747-4C4A-B841-5C3079BC4904}" destId="{6E6E5996-4944-4853-9CA8-596791A00071}" srcOrd="2" destOrd="0" presId="urn:microsoft.com/office/officeart/2005/8/layout/list1"/>
    <dgm:cxn modelId="{1F338A57-DB30-4805-A234-978C0C5CD10E}" type="presParOf" srcId="{241E58E1-6747-4C4A-B841-5C3079BC4904}" destId="{E2A20DF9-5887-406D-85CF-9CC7732F44CF}" srcOrd="3" destOrd="0" presId="urn:microsoft.com/office/officeart/2005/8/layout/list1"/>
    <dgm:cxn modelId="{18A3C9C5-361E-4F6A-AE0C-AF53DB53478F}" type="presParOf" srcId="{241E58E1-6747-4C4A-B841-5C3079BC4904}" destId="{2BF5F330-FBC8-4B00-9ACC-F93FCA30A840}" srcOrd="4" destOrd="0" presId="urn:microsoft.com/office/officeart/2005/8/layout/list1"/>
    <dgm:cxn modelId="{93E91ABD-50D4-4BDD-8944-B361160605C0}" type="presParOf" srcId="{2BF5F330-FBC8-4B00-9ACC-F93FCA30A840}" destId="{6F45CB0C-6CF8-48B3-999C-746D6C8A9048}" srcOrd="0" destOrd="0" presId="urn:microsoft.com/office/officeart/2005/8/layout/list1"/>
    <dgm:cxn modelId="{EDE4A812-57EA-489D-986C-F113226AE581}" type="presParOf" srcId="{2BF5F330-FBC8-4B00-9ACC-F93FCA30A840}" destId="{8D965FF1-A5F8-46EC-AE18-67F493A5A662}" srcOrd="1" destOrd="0" presId="urn:microsoft.com/office/officeart/2005/8/layout/list1"/>
    <dgm:cxn modelId="{D4ECCCA6-11B9-478C-81D0-E283DC8661CA}" type="presParOf" srcId="{241E58E1-6747-4C4A-B841-5C3079BC4904}" destId="{C2A75B84-FEAE-4A6E-99F1-AC59337A72F6}" srcOrd="5" destOrd="0" presId="urn:microsoft.com/office/officeart/2005/8/layout/list1"/>
    <dgm:cxn modelId="{B11398F4-DD5A-4C09-A881-7EDE9C4F633A}" type="presParOf" srcId="{241E58E1-6747-4C4A-B841-5C3079BC4904}" destId="{8E077022-0505-465E-A0E0-3915FCD19951}" srcOrd="6" destOrd="0" presId="urn:microsoft.com/office/officeart/2005/8/layout/list1"/>
    <dgm:cxn modelId="{CC336FFB-59D2-49BA-9BB4-A2D1E0EC6308}" type="presParOf" srcId="{241E58E1-6747-4C4A-B841-5C3079BC4904}" destId="{4D437F27-3FBE-4C8D-9081-CA410F439BA9}" srcOrd="7" destOrd="0" presId="urn:microsoft.com/office/officeart/2005/8/layout/list1"/>
    <dgm:cxn modelId="{C7C77475-0585-43CD-973B-4755CD79A53D}" type="presParOf" srcId="{241E58E1-6747-4C4A-B841-5C3079BC4904}" destId="{F0B00691-EFB1-4A68-A10E-D5FD4E90026D}" srcOrd="8" destOrd="0" presId="urn:microsoft.com/office/officeart/2005/8/layout/list1"/>
    <dgm:cxn modelId="{0DA8D139-3133-47F3-94C9-3E553A39EAE3}" type="presParOf" srcId="{F0B00691-EFB1-4A68-A10E-D5FD4E90026D}" destId="{A3144BAD-F591-42F1-8690-E2784251E121}" srcOrd="0" destOrd="0" presId="urn:microsoft.com/office/officeart/2005/8/layout/list1"/>
    <dgm:cxn modelId="{B40CDC09-532F-467E-A515-AB733BF964AB}" type="presParOf" srcId="{F0B00691-EFB1-4A68-A10E-D5FD4E90026D}" destId="{6D6478D3-8DBB-49CA-8071-B19F2EEF86E6}" srcOrd="1" destOrd="0" presId="urn:microsoft.com/office/officeart/2005/8/layout/list1"/>
    <dgm:cxn modelId="{911FB712-2012-45A6-A8F1-972A3E2A537C}" type="presParOf" srcId="{241E58E1-6747-4C4A-B841-5C3079BC4904}" destId="{C5260A69-458E-4FE9-8D6E-37ED66604B50}" srcOrd="9" destOrd="0" presId="urn:microsoft.com/office/officeart/2005/8/layout/list1"/>
    <dgm:cxn modelId="{EE4A3607-4EF6-4827-BE9D-77988C827FB6}" type="presParOf" srcId="{241E58E1-6747-4C4A-B841-5C3079BC4904}" destId="{C2D5B90D-8BE6-4EF1-85A8-E9097E5BF9D6}" srcOrd="10" destOrd="0" presId="urn:microsoft.com/office/officeart/2005/8/layout/list1"/>
    <dgm:cxn modelId="{8EC4B1BF-BF50-4F12-986C-79ACB6DEA5EA}" type="presParOf" srcId="{241E58E1-6747-4C4A-B841-5C3079BC4904}" destId="{A2378C89-6FCF-4E53-87D3-BBA25F1F9FF6}" srcOrd="11" destOrd="0" presId="urn:microsoft.com/office/officeart/2005/8/layout/list1"/>
    <dgm:cxn modelId="{7B20A81A-8FF1-4A95-BF44-7044ACB31EE2}" type="presParOf" srcId="{241E58E1-6747-4C4A-B841-5C3079BC4904}" destId="{BE4C68A6-6D6B-42C4-948D-8E48BCCDEEC0}" srcOrd="12" destOrd="0" presId="urn:microsoft.com/office/officeart/2005/8/layout/list1"/>
    <dgm:cxn modelId="{6755F785-1713-41E6-B49E-5D8B96500A10}" type="presParOf" srcId="{BE4C68A6-6D6B-42C4-948D-8E48BCCDEEC0}" destId="{37AB87FB-A4E9-4BDF-8F4B-709155913CCD}" srcOrd="0" destOrd="0" presId="urn:microsoft.com/office/officeart/2005/8/layout/list1"/>
    <dgm:cxn modelId="{AA947744-126D-457B-B314-2E1E3CDB4D80}" type="presParOf" srcId="{BE4C68A6-6D6B-42C4-948D-8E48BCCDEEC0}" destId="{F215014B-F5DE-4703-B745-CB9807B6E07E}" srcOrd="1" destOrd="0" presId="urn:microsoft.com/office/officeart/2005/8/layout/list1"/>
    <dgm:cxn modelId="{38690748-C90E-4356-98CC-9E231FE78399}" type="presParOf" srcId="{241E58E1-6747-4C4A-B841-5C3079BC4904}" destId="{89E99C1B-2DF8-483C-8933-A5D467D3AA49}" srcOrd="13" destOrd="0" presId="urn:microsoft.com/office/officeart/2005/8/layout/list1"/>
    <dgm:cxn modelId="{17A94B35-DDE7-41E3-83AE-180D9274A88F}" type="presParOf" srcId="{241E58E1-6747-4C4A-B841-5C3079BC4904}" destId="{ED50832F-65CC-40F6-BD2B-4F7042999C42}" srcOrd="14" destOrd="0" presId="urn:microsoft.com/office/officeart/2005/8/layout/list1"/>
    <dgm:cxn modelId="{750CFC11-E763-4959-A4D4-E8286B1E1200}" type="presParOf" srcId="{241E58E1-6747-4C4A-B841-5C3079BC4904}" destId="{54F0E1B1-4EFB-4BCC-97D3-AE3D7D8577E1}" srcOrd="15" destOrd="0" presId="urn:microsoft.com/office/officeart/2005/8/layout/list1"/>
    <dgm:cxn modelId="{52EBA78C-1218-4984-8A40-8FF7EA70B306}" type="presParOf" srcId="{241E58E1-6747-4C4A-B841-5C3079BC4904}" destId="{4AE45682-9C5E-49AD-8366-60DE8FD694A9}" srcOrd="16" destOrd="0" presId="urn:microsoft.com/office/officeart/2005/8/layout/list1"/>
    <dgm:cxn modelId="{A3E5B441-75DC-44AA-9119-B98A8A8307F0}" type="presParOf" srcId="{4AE45682-9C5E-49AD-8366-60DE8FD694A9}" destId="{37A5FD0C-4E84-4932-A944-3BD88D18C8A7}" srcOrd="0" destOrd="0" presId="urn:microsoft.com/office/officeart/2005/8/layout/list1"/>
    <dgm:cxn modelId="{E819CA47-84C3-4630-8156-789E4B82400D}" type="presParOf" srcId="{4AE45682-9C5E-49AD-8366-60DE8FD694A9}" destId="{85A41F4D-DD40-430E-AC82-07246838CBC3}" srcOrd="1" destOrd="0" presId="urn:microsoft.com/office/officeart/2005/8/layout/list1"/>
    <dgm:cxn modelId="{90DBB3CE-D881-421A-AB32-FB6EF6FDDA8F}" type="presParOf" srcId="{241E58E1-6747-4C4A-B841-5C3079BC4904}" destId="{2AB0DAC0-0D2C-4894-BBCE-AEB64CE6DE32}" srcOrd="17" destOrd="0" presId="urn:microsoft.com/office/officeart/2005/8/layout/list1"/>
    <dgm:cxn modelId="{AD9A76F9-2B32-4299-9618-5621EFB34060}" type="presParOf" srcId="{241E58E1-6747-4C4A-B841-5C3079BC4904}" destId="{FA8AD7BF-3801-401F-9370-E6EF5EE6A4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F676E-4A03-4641-8B32-34339ADECA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382F8D-798F-4180-B0F2-EA7BE89DF1C8}">
      <dgm:prSet phldrT="[Text]"/>
      <dgm:spPr/>
      <dgm:t>
        <a:bodyPr/>
        <a:lstStyle/>
        <a:p>
          <a:r>
            <a:rPr lang="en-IN" dirty="0"/>
            <a:t>Simplification of Boolean Expressions</a:t>
          </a:r>
        </a:p>
      </dgm:t>
    </dgm:pt>
    <dgm:pt modelId="{1F608E8F-1738-4796-A946-CE0BAA0989A1}" type="parTrans" cxnId="{F95224C2-C38D-427C-8126-1F3C9779C4C6}">
      <dgm:prSet/>
      <dgm:spPr/>
      <dgm:t>
        <a:bodyPr/>
        <a:lstStyle/>
        <a:p>
          <a:endParaRPr lang="en-IN"/>
        </a:p>
      </dgm:t>
    </dgm:pt>
    <dgm:pt modelId="{7AF74431-F403-4BC4-81CD-8B2698AE2059}" type="sibTrans" cxnId="{F95224C2-C38D-427C-8126-1F3C9779C4C6}">
      <dgm:prSet/>
      <dgm:spPr/>
      <dgm:t>
        <a:bodyPr/>
        <a:lstStyle/>
        <a:p>
          <a:endParaRPr lang="en-IN"/>
        </a:p>
      </dgm:t>
    </dgm:pt>
    <dgm:pt modelId="{D6B96505-1513-42FE-93B1-14267CF59CDD}">
      <dgm:prSet phldrT="[Text]"/>
      <dgm:spPr/>
      <dgm:t>
        <a:bodyPr/>
        <a:lstStyle/>
        <a:p>
          <a:r>
            <a:rPr lang="en-IN" dirty="0"/>
            <a:t>Inversion of Logic Gates</a:t>
          </a:r>
        </a:p>
      </dgm:t>
    </dgm:pt>
    <dgm:pt modelId="{1DC7D39A-FCA0-4EA7-A1F4-FA7499E9C21A}" type="parTrans" cxnId="{7A0350B6-0B60-4AED-8CD7-34ADB19ED2B1}">
      <dgm:prSet/>
      <dgm:spPr/>
      <dgm:t>
        <a:bodyPr/>
        <a:lstStyle/>
        <a:p>
          <a:endParaRPr lang="en-IN"/>
        </a:p>
      </dgm:t>
    </dgm:pt>
    <dgm:pt modelId="{DDAFAC81-200C-4480-9EC8-CF668A16CBA9}" type="sibTrans" cxnId="{7A0350B6-0B60-4AED-8CD7-34ADB19ED2B1}">
      <dgm:prSet/>
      <dgm:spPr/>
      <dgm:t>
        <a:bodyPr/>
        <a:lstStyle/>
        <a:p>
          <a:endParaRPr lang="en-IN"/>
        </a:p>
      </dgm:t>
    </dgm:pt>
    <dgm:pt modelId="{6DD5261D-2297-4C88-90A3-A2792649EC0F}">
      <dgm:prSet phldrT="[Text]"/>
      <dgm:spPr/>
      <dgm:t>
        <a:bodyPr/>
        <a:lstStyle/>
        <a:p>
          <a:r>
            <a:rPr lang="en-IN" dirty="0"/>
            <a:t>Gate Optimization</a:t>
          </a:r>
        </a:p>
      </dgm:t>
    </dgm:pt>
    <dgm:pt modelId="{285DB189-8C30-4452-90F3-D36CDDADC91A}" type="parTrans" cxnId="{6053795E-ACC7-4C95-BC39-16E87B9559F4}">
      <dgm:prSet/>
      <dgm:spPr/>
      <dgm:t>
        <a:bodyPr/>
        <a:lstStyle/>
        <a:p>
          <a:endParaRPr lang="en-IN"/>
        </a:p>
      </dgm:t>
    </dgm:pt>
    <dgm:pt modelId="{62EBF6ED-189C-40D6-B14D-E63D63171EF5}" type="sibTrans" cxnId="{6053795E-ACC7-4C95-BC39-16E87B9559F4}">
      <dgm:prSet/>
      <dgm:spPr/>
      <dgm:t>
        <a:bodyPr/>
        <a:lstStyle/>
        <a:p>
          <a:endParaRPr lang="en-IN"/>
        </a:p>
      </dgm:t>
    </dgm:pt>
    <dgm:pt modelId="{43ADE3C6-F205-4110-A35E-1D1CD3A5CDBC}">
      <dgm:prSet phldrT="[Text]"/>
      <dgm:spPr/>
      <dgm:t>
        <a:bodyPr/>
        <a:lstStyle/>
        <a:p>
          <a:r>
            <a:rPr lang="en-IN" dirty="0"/>
            <a:t>Designing with Negative Logic</a:t>
          </a:r>
        </a:p>
      </dgm:t>
    </dgm:pt>
    <dgm:pt modelId="{1E12A272-7615-4328-B23E-CE03B6078A0C}" type="parTrans" cxnId="{B0076728-878A-4082-A3EA-C070DC28F06C}">
      <dgm:prSet/>
      <dgm:spPr/>
      <dgm:t>
        <a:bodyPr/>
        <a:lstStyle/>
        <a:p>
          <a:endParaRPr lang="en-IN"/>
        </a:p>
      </dgm:t>
    </dgm:pt>
    <dgm:pt modelId="{CE9DA329-8795-46D0-BDA4-7A843FE35598}" type="sibTrans" cxnId="{B0076728-878A-4082-A3EA-C070DC28F06C}">
      <dgm:prSet/>
      <dgm:spPr/>
      <dgm:t>
        <a:bodyPr/>
        <a:lstStyle/>
        <a:p>
          <a:endParaRPr lang="en-IN"/>
        </a:p>
      </dgm:t>
    </dgm:pt>
    <dgm:pt modelId="{DF6E5FE0-6DE5-4CA8-B9F9-DF0D902A9DF7}">
      <dgm:prSet phldrT="[Text]"/>
      <dgm:spPr/>
      <dgm:t>
        <a:bodyPr/>
        <a:lstStyle/>
        <a:p>
          <a:r>
            <a:rPr lang="en-US" dirty="0"/>
            <a:t>Conversion Between NAND and NOR</a:t>
          </a:r>
          <a:endParaRPr lang="en-IN" dirty="0"/>
        </a:p>
      </dgm:t>
    </dgm:pt>
    <dgm:pt modelId="{4AC0E71C-C119-412D-AD52-C40ABFEECE26}" type="parTrans" cxnId="{74FDEB42-8E0A-4FAE-955B-71F62C6A521C}">
      <dgm:prSet/>
      <dgm:spPr/>
      <dgm:t>
        <a:bodyPr/>
        <a:lstStyle/>
        <a:p>
          <a:endParaRPr lang="en-IN"/>
        </a:p>
      </dgm:t>
    </dgm:pt>
    <dgm:pt modelId="{9FF24E18-D12C-4237-844F-6B1E466729D3}" type="sibTrans" cxnId="{74FDEB42-8E0A-4FAE-955B-71F62C6A521C}">
      <dgm:prSet/>
      <dgm:spPr/>
      <dgm:t>
        <a:bodyPr/>
        <a:lstStyle/>
        <a:p>
          <a:endParaRPr lang="en-IN"/>
        </a:p>
      </dgm:t>
    </dgm:pt>
    <dgm:pt modelId="{54311F78-2EB6-485A-A45D-B7195189A80A}">
      <dgm:prSet phldrT="[Text]"/>
      <dgm:spPr/>
      <dgm:t>
        <a:bodyPr/>
        <a:lstStyle/>
        <a:p>
          <a:r>
            <a:rPr lang="en-IN"/>
            <a:t>Fault Tolerance and Redundancy</a:t>
          </a:r>
          <a:endParaRPr lang="en-IN" dirty="0"/>
        </a:p>
      </dgm:t>
    </dgm:pt>
    <dgm:pt modelId="{D33297C5-58CC-4F07-929B-2CB127EF5744}" type="parTrans" cxnId="{7C503F5F-E532-485F-8B10-5A112B7B9B20}">
      <dgm:prSet/>
      <dgm:spPr/>
      <dgm:t>
        <a:bodyPr/>
        <a:lstStyle/>
        <a:p>
          <a:endParaRPr lang="en-IN"/>
        </a:p>
      </dgm:t>
    </dgm:pt>
    <dgm:pt modelId="{1E8FB560-E37E-4FD3-ADAD-63DE80202582}" type="sibTrans" cxnId="{7C503F5F-E532-485F-8B10-5A112B7B9B20}">
      <dgm:prSet/>
      <dgm:spPr/>
      <dgm:t>
        <a:bodyPr/>
        <a:lstStyle/>
        <a:p>
          <a:endParaRPr lang="en-IN"/>
        </a:p>
      </dgm:t>
    </dgm:pt>
    <dgm:pt modelId="{91B7403E-C5F1-41D0-B355-9E8B7938991F}">
      <dgm:prSet phldrT="[Text]"/>
      <dgm:spPr/>
      <dgm:t>
        <a:bodyPr/>
        <a:lstStyle/>
        <a:p>
          <a:r>
            <a:rPr lang="en-IN"/>
            <a:t>Easier Circuit Design and Implementation</a:t>
          </a:r>
          <a:endParaRPr lang="en-IN" dirty="0"/>
        </a:p>
      </dgm:t>
    </dgm:pt>
    <dgm:pt modelId="{EEE8ED0A-9E7E-49F5-AC63-5A0CCA3CE750}" type="parTrans" cxnId="{511D3C7D-61EA-4FFA-8C98-49DD84DBA68E}">
      <dgm:prSet/>
      <dgm:spPr/>
      <dgm:t>
        <a:bodyPr/>
        <a:lstStyle/>
        <a:p>
          <a:endParaRPr lang="en-IN"/>
        </a:p>
      </dgm:t>
    </dgm:pt>
    <dgm:pt modelId="{AA57F984-6086-4917-9719-BCC4F76B88DD}" type="sibTrans" cxnId="{511D3C7D-61EA-4FFA-8C98-49DD84DBA68E}">
      <dgm:prSet/>
      <dgm:spPr/>
      <dgm:t>
        <a:bodyPr/>
        <a:lstStyle/>
        <a:p>
          <a:endParaRPr lang="en-IN"/>
        </a:p>
      </dgm:t>
    </dgm:pt>
    <dgm:pt modelId="{95A81F65-A98A-4B8C-A2ED-30CBDEF4D24F}">
      <dgm:prSet phldrT="[Text]"/>
      <dgm:spPr/>
      <dgm:t>
        <a:bodyPr/>
        <a:lstStyle/>
        <a:p>
          <a:r>
            <a:rPr lang="en-IN"/>
            <a:t>Universality in Digital Systems</a:t>
          </a:r>
          <a:endParaRPr lang="en-IN" dirty="0"/>
        </a:p>
      </dgm:t>
    </dgm:pt>
    <dgm:pt modelId="{6C7ED4D8-3241-4A3F-9B01-C1FEA3EC6D4F}" type="parTrans" cxnId="{F7F24C5C-B5C8-41AC-A339-68EB41CB2ACD}">
      <dgm:prSet/>
      <dgm:spPr/>
      <dgm:t>
        <a:bodyPr/>
        <a:lstStyle/>
        <a:p>
          <a:endParaRPr lang="en-IN"/>
        </a:p>
      </dgm:t>
    </dgm:pt>
    <dgm:pt modelId="{9191975C-C7CB-4369-AF78-819DF62970C5}" type="sibTrans" cxnId="{F7F24C5C-B5C8-41AC-A339-68EB41CB2ACD}">
      <dgm:prSet/>
      <dgm:spPr/>
      <dgm:t>
        <a:bodyPr/>
        <a:lstStyle/>
        <a:p>
          <a:endParaRPr lang="en-IN"/>
        </a:p>
      </dgm:t>
    </dgm:pt>
    <dgm:pt modelId="{859797BE-0998-403B-8682-C32D07243123}" type="pres">
      <dgm:prSet presAssocID="{069F676E-4A03-4641-8B32-34339ADECA16}" presName="diagram" presStyleCnt="0">
        <dgm:presLayoutVars>
          <dgm:dir/>
          <dgm:resizeHandles val="exact"/>
        </dgm:presLayoutVars>
      </dgm:prSet>
      <dgm:spPr/>
    </dgm:pt>
    <dgm:pt modelId="{6D5E870B-1F1A-4919-A6C2-0E133B044870}" type="pres">
      <dgm:prSet presAssocID="{A3382F8D-798F-4180-B0F2-EA7BE89DF1C8}" presName="node" presStyleLbl="node1" presStyleIdx="0" presStyleCnt="8">
        <dgm:presLayoutVars>
          <dgm:bulletEnabled val="1"/>
        </dgm:presLayoutVars>
      </dgm:prSet>
      <dgm:spPr/>
    </dgm:pt>
    <dgm:pt modelId="{1F38941A-311F-4236-AB2C-52A565B21C31}" type="pres">
      <dgm:prSet presAssocID="{7AF74431-F403-4BC4-81CD-8B2698AE2059}" presName="sibTrans" presStyleCnt="0"/>
      <dgm:spPr/>
    </dgm:pt>
    <dgm:pt modelId="{C946928E-1052-4003-B26A-CA398DA90D5E}" type="pres">
      <dgm:prSet presAssocID="{D6B96505-1513-42FE-93B1-14267CF59CDD}" presName="node" presStyleLbl="node1" presStyleIdx="1" presStyleCnt="8">
        <dgm:presLayoutVars>
          <dgm:bulletEnabled val="1"/>
        </dgm:presLayoutVars>
      </dgm:prSet>
      <dgm:spPr/>
    </dgm:pt>
    <dgm:pt modelId="{C0BB5285-C497-44EA-AE1C-CD05AB364784}" type="pres">
      <dgm:prSet presAssocID="{DDAFAC81-200C-4480-9EC8-CF668A16CBA9}" presName="sibTrans" presStyleCnt="0"/>
      <dgm:spPr/>
    </dgm:pt>
    <dgm:pt modelId="{C7079A0E-8B57-4771-8720-204CA02BB3BA}" type="pres">
      <dgm:prSet presAssocID="{6DD5261D-2297-4C88-90A3-A2792649EC0F}" presName="node" presStyleLbl="node1" presStyleIdx="2" presStyleCnt="8">
        <dgm:presLayoutVars>
          <dgm:bulletEnabled val="1"/>
        </dgm:presLayoutVars>
      </dgm:prSet>
      <dgm:spPr/>
    </dgm:pt>
    <dgm:pt modelId="{EDCDEB88-2BF5-42CC-B3FE-832C18588AEE}" type="pres">
      <dgm:prSet presAssocID="{62EBF6ED-189C-40D6-B14D-E63D63171EF5}" presName="sibTrans" presStyleCnt="0"/>
      <dgm:spPr/>
    </dgm:pt>
    <dgm:pt modelId="{FDDC9919-05F6-4C9B-BC8B-0B4AB59916D6}" type="pres">
      <dgm:prSet presAssocID="{43ADE3C6-F205-4110-A35E-1D1CD3A5CDBC}" presName="node" presStyleLbl="node1" presStyleIdx="3" presStyleCnt="8">
        <dgm:presLayoutVars>
          <dgm:bulletEnabled val="1"/>
        </dgm:presLayoutVars>
      </dgm:prSet>
      <dgm:spPr/>
    </dgm:pt>
    <dgm:pt modelId="{98A5F462-595D-4BD8-9642-EF80E3B633F8}" type="pres">
      <dgm:prSet presAssocID="{CE9DA329-8795-46D0-BDA4-7A843FE35598}" presName="sibTrans" presStyleCnt="0"/>
      <dgm:spPr/>
    </dgm:pt>
    <dgm:pt modelId="{CFEBE32B-CF2D-4D28-87AC-742D3CEACEA0}" type="pres">
      <dgm:prSet presAssocID="{DF6E5FE0-6DE5-4CA8-B9F9-DF0D902A9DF7}" presName="node" presStyleLbl="node1" presStyleIdx="4" presStyleCnt="8">
        <dgm:presLayoutVars>
          <dgm:bulletEnabled val="1"/>
        </dgm:presLayoutVars>
      </dgm:prSet>
      <dgm:spPr/>
    </dgm:pt>
    <dgm:pt modelId="{06ED484C-502C-4E31-A8AC-3A2C8D8024E3}" type="pres">
      <dgm:prSet presAssocID="{9FF24E18-D12C-4237-844F-6B1E466729D3}" presName="sibTrans" presStyleCnt="0"/>
      <dgm:spPr/>
    </dgm:pt>
    <dgm:pt modelId="{A0A5F063-3F88-4F98-A88D-F356B3793040}" type="pres">
      <dgm:prSet presAssocID="{54311F78-2EB6-485A-A45D-B7195189A80A}" presName="node" presStyleLbl="node1" presStyleIdx="5" presStyleCnt="8">
        <dgm:presLayoutVars>
          <dgm:bulletEnabled val="1"/>
        </dgm:presLayoutVars>
      </dgm:prSet>
      <dgm:spPr/>
    </dgm:pt>
    <dgm:pt modelId="{5F576E1E-C4EE-4EE5-AAE1-9A812B5D9754}" type="pres">
      <dgm:prSet presAssocID="{1E8FB560-E37E-4FD3-ADAD-63DE80202582}" presName="sibTrans" presStyleCnt="0"/>
      <dgm:spPr/>
    </dgm:pt>
    <dgm:pt modelId="{62DDCC2C-55E9-4AEE-BBD7-869308B909FC}" type="pres">
      <dgm:prSet presAssocID="{91B7403E-C5F1-41D0-B355-9E8B7938991F}" presName="node" presStyleLbl="node1" presStyleIdx="6" presStyleCnt="8">
        <dgm:presLayoutVars>
          <dgm:bulletEnabled val="1"/>
        </dgm:presLayoutVars>
      </dgm:prSet>
      <dgm:spPr/>
    </dgm:pt>
    <dgm:pt modelId="{2277E2D8-2B71-4209-BA51-B815F2CD69E0}" type="pres">
      <dgm:prSet presAssocID="{AA57F984-6086-4917-9719-BCC4F76B88DD}" presName="sibTrans" presStyleCnt="0"/>
      <dgm:spPr/>
    </dgm:pt>
    <dgm:pt modelId="{BA18F711-AF1F-4841-80C4-7C3227F9AF37}" type="pres">
      <dgm:prSet presAssocID="{95A81F65-A98A-4B8C-A2ED-30CBDEF4D24F}" presName="node" presStyleLbl="node1" presStyleIdx="7" presStyleCnt="8">
        <dgm:presLayoutVars>
          <dgm:bulletEnabled val="1"/>
        </dgm:presLayoutVars>
      </dgm:prSet>
      <dgm:spPr/>
    </dgm:pt>
  </dgm:ptLst>
  <dgm:cxnLst>
    <dgm:cxn modelId="{09B7B124-3A8D-4858-8A5C-610E2FBFD6E7}" type="presOf" srcId="{DF6E5FE0-6DE5-4CA8-B9F9-DF0D902A9DF7}" destId="{CFEBE32B-CF2D-4D28-87AC-742D3CEACEA0}" srcOrd="0" destOrd="0" presId="urn:microsoft.com/office/officeart/2005/8/layout/default"/>
    <dgm:cxn modelId="{B0076728-878A-4082-A3EA-C070DC28F06C}" srcId="{069F676E-4A03-4641-8B32-34339ADECA16}" destId="{43ADE3C6-F205-4110-A35E-1D1CD3A5CDBC}" srcOrd="3" destOrd="0" parTransId="{1E12A272-7615-4328-B23E-CE03B6078A0C}" sibTransId="{CE9DA329-8795-46D0-BDA4-7A843FE35598}"/>
    <dgm:cxn modelId="{26D9F835-73A3-48AC-8850-1373BB141F21}" type="presOf" srcId="{95A81F65-A98A-4B8C-A2ED-30CBDEF4D24F}" destId="{BA18F711-AF1F-4841-80C4-7C3227F9AF37}" srcOrd="0" destOrd="0" presId="urn:microsoft.com/office/officeart/2005/8/layout/default"/>
    <dgm:cxn modelId="{F7F24C5C-B5C8-41AC-A339-68EB41CB2ACD}" srcId="{069F676E-4A03-4641-8B32-34339ADECA16}" destId="{95A81F65-A98A-4B8C-A2ED-30CBDEF4D24F}" srcOrd="7" destOrd="0" parTransId="{6C7ED4D8-3241-4A3F-9B01-C1FEA3EC6D4F}" sibTransId="{9191975C-C7CB-4369-AF78-819DF62970C5}"/>
    <dgm:cxn modelId="{6053795E-ACC7-4C95-BC39-16E87B9559F4}" srcId="{069F676E-4A03-4641-8B32-34339ADECA16}" destId="{6DD5261D-2297-4C88-90A3-A2792649EC0F}" srcOrd="2" destOrd="0" parTransId="{285DB189-8C30-4452-90F3-D36CDDADC91A}" sibTransId="{62EBF6ED-189C-40D6-B14D-E63D63171EF5}"/>
    <dgm:cxn modelId="{7C503F5F-E532-485F-8B10-5A112B7B9B20}" srcId="{069F676E-4A03-4641-8B32-34339ADECA16}" destId="{54311F78-2EB6-485A-A45D-B7195189A80A}" srcOrd="5" destOrd="0" parTransId="{D33297C5-58CC-4F07-929B-2CB127EF5744}" sibTransId="{1E8FB560-E37E-4FD3-ADAD-63DE80202582}"/>
    <dgm:cxn modelId="{B3614B62-DFE8-434A-9B51-812D9AB79AFF}" type="presOf" srcId="{43ADE3C6-F205-4110-A35E-1D1CD3A5CDBC}" destId="{FDDC9919-05F6-4C9B-BC8B-0B4AB59916D6}" srcOrd="0" destOrd="0" presId="urn:microsoft.com/office/officeart/2005/8/layout/default"/>
    <dgm:cxn modelId="{74FDEB42-8E0A-4FAE-955B-71F62C6A521C}" srcId="{069F676E-4A03-4641-8B32-34339ADECA16}" destId="{DF6E5FE0-6DE5-4CA8-B9F9-DF0D902A9DF7}" srcOrd="4" destOrd="0" parTransId="{4AC0E71C-C119-412D-AD52-C40ABFEECE26}" sibTransId="{9FF24E18-D12C-4237-844F-6B1E466729D3}"/>
    <dgm:cxn modelId="{DB8EDA6F-E085-41BD-A5CF-C15E0B5DEC09}" type="presOf" srcId="{D6B96505-1513-42FE-93B1-14267CF59CDD}" destId="{C946928E-1052-4003-B26A-CA398DA90D5E}" srcOrd="0" destOrd="0" presId="urn:microsoft.com/office/officeart/2005/8/layout/default"/>
    <dgm:cxn modelId="{E06AC371-5295-4CEF-8946-E52C246FDD2F}" type="presOf" srcId="{6DD5261D-2297-4C88-90A3-A2792649EC0F}" destId="{C7079A0E-8B57-4771-8720-204CA02BB3BA}" srcOrd="0" destOrd="0" presId="urn:microsoft.com/office/officeart/2005/8/layout/default"/>
    <dgm:cxn modelId="{511D3C7D-61EA-4FFA-8C98-49DD84DBA68E}" srcId="{069F676E-4A03-4641-8B32-34339ADECA16}" destId="{91B7403E-C5F1-41D0-B355-9E8B7938991F}" srcOrd="6" destOrd="0" parTransId="{EEE8ED0A-9E7E-49F5-AC63-5A0CCA3CE750}" sibTransId="{AA57F984-6086-4917-9719-BCC4F76B88DD}"/>
    <dgm:cxn modelId="{DCC2F183-8F5B-4ABA-AACD-0EB8BEA6A392}" type="presOf" srcId="{069F676E-4A03-4641-8B32-34339ADECA16}" destId="{859797BE-0998-403B-8682-C32D07243123}" srcOrd="0" destOrd="0" presId="urn:microsoft.com/office/officeart/2005/8/layout/default"/>
    <dgm:cxn modelId="{7A0350B6-0B60-4AED-8CD7-34ADB19ED2B1}" srcId="{069F676E-4A03-4641-8B32-34339ADECA16}" destId="{D6B96505-1513-42FE-93B1-14267CF59CDD}" srcOrd="1" destOrd="0" parTransId="{1DC7D39A-FCA0-4EA7-A1F4-FA7499E9C21A}" sibTransId="{DDAFAC81-200C-4480-9EC8-CF668A16CBA9}"/>
    <dgm:cxn modelId="{F95224C2-C38D-427C-8126-1F3C9779C4C6}" srcId="{069F676E-4A03-4641-8B32-34339ADECA16}" destId="{A3382F8D-798F-4180-B0F2-EA7BE89DF1C8}" srcOrd="0" destOrd="0" parTransId="{1F608E8F-1738-4796-A946-CE0BAA0989A1}" sibTransId="{7AF74431-F403-4BC4-81CD-8B2698AE2059}"/>
    <dgm:cxn modelId="{7A374FD8-4C2F-4BAB-BE3D-093FB08488AC}" type="presOf" srcId="{91B7403E-C5F1-41D0-B355-9E8B7938991F}" destId="{62DDCC2C-55E9-4AEE-BBD7-869308B909FC}" srcOrd="0" destOrd="0" presId="urn:microsoft.com/office/officeart/2005/8/layout/default"/>
    <dgm:cxn modelId="{0EB847EF-8216-4890-8862-A51B8264CA90}" type="presOf" srcId="{54311F78-2EB6-485A-A45D-B7195189A80A}" destId="{A0A5F063-3F88-4F98-A88D-F356B3793040}" srcOrd="0" destOrd="0" presId="urn:microsoft.com/office/officeart/2005/8/layout/default"/>
    <dgm:cxn modelId="{47C55FF8-CA6E-423A-9357-2F897212A0EA}" type="presOf" srcId="{A3382F8D-798F-4180-B0F2-EA7BE89DF1C8}" destId="{6D5E870B-1F1A-4919-A6C2-0E133B044870}" srcOrd="0" destOrd="0" presId="urn:microsoft.com/office/officeart/2005/8/layout/default"/>
    <dgm:cxn modelId="{46830677-7E59-4C1E-B6B2-A142ABFD6ACB}" type="presParOf" srcId="{859797BE-0998-403B-8682-C32D07243123}" destId="{6D5E870B-1F1A-4919-A6C2-0E133B044870}" srcOrd="0" destOrd="0" presId="urn:microsoft.com/office/officeart/2005/8/layout/default"/>
    <dgm:cxn modelId="{5BF6521B-6945-4048-99FA-96A0DE696203}" type="presParOf" srcId="{859797BE-0998-403B-8682-C32D07243123}" destId="{1F38941A-311F-4236-AB2C-52A565B21C31}" srcOrd="1" destOrd="0" presId="urn:microsoft.com/office/officeart/2005/8/layout/default"/>
    <dgm:cxn modelId="{415DA312-901D-4447-A4B0-0C0C73763205}" type="presParOf" srcId="{859797BE-0998-403B-8682-C32D07243123}" destId="{C946928E-1052-4003-B26A-CA398DA90D5E}" srcOrd="2" destOrd="0" presId="urn:microsoft.com/office/officeart/2005/8/layout/default"/>
    <dgm:cxn modelId="{0419C187-EF8B-4F7E-9369-D588EB1E65EA}" type="presParOf" srcId="{859797BE-0998-403B-8682-C32D07243123}" destId="{C0BB5285-C497-44EA-AE1C-CD05AB364784}" srcOrd="3" destOrd="0" presId="urn:microsoft.com/office/officeart/2005/8/layout/default"/>
    <dgm:cxn modelId="{41734105-45F7-474C-98AF-102B40A08546}" type="presParOf" srcId="{859797BE-0998-403B-8682-C32D07243123}" destId="{C7079A0E-8B57-4771-8720-204CA02BB3BA}" srcOrd="4" destOrd="0" presId="urn:microsoft.com/office/officeart/2005/8/layout/default"/>
    <dgm:cxn modelId="{4B5982A5-208E-427B-A2B5-350F7072C3D0}" type="presParOf" srcId="{859797BE-0998-403B-8682-C32D07243123}" destId="{EDCDEB88-2BF5-42CC-B3FE-832C18588AEE}" srcOrd="5" destOrd="0" presId="urn:microsoft.com/office/officeart/2005/8/layout/default"/>
    <dgm:cxn modelId="{EB5922E5-0478-40D9-84D6-3F335CE62CC8}" type="presParOf" srcId="{859797BE-0998-403B-8682-C32D07243123}" destId="{FDDC9919-05F6-4C9B-BC8B-0B4AB59916D6}" srcOrd="6" destOrd="0" presId="urn:microsoft.com/office/officeart/2005/8/layout/default"/>
    <dgm:cxn modelId="{25D8165C-F7D7-48A4-8976-360D82A9C7E4}" type="presParOf" srcId="{859797BE-0998-403B-8682-C32D07243123}" destId="{98A5F462-595D-4BD8-9642-EF80E3B633F8}" srcOrd="7" destOrd="0" presId="urn:microsoft.com/office/officeart/2005/8/layout/default"/>
    <dgm:cxn modelId="{352A74F3-A0B7-43A3-B834-222361ACBF9C}" type="presParOf" srcId="{859797BE-0998-403B-8682-C32D07243123}" destId="{CFEBE32B-CF2D-4D28-87AC-742D3CEACEA0}" srcOrd="8" destOrd="0" presId="urn:microsoft.com/office/officeart/2005/8/layout/default"/>
    <dgm:cxn modelId="{40E55AAE-EBD1-4A6A-8975-70F05CCBEEE3}" type="presParOf" srcId="{859797BE-0998-403B-8682-C32D07243123}" destId="{06ED484C-502C-4E31-A8AC-3A2C8D8024E3}" srcOrd="9" destOrd="0" presId="urn:microsoft.com/office/officeart/2005/8/layout/default"/>
    <dgm:cxn modelId="{01EEF62C-FA09-4E18-9E1B-BC9471A6FDDB}" type="presParOf" srcId="{859797BE-0998-403B-8682-C32D07243123}" destId="{A0A5F063-3F88-4F98-A88D-F356B3793040}" srcOrd="10" destOrd="0" presId="urn:microsoft.com/office/officeart/2005/8/layout/default"/>
    <dgm:cxn modelId="{47BCA129-E37D-4017-AEF3-4BA0698D24C3}" type="presParOf" srcId="{859797BE-0998-403B-8682-C32D07243123}" destId="{5F576E1E-C4EE-4EE5-AAE1-9A812B5D9754}" srcOrd="11" destOrd="0" presId="urn:microsoft.com/office/officeart/2005/8/layout/default"/>
    <dgm:cxn modelId="{EED5DB61-E105-4E03-88C6-770E364E03CC}" type="presParOf" srcId="{859797BE-0998-403B-8682-C32D07243123}" destId="{62DDCC2C-55E9-4AEE-BBD7-869308B909FC}" srcOrd="12" destOrd="0" presId="urn:microsoft.com/office/officeart/2005/8/layout/default"/>
    <dgm:cxn modelId="{D3A5A4E8-1381-4CF9-AA87-2D6EF5F6186B}" type="presParOf" srcId="{859797BE-0998-403B-8682-C32D07243123}" destId="{2277E2D8-2B71-4209-BA51-B815F2CD69E0}" srcOrd="13" destOrd="0" presId="urn:microsoft.com/office/officeart/2005/8/layout/default"/>
    <dgm:cxn modelId="{AFDF673E-D0FC-4F89-9DEA-BD3DFAA5FD8A}" type="presParOf" srcId="{859797BE-0998-403B-8682-C32D07243123}" destId="{BA18F711-AF1F-4841-80C4-7C3227F9AF3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25990-A22F-4B80-9C40-651DD353760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4D97126-B416-4C5A-9637-639ECD14D75E}">
      <dgm:prSet phldrT="[Text]" custT="1"/>
      <dgm:spPr/>
      <dgm:t>
        <a:bodyPr/>
        <a:lstStyle/>
        <a:p>
          <a:r>
            <a:rPr lang="en-US" sz="1600" b="1" dirty="0"/>
            <a:t>[1]</a:t>
          </a:r>
          <a:endParaRPr lang="en-IN" sz="1600" b="1" dirty="0"/>
        </a:p>
      </dgm:t>
    </dgm:pt>
    <dgm:pt modelId="{137DD90A-D80E-4F17-8E0B-12E46D477A85}" type="parTrans" cxnId="{FD646BE5-789B-4E4F-B67B-BC302C398C01}">
      <dgm:prSet/>
      <dgm:spPr/>
      <dgm:t>
        <a:bodyPr/>
        <a:lstStyle/>
        <a:p>
          <a:endParaRPr lang="en-IN"/>
        </a:p>
      </dgm:t>
    </dgm:pt>
    <dgm:pt modelId="{28FD14D8-E8F4-40E5-A579-62A93C645571}" type="sibTrans" cxnId="{FD646BE5-789B-4E4F-B67B-BC302C398C01}">
      <dgm:prSet/>
      <dgm:spPr/>
      <dgm:t>
        <a:bodyPr/>
        <a:lstStyle/>
        <a:p>
          <a:endParaRPr lang="en-IN"/>
        </a:p>
      </dgm:t>
    </dgm:pt>
    <dgm:pt modelId="{F394BCC5-7771-40A4-AE75-7C9937EA53E0}">
      <dgm:prSet phldrT="[Text]" custT="1"/>
      <dgm:spPr/>
      <dgm:t>
        <a:bodyPr/>
        <a:lstStyle/>
        <a:p>
          <a:r>
            <a:rPr lang="en-US" sz="1600" b="1" dirty="0"/>
            <a:t>[2]</a:t>
          </a:r>
          <a:endParaRPr lang="en-IN" sz="1600" b="1" dirty="0"/>
        </a:p>
      </dgm:t>
    </dgm:pt>
    <dgm:pt modelId="{CCFAAC9B-9028-4AF7-8D3B-1D0EE826D334}" type="parTrans" cxnId="{5EE0176C-23C6-4E75-A4C4-73F09193BCFE}">
      <dgm:prSet/>
      <dgm:spPr/>
      <dgm:t>
        <a:bodyPr/>
        <a:lstStyle/>
        <a:p>
          <a:endParaRPr lang="en-IN"/>
        </a:p>
      </dgm:t>
    </dgm:pt>
    <dgm:pt modelId="{32FA9980-1235-4649-8CA9-DFE76B83BD06}" type="sibTrans" cxnId="{5EE0176C-23C6-4E75-A4C4-73F09193BCFE}">
      <dgm:prSet/>
      <dgm:spPr/>
      <dgm:t>
        <a:bodyPr/>
        <a:lstStyle/>
        <a:p>
          <a:endParaRPr lang="en-IN"/>
        </a:p>
      </dgm:t>
    </dgm:pt>
    <dgm:pt modelId="{F03DDD98-3764-452D-933A-C5E439722099}">
      <dgm:prSet phldrT="[Text]" custT="1"/>
      <dgm:spPr/>
      <dgm:t>
        <a:bodyPr/>
        <a:lstStyle/>
        <a:p>
          <a:r>
            <a:rPr lang="en-US" sz="1600" b="1" dirty="0"/>
            <a:t>[3]</a:t>
          </a:r>
          <a:endParaRPr lang="en-IN" sz="1600" b="1" dirty="0"/>
        </a:p>
      </dgm:t>
    </dgm:pt>
    <dgm:pt modelId="{90A8F767-B66D-4B20-9DF9-F6E81008BA9C}" type="parTrans" cxnId="{9E089306-3197-45E7-8A35-290EF5BA03AC}">
      <dgm:prSet/>
      <dgm:spPr/>
      <dgm:t>
        <a:bodyPr/>
        <a:lstStyle/>
        <a:p>
          <a:endParaRPr lang="en-IN"/>
        </a:p>
      </dgm:t>
    </dgm:pt>
    <dgm:pt modelId="{B29D7688-3706-4387-A380-E13AF766B079}" type="sibTrans" cxnId="{9E089306-3197-45E7-8A35-290EF5BA03AC}">
      <dgm:prSet/>
      <dgm:spPr/>
      <dgm:t>
        <a:bodyPr/>
        <a:lstStyle/>
        <a:p>
          <a:endParaRPr lang="en-IN"/>
        </a:p>
      </dgm:t>
    </dgm:pt>
    <dgm:pt modelId="{133FFA96-A139-4BFD-B078-8246F87B7E0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To obtain simpler expression</a:t>
          </a:r>
          <a:endParaRPr lang="en-IN" sz="1600" b="1" dirty="0"/>
        </a:p>
      </dgm:t>
    </dgm:pt>
    <dgm:pt modelId="{3DEF7C09-795F-4238-93D9-5925DBE429E0}" type="sibTrans" cxnId="{287C3C42-D141-4A2C-925B-1A9C9F9809D8}">
      <dgm:prSet/>
      <dgm:spPr/>
      <dgm:t>
        <a:bodyPr/>
        <a:lstStyle/>
        <a:p>
          <a:endParaRPr lang="en-IN"/>
        </a:p>
      </dgm:t>
    </dgm:pt>
    <dgm:pt modelId="{4B4682C6-54F8-4BDB-9B97-68C4D1BC859C}" type="parTrans" cxnId="{287C3C42-D141-4A2C-925B-1A9C9F9809D8}">
      <dgm:prSet/>
      <dgm:spPr/>
      <dgm:t>
        <a:bodyPr/>
        <a:lstStyle/>
        <a:p>
          <a:endParaRPr lang="en-IN"/>
        </a:p>
      </dgm:t>
    </dgm:pt>
    <dgm:pt modelId="{6D62E47F-101F-4914-BD64-AB52FB40293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To reduce the number of gates in the circuit</a:t>
          </a:r>
          <a:endParaRPr lang="en-IN" sz="1600" b="1" dirty="0"/>
        </a:p>
      </dgm:t>
    </dgm:pt>
    <dgm:pt modelId="{39146DD0-DF62-4516-8DDA-89041A31C6F9}" type="sibTrans" cxnId="{F65A6C4C-893D-4D89-902B-1A8E60B2554C}">
      <dgm:prSet/>
      <dgm:spPr/>
      <dgm:t>
        <a:bodyPr/>
        <a:lstStyle/>
        <a:p>
          <a:endParaRPr lang="en-IN"/>
        </a:p>
      </dgm:t>
    </dgm:pt>
    <dgm:pt modelId="{B9A51270-4CE7-4872-90FA-743BF756062E}" type="parTrans" cxnId="{F65A6C4C-893D-4D89-902B-1A8E60B2554C}">
      <dgm:prSet/>
      <dgm:spPr/>
      <dgm:t>
        <a:bodyPr/>
        <a:lstStyle/>
        <a:p>
          <a:endParaRPr lang="en-IN"/>
        </a:p>
      </dgm:t>
    </dgm:pt>
    <dgm:pt modelId="{ABA8AC2D-5D0C-41D7-ABA6-7C3123C06CC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To reduce the number of inputs in the circuit</a:t>
          </a:r>
          <a:endParaRPr lang="en-IN" sz="1600" b="1" dirty="0"/>
        </a:p>
      </dgm:t>
    </dgm:pt>
    <dgm:pt modelId="{270628DC-5982-4B98-A5B7-98D431227455}" type="sibTrans" cxnId="{529ECD24-3D84-42DA-A471-39148257E2D3}">
      <dgm:prSet/>
      <dgm:spPr/>
      <dgm:t>
        <a:bodyPr/>
        <a:lstStyle/>
        <a:p>
          <a:endParaRPr lang="en-IN"/>
        </a:p>
      </dgm:t>
    </dgm:pt>
    <dgm:pt modelId="{B35D6870-2ADD-414F-B709-9DB8C5A13CFB}" type="parTrans" cxnId="{529ECD24-3D84-42DA-A471-39148257E2D3}">
      <dgm:prSet/>
      <dgm:spPr/>
      <dgm:t>
        <a:bodyPr/>
        <a:lstStyle/>
        <a:p>
          <a:endParaRPr lang="en-IN"/>
        </a:p>
      </dgm:t>
    </dgm:pt>
    <dgm:pt modelId="{5EBCF364-3EE9-4076-9F7E-8A1E30B0BB8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[4]</a:t>
          </a:r>
          <a:endParaRPr lang="en-IN" sz="1600" b="1" dirty="0"/>
        </a:p>
      </dgm:t>
    </dgm:pt>
    <dgm:pt modelId="{940D3A5C-B455-454B-87B4-BA13DF21712F}" type="parTrans" cxnId="{B5B3E0FA-9A3D-4C5A-9BC6-D9AA04FEACF6}">
      <dgm:prSet/>
      <dgm:spPr/>
      <dgm:t>
        <a:bodyPr/>
        <a:lstStyle/>
        <a:p>
          <a:endParaRPr lang="en-IN"/>
        </a:p>
      </dgm:t>
    </dgm:pt>
    <dgm:pt modelId="{22303610-F836-4515-BCEE-60349E6A129C}" type="sibTrans" cxnId="{B5B3E0FA-9A3D-4C5A-9BC6-D9AA04FEACF6}">
      <dgm:prSet/>
      <dgm:spPr/>
      <dgm:t>
        <a:bodyPr/>
        <a:lstStyle/>
        <a:p>
          <a:endParaRPr lang="en-IN"/>
        </a:p>
      </dgm:t>
    </dgm:pt>
    <dgm:pt modelId="{7FB52C61-683B-4149-8176-199DEA6183D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To reduce complexity</a:t>
          </a:r>
          <a:endParaRPr lang="en-IN" sz="1600" b="1" dirty="0"/>
        </a:p>
      </dgm:t>
    </dgm:pt>
    <dgm:pt modelId="{925D958A-7F2D-4612-83EB-8A3395CEA864}" type="parTrans" cxnId="{E0A0E000-43F2-4BE0-B634-143FCAF7BD25}">
      <dgm:prSet/>
      <dgm:spPr/>
      <dgm:t>
        <a:bodyPr/>
        <a:lstStyle/>
        <a:p>
          <a:endParaRPr lang="en-IN"/>
        </a:p>
      </dgm:t>
    </dgm:pt>
    <dgm:pt modelId="{B6127722-8D35-4F17-83D8-1978F0693910}" type="sibTrans" cxnId="{E0A0E000-43F2-4BE0-B634-143FCAF7BD25}">
      <dgm:prSet/>
      <dgm:spPr/>
      <dgm:t>
        <a:bodyPr/>
        <a:lstStyle/>
        <a:p>
          <a:endParaRPr lang="en-IN"/>
        </a:p>
      </dgm:t>
    </dgm:pt>
    <dgm:pt modelId="{C1DD898C-8DFE-489C-BEF5-00063AC8EBA7}">
      <dgm:prSet phldrT="[Text]" custT="1"/>
      <dgm:spPr/>
      <dgm:t>
        <a:bodyPr/>
        <a:lstStyle/>
        <a:p>
          <a:r>
            <a:rPr lang="en-US" sz="1600" b="1" dirty="0"/>
            <a:t>[5]</a:t>
          </a:r>
          <a:endParaRPr lang="en-IN" sz="1600" b="1" dirty="0"/>
        </a:p>
      </dgm:t>
    </dgm:pt>
    <dgm:pt modelId="{9D583B6F-2B24-431C-A7DC-4F8AACFD622F}" type="parTrans" cxnId="{33A8590B-066E-4E8F-B09C-A1F7682C5875}">
      <dgm:prSet/>
      <dgm:spPr/>
      <dgm:t>
        <a:bodyPr/>
        <a:lstStyle/>
        <a:p>
          <a:endParaRPr lang="en-IN"/>
        </a:p>
      </dgm:t>
    </dgm:pt>
    <dgm:pt modelId="{875EEFD1-C947-4241-BBDE-65E98B0B7ECA}" type="sibTrans" cxnId="{33A8590B-066E-4E8F-B09C-A1F7682C5875}">
      <dgm:prSet/>
      <dgm:spPr/>
      <dgm:t>
        <a:bodyPr/>
        <a:lstStyle/>
        <a:p>
          <a:endParaRPr lang="en-IN"/>
        </a:p>
      </dgm:t>
    </dgm:pt>
    <dgm:pt modelId="{678A0FFE-424F-4B2B-B35F-DA8416F4A46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b="1" dirty="0"/>
            <a:t>To reduce cost.</a:t>
          </a:r>
          <a:endParaRPr lang="en-IN" sz="1600" b="1" dirty="0"/>
        </a:p>
      </dgm:t>
    </dgm:pt>
    <dgm:pt modelId="{4A669A36-93F8-40E2-BED8-33262B4C9036}" type="parTrans" cxnId="{415047D1-056C-4999-8CCD-9800B8E13ECA}">
      <dgm:prSet/>
      <dgm:spPr/>
      <dgm:t>
        <a:bodyPr/>
        <a:lstStyle/>
        <a:p>
          <a:endParaRPr lang="en-IN"/>
        </a:p>
      </dgm:t>
    </dgm:pt>
    <dgm:pt modelId="{532B332A-E890-443F-9735-F44DD297F162}" type="sibTrans" cxnId="{415047D1-056C-4999-8CCD-9800B8E13ECA}">
      <dgm:prSet/>
      <dgm:spPr/>
      <dgm:t>
        <a:bodyPr/>
        <a:lstStyle/>
        <a:p>
          <a:endParaRPr lang="en-IN"/>
        </a:p>
      </dgm:t>
    </dgm:pt>
    <dgm:pt modelId="{AED1B9AC-4BB0-4F15-A65C-1D1C6A73A20A}" type="pres">
      <dgm:prSet presAssocID="{C2025990-A22F-4B80-9C40-651DD353760B}" presName="Name0" presStyleCnt="0">
        <dgm:presLayoutVars>
          <dgm:chMax/>
          <dgm:chPref/>
          <dgm:dir/>
        </dgm:presLayoutVars>
      </dgm:prSet>
      <dgm:spPr/>
    </dgm:pt>
    <dgm:pt modelId="{20D9C049-2735-41F6-909E-D5CE3A001182}" type="pres">
      <dgm:prSet presAssocID="{94D97126-B416-4C5A-9637-639ECD14D75E}" presName="parenttextcomposite" presStyleCnt="0"/>
      <dgm:spPr/>
    </dgm:pt>
    <dgm:pt modelId="{9AEB6965-BCCC-4914-9452-7CA5E4B19B73}" type="pres">
      <dgm:prSet presAssocID="{94D97126-B416-4C5A-9637-639ECD14D75E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98E23D51-0195-4631-A058-74D4FB003876}" type="pres">
      <dgm:prSet presAssocID="{94D97126-B416-4C5A-9637-639ECD14D75E}" presName="composite" presStyleCnt="0"/>
      <dgm:spPr/>
    </dgm:pt>
    <dgm:pt modelId="{C7DBE6F7-F02A-4270-87D5-CE6E648427B5}" type="pres">
      <dgm:prSet presAssocID="{94D97126-B416-4C5A-9637-639ECD14D75E}" presName="chevron1" presStyleLbl="alignNode1" presStyleIdx="0" presStyleCnt="35"/>
      <dgm:spPr/>
    </dgm:pt>
    <dgm:pt modelId="{4A9DF8F7-EB96-481C-890E-67C83CE3AD82}" type="pres">
      <dgm:prSet presAssocID="{94D97126-B416-4C5A-9637-639ECD14D75E}" presName="chevron2" presStyleLbl="alignNode1" presStyleIdx="1" presStyleCnt="35"/>
      <dgm:spPr/>
    </dgm:pt>
    <dgm:pt modelId="{A9286D61-4C43-48E9-8591-AEB30FE83A3A}" type="pres">
      <dgm:prSet presAssocID="{94D97126-B416-4C5A-9637-639ECD14D75E}" presName="chevron3" presStyleLbl="alignNode1" presStyleIdx="2" presStyleCnt="35"/>
      <dgm:spPr/>
    </dgm:pt>
    <dgm:pt modelId="{65243BFF-8208-45A7-ADCE-EAA2DCA2BF4A}" type="pres">
      <dgm:prSet presAssocID="{94D97126-B416-4C5A-9637-639ECD14D75E}" presName="chevron4" presStyleLbl="alignNode1" presStyleIdx="3" presStyleCnt="35"/>
      <dgm:spPr/>
    </dgm:pt>
    <dgm:pt modelId="{C4D7C4B9-1147-495B-8AAC-95598FAF2E92}" type="pres">
      <dgm:prSet presAssocID="{94D97126-B416-4C5A-9637-639ECD14D75E}" presName="chevron5" presStyleLbl="alignNode1" presStyleIdx="4" presStyleCnt="35"/>
      <dgm:spPr/>
    </dgm:pt>
    <dgm:pt modelId="{CC53638E-0B61-4A21-8CCB-4D21A8F6E42F}" type="pres">
      <dgm:prSet presAssocID="{94D97126-B416-4C5A-9637-639ECD14D75E}" presName="chevron6" presStyleLbl="alignNode1" presStyleIdx="5" presStyleCnt="35"/>
      <dgm:spPr/>
    </dgm:pt>
    <dgm:pt modelId="{3FD259EE-2D3F-4A8F-9167-824484B65EC0}" type="pres">
      <dgm:prSet presAssocID="{94D97126-B416-4C5A-9637-639ECD14D75E}" presName="chevron7" presStyleLbl="alignNode1" presStyleIdx="6" presStyleCnt="35"/>
      <dgm:spPr/>
    </dgm:pt>
    <dgm:pt modelId="{E3DEAEF8-DE9E-4147-9494-1B0AAFE3C2E5}" type="pres">
      <dgm:prSet presAssocID="{94D97126-B416-4C5A-9637-639ECD14D75E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</dgm:pt>
    <dgm:pt modelId="{78D8B2D6-F944-4239-A6C9-44AC05123B86}" type="pres">
      <dgm:prSet presAssocID="{28FD14D8-E8F4-40E5-A579-62A93C645571}" presName="sibTrans" presStyleCnt="0"/>
      <dgm:spPr/>
    </dgm:pt>
    <dgm:pt modelId="{0FAF435E-31C1-4E5E-A43B-CF9A205753D5}" type="pres">
      <dgm:prSet presAssocID="{F394BCC5-7771-40A4-AE75-7C9937EA53E0}" presName="parenttextcomposite" presStyleCnt="0"/>
      <dgm:spPr/>
    </dgm:pt>
    <dgm:pt modelId="{F9FE1E64-E8DA-4044-8DA4-804280673C6C}" type="pres">
      <dgm:prSet presAssocID="{F394BCC5-7771-40A4-AE75-7C9937EA53E0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DFA6A6F7-CE7D-42C2-84FE-411AB74C90D7}" type="pres">
      <dgm:prSet presAssocID="{F394BCC5-7771-40A4-AE75-7C9937EA53E0}" presName="composite" presStyleCnt="0"/>
      <dgm:spPr/>
    </dgm:pt>
    <dgm:pt modelId="{8A60326D-FE2C-4DE5-951B-EC5F89C6150E}" type="pres">
      <dgm:prSet presAssocID="{F394BCC5-7771-40A4-AE75-7C9937EA53E0}" presName="chevron1" presStyleLbl="alignNode1" presStyleIdx="7" presStyleCnt="35"/>
      <dgm:spPr/>
    </dgm:pt>
    <dgm:pt modelId="{CFBD1D8A-5A10-4D64-A26A-9998575C48BF}" type="pres">
      <dgm:prSet presAssocID="{F394BCC5-7771-40A4-AE75-7C9937EA53E0}" presName="chevron2" presStyleLbl="alignNode1" presStyleIdx="8" presStyleCnt="35"/>
      <dgm:spPr/>
    </dgm:pt>
    <dgm:pt modelId="{27CFB325-158C-42AC-B29D-86A587D178C8}" type="pres">
      <dgm:prSet presAssocID="{F394BCC5-7771-40A4-AE75-7C9937EA53E0}" presName="chevron3" presStyleLbl="alignNode1" presStyleIdx="9" presStyleCnt="35"/>
      <dgm:spPr/>
    </dgm:pt>
    <dgm:pt modelId="{953EA7D4-3120-40D7-A08F-0DDBB898BDF4}" type="pres">
      <dgm:prSet presAssocID="{F394BCC5-7771-40A4-AE75-7C9937EA53E0}" presName="chevron4" presStyleLbl="alignNode1" presStyleIdx="10" presStyleCnt="35"/>
      <dgm:spPr/>
    </dgm:pt>
    <dgm:pt modelId="{5BE89A75-B447-456D-8918-7CB35A1F6BCC}" type="pres">
      <dgm:prSet presAssocID="{F394BCC5-7771-40A4-AE75-7C9937EA53E0}" presName="chevron5" presStyleLbl="alignNode1" presStyleIdx="11" presStyleCnt="35"/>
      <dgm:spPr/>
    </dgm:pt>
    <dgm:pt modelId="{03A335F7-99BB-444D-A513-A403EFE9DA45}" type="pres">
      <dgm:prSet presAssocID="{F394BCC5-7771-40A4-AE75-7C9937EA53E0}" presName="chevron6" presStyleLbl="alignNode1" presStyleIdx="12" presStyleCnt="35"/>
      <dgm:spPr/>
    </dgm:pt>
    <dgm:pt modelId="{C231F9F5-4BC2-4055-B396-EDE2CECCE4E7}" type="pres">
      <dgm:prSet presAssocID="{F394BCC5-7771-40A4-AE75-7C9937EA53E0}" presName="chevron7" presStyleLbl="alignNode1" presStyleIdx="13" presStyleCnt="35"/>
      <dgm:spPr/>
    </dgm:pt>
    <dgm:pt modelId="{577045F2-A494-4899-8B87-F40AB9B4296B}" type="pres">
      <dgm:prSet presAssocID="{F394BCC5-7771-40A4-AE75-7C9937EA53E0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</dgm:pt>
    <dgm:pt modelId="{AFAEB3E7-9834-4045-A5A9-C1FE398F182F}" type="pres">
      <dgm:prSet presAssocID="{32FA9980-1235-4649-8CA9-DFE76B83BD06}" presName="sibTrans" presStyleCnt="0"/>
      <dgm:spPr/>
    </dgm:pt>
    <dgm:pt modelId="{23EA0AAA-36DF-468A-939B-825DFA331679}" type="pres">
      <dgm:prSet presAssocID="{F03DDD98-3764-452D-933A-C5E439722099}" presName="parenttextcomposite" presStyleCnt="0"/>
      <dgm:spPr/>
    </dgm:pt>
    <dgm:pt modelId="{E4C0EE92-5AAD-484B-96FE-3B4FC92587AC}" type="pres">
      <dgm:prSet presAssocID="{F03DDD98-3764-452D-933A-C5E439722099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05CB8570-85B8-47A4-8515-CEB9D92859D5}" type="pres">
      <dgm:prSet presAssocID="{F03DDD98-3764-452D-933A-C5E439722099}" presName="composite" presStyleCnt="0"/>
      <dgm:spPr/>
    </dgm:pt>
    <dgm:pt modelId="{7ECECC1E-58AE-49FE-B4D0-843B5D206258}" type="pres">
      <dgm:prSet presAssocID="{F03DDD98-3764-452D-933A-C5E439722099}" presName="chevron1" presStyleLbl="alignNode1" presStyleIdx="14" presStyleCnt="35"/>
      <dgm:spPr/>
    </dgm:pt>
    <dgm:pt modelId="{75D76FAC-F583-4835-A57E-CEAC14499DF9}" type="pres">
      <dgm:prSet presAssocID="{F03DDD98-3764-452D-933A-C5E439722099}" presName="chevron2" presStyleLbl="alignNode1" presStyleIdx="15" presStyleCnt="35"/>
      <dgm:spPr/>
    </dgm:pt>
    <dgm:pt modelId="{BAE748AB-E634-4AEB-A22A-DCEBB8F9F0F8}" type="pres">
      <dgm:prSet presAssocID="{F03DDD98-3764-452D-933A-C5E439722099}" presName="chevron3" presStyleLbl="alignNode1" presStyleIdx="16" presStyleCnt="35"/>
      <dgm:spPr/>
    </dgm:pt>
    <dgm:pt modelId="{74D4BA85-589F-4BC1-8EA2-AD9576813E30}" type="pres">
      <dgm:prSet presAssocID="{F03DDD98-3764-452D-933A-C5E439722099}" presName="chevron4" presStyleLbl="alignNode1" presStyleIdx="17" presStyleCnt="35"/>
      <dgm:spPr/>
    </dgm:pt>
    <dgm:pt modelId="{0B1FFF07-C9A6-4396-87CA-B2B382D8D604}" type="pres">
      <dgm:prSet presAssocID="{F03DDD98-3764-452D-933A-C5E439722099}" presName="chevron5" presStyleLbl="alignNode1" presStyleIdx="18" presStyleCnt="35"/>
      <dgm:spPr/>
    </dgm:pt>
    <dgm:pt modelId="{A4339B4E-A303-4E60-955C-983C61AE4CD5}" type="pres">
      <dgm:prSet presAssocID="{F03DDD98-3764-452D-933A-C5E439722099}" presName="chevron6" presStyleLbl="alignNode1" presStyleIdx="19" presStyleCnt="35"/>
      <dgm:spPr/>
    </dgm:pt>
    <dgm:pt modelId="{951528AB-175B-4266-B35B-66B148D2ADC7}" type="pres">
      <dgm:prSet presAssocID="{F03DDD98-3764-452D-933A-C5E439722099}" presName="chevron7" presStyleLbl="alignNode1" presStyleIdx="20" presStyleCnt="35"/>
      <dgm:spPr/>
    </dgm:pt>
    <dgm:pt modelId="{DF478ADE-A479-42BA-9087-86455CBE8B32}" type="pres">
      <dgm:prSet presAssocID="{F03DDD98-3764-452D-933A-C5E439722099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</dgm:pt>
    <dgm:pt modelId="{9C798CEA-D97E-4AA5-8EA1-F6305BA009CB}" type="pres">
      <dgm:prSet presAssocID="{B29D7688-3706-4387-A380-E13AF766B079}" presName="sibTrans" presStyleCnt="0"/>
      <dgm:spPr/>
    </dgm:pt>
    <dgm:pt modelId="{705CB227-7805-4970-B2D3-2F2E128D46B3}" type="pres">
      <dgm:prSet presAssocID="{5EBCF364-3EE9-4076-9F7E-8A1E30B0BB8F}" presName="parenttextcomposite" presStyleCnt="0"/>
      <dgm:spPr/>
    </dgm:pt>
    <dgm:pt modelId="{29C9BBB4-DC1F-4021-985B-93037AB11CEF}" type="pres">
      <dgm:prSet presAssocID="{5EBCF364-3EE9-4076-9F7E-8A1E30B0BB8F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DFC5A843-9152-458F-89E3-71407098E29C}" type="pres">
      <dgm:prSet presAssocID="{5EBCF364-3EE9-4076-9F7E-8A1E30B0BB8F}" presName="composite" presStyleCnt="0"/>
      <dgm:spPr/>
    </dgm:pt>
    <dgm:pt modelId="{1B2D124F-C977-462D-857D-B0778D87C5BE}" type="pres">
      <dgm:prSet presAssocID="{5EBCF364-3EE9-4076-9F7E-8A1E30B0BB8F}" presName="chevron1" presStyleLbl="alignNode1" presStyleIdx="21" presStyleCnt="35"/>
      <dgm:spPr/>
    </dgm:pt>
    <dgm:pt modelId="{699665E2-B2EF-4C3C-BDD0-FA129F666BFE}" type="pres">
      <dgm:prSet presAssocID="{5EBCF364-3EE9-4076-9F7E-8A1E30B0BB8F}" presName="chevron2" presStyleLbl="alignNode1" presStyleIdx="22" presStyleCnt="35"/>
      <dgm:spPr/>
    </dgm:pt>
    <dgm:pt modelId="{80894031-EF63-48A4-96F0-D17C8262DE92}" type="pres">
      <dgm:prSet presAssocID="{5EBCF364-3EE9-4076-9F7E-8A1E30B0BB8F}" presName="chevron3" presStyleLbl="alignNode1" presStyleIdx="23" presStyleCnt="35"/>
      <dgm:spPr/>
    </dgm:pt>
    <dgm:pt modelId="{7F7B9275-4C1A-4E42-A55C-5FEBAAFC3C76}" type="pres">
      <dgm:prSet presAssocID="{5EBCF364-3EE9-4076-9F7E-8A1E30B0BB8F}" presName="chevron4" presStyleLbl="alignNode1" presStyleIdx="24" presStyleCnt="35"/>
      <dgm:spPr/>
    </dgm:pt>
    <dgm:pt modelId="{B51D8394-CDF4-4CA6-9427-A8C9077364E6}" type="pres">
      <dgm:prSet presAssocID="{5EBCF364-3EE9-4076-9F7E-8A1E30B0BB8F}" presName="chevron5" presStyleLbl="alignNode1" presStyleIdx="25" presStyleCnt="35"/>
      <dgm:spPr/>
    </dgm:pt>
    <dgm:pt modelId="{85FEE2E1-1BA9-4BE6-8E71-A3236C42F036}" type="pres">
      <dgm:prSet presAssocID="{5EBCF364-3EE9-4076-9F7E-8A1E30B0BB8F}" presName="chevron6" presStyleLbl="alignNode1" presStyleIdx="26" presStyleCnt="35"/>
      <dgm:spPr/>
    </dgm:pt>
    <dgm:pt modelId="{518A94A7-9523-4C6E-98E7-00BB47FDDFA1}" type="pres">
      <dgm:prSet presAssocID="{5EBCF364-3EE9-4076-9F7E-8A1E30B0BB8F}" presName="chevron7" presStyleLbl="alignNode1" presStyleIdx="27" presStyleCnt="35"/>
      <dgm:spPr/>
    </dgm:pt>
    <dgm:pt modelId="{9A6DCA0C-547A-49D7-98D7-80921FAAAC81}" type="pres">
      <dgm:prSet presAssocID="{5EBCF364-3EE9-4076-9F7E-8A1E30B0BB8F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</dgm:pt>
    <dgm:pt modelId="{FFCB309A-0C55-4C6B-A099-3ECAAD910C2A}" type="pres">
      <dgm:prSet presAssocID="{22303610-F836-4515-BCEE-60349E6A129C}" presName="sibTrans" presStyleCnt="0"/>
      <dgm:spPr/>
    </dgm:pt>
    <dgm:pt modelId="{1429F9D5-6CE5-46BD-92D9-0EEC3A163DFB}" type="pres">
      <dgm:prSet presAssocID="{C1DD898C-8DFE-489C-BEF5-00063AC8EBA7}" presName="parenttextcomposite" presStyleCnt="0"/>
      <dgm:spPr/>
    </dgm:pt>
    <dgm:pt modelId="{6241E109-44AB-4CC4-8D78-4878375F7740}" type="pres">
      <dgm:prSet presAssocID="{C1DD898C-8DFE-489C-BEF5-00063AC8EBA7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40E13E58-9510-4DC2-9DE9-C956CE8EB61B}" type="pres">
      <dgm:prSet presAssocID="{C1DD898C-8DFE-489C-BEF5-00063AC8EBA7}" presName="composite" presStyleCnt="0"/>
      <dgm:spPr/>
    </dgm:pt>
    <dgm:pt modelId="{B4640E69-8D33-46FA-B232-21ED3994B0E9}" type="pres">
      <dgm:prSet presAssocID="{C1DD898C-8DFE-489C-BEF5-00063AC8EBA7}" presName="chevron1" presStyleLbl="alignNode1" presStyleIdx="28" presStyleCnt="35"/>
      <dgm:spPr/>
    </dgm:pt>
    <dgm:pt modelId="{C74EED16-8DC2-4A29-8125-F767CCBB7C18}" type="pres">
      <dgm:prSet presAssocID="{C1DD898C-8DFE-489C-BEF5-00063AC8EBA7}" presName="chevron2" presStyleLbl="alignNode1" presStyleIdx="29" presStyleCnt="35"/>
      <dgm:spPr/>
    </dgm:pt>
    <dgm:pt modelId="{C504908F-53F3-450C-8C73-A03A4A4BA10A}" type="pres">
      <dgm:prSet presAssocID="{C1DD898C-8DFE-489C-BEF5-00063AC8EBA7}" presName="chevron3" presStyleLbl="alignNode1" presStyleIdx="30" presStyleCnt="35"/>
      <dgm:spPr/>
    </dgm:pt>
    <dgm:pt modelId="{06F51CDA-EF9F-4224-AEB7-24DF56241877}" type="pres">
      <dgm:prSet presAssocID="{C1DD898C-8DFE-489C-BEF5-00063AC8EBA7}" presName="chevron4" presStyleLbl="alignNode1" presStyleIdx="31" presStyleCnt="35"/>
      <dgm:spPr/>
    </dgm:pt>
    <dgm:pt modelId="{3661D2B7-6CFA-43F3-9DC5-DA9C90EDD516}" type="pres">
      <dgm:prSet presAssocID="{C1DD898C-8DFE-489C-BEF5-00063AC8EBA7}" presName="chevron5" presStyleLbl="alignNode1" presStyleIdx="32" presStyleCnt="35"/>
      <dgm:spPr/>
    </dgm:pt>
    <dgm:pt modelId="{9B631463-1273-4999-BFB6-4ABD16912269}" type="pres">
      <dgm:prSet presAssocID="{C1DD898C-8DFE-489C-BEF5-00063AC8EBA7}" presName="chevron6" presStyleLbl="alignNode1" presStyleIdx="33" presStyleCnt="35"/>
      <dgm:spPr/>
    </dgm:pt>
    <dgm:pt modelId="{40D0333B-5538-4DA5-89A4-5B7DA36D5F49}" type="pres">
      <dgm:prSet presAssocID="{C1DD898C-8DFE-489C-BEF5-00063AC8EBA7}" presName="chevron7" presStyleLbl="alignNode1" presStyleIdx="34" presStyleCnt="35"/>
      <dgm:spPr/>
    </dgm:pt>
    <dgm:pt modelId="{3E669D94-CAE2-4765-881A-418B56E75E4E}" type="pres">
      <dgm:prSet presAssocID="{C1DD898C-8DFE-489C-BEF5-00063AC8EBA7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E0A0E000-43F2-4BE0-B634-143FCAF7BD25}" srcId="{5EBCF364-3EE9-4076-9F7E-8A1E30B0BB8F}" destId="{7FB52C61-683B-4149-8176-199DEA6183DC}" srcOrd="0" destOrd="0" parTransId="{925D958A-7F2D-4612-83EB-8A3395CEA864}" sibTransId="{B6127722-8D35-4F17-83D8-1978F0693910}"/>
    <dgm:cxn modelId="{22C7A204-2E99-4E42-A8B2-08158B65700E}" type="presOf" srcId="{6D62E47F-101F-4914-BD64-AB52FB402931}" destId="{577045F2-A494-4899-8B87-F40AB9B4296B}" srcOrd="0" destOrd="0" presId="urn:microsoft.com/office/officeart/2008/layout/VerticalAccentList"/>
    <dgm:cxn modelId="{9E089306-3197-45E7-8A35-290EF5BA03AC}" srcId="{C2025990-A22F-4B80-9C40-651DD353760B}" destId="{F03DDD98-3764-452D-933A-C5E439722099}" srcOrd="2" destOrd="0" parTransId="{90A8F767-B66D-4B20-9DF9-F6E81008BA9C}" sibTransId="{B29D7688-3706-4387-A380-E13AF766B079}"/>
    <dgm:cxn modelId="{8C66360A-BBBB-46ED-BB98-639386F3A9A3}" type="presOf" srcId="{F03DDD98-3764-452D-933A-C5E439722099}" destId="{E4C0EE92-5AAD-484B-96FE-3B4FC92587AC}" srcOrd="0" destOrd="0" presId="urn:microsoft.com/office/officeart/2008/layout/VerticalAccentList"/>
    <dgm:cxn modelId="{33A8590B-066E-4E8F-B09C-A1F7682C5875}" srcId="{C2025990-A22F-4B80-9C40-651DD353760B}" destId="{C1DD898C-8DFE-489C-BEF5-00063AC8EBA7}" srcOrd="4" destOrd="0" parTransId="{9D583B6F-2B24-431C-A7DC-4F8AACFD622F}" sibTransId="{875EEFD1-C947-4241-BBDE-65E98B0B7ECA}"/>
    <dgm:cxn modelId="{72C59A19-B83E-4199-8AE1-EB40C32DDAC2}" type="presOf" srcId="{94D97126-B416-4C5A-9637-639ECD14D75E}" destId="{9AEB6965-BCCC-4914-9452-7CA5E4B19B73}" srcOrd="0" destOrd="0" presId="urn:microsoft.com/office/officeart/2008/layout/VerticalAccentList"/>
    <dgm:cxn modelId="{529ECD24-3D84-42DA-A471-39148257E2D3}" srcId="{F03DDD98-3764-452D-933A-C5E439722099}" destId="{ABA8AC2D-5D0C-41D7-ABA6-7C3123C06CCA}" srcOrd="0" destOrd="0" parTransId="{B35D6870-2ADD-414F-B709-9DB8C5A13CFB}" sibTransId="{270628DC-5982-4B98-A5B7-98D431227455}"/>
    <dgm:cxn modelId="{287C3C42-D141-4A2C-925B-1A9C9F9809D8}" srcId="{94D97126-B416-4C5A-9637-639ECD14D75E}" destId="{133FFA96-A139-4BFD-B078-8246F87B7E07}" srcOrd="0" destOrd="0" parTransId="{4B4682C6-54F8-4BDB-9B97-68C4D1BC859C}" sibTransId="{3DEF7C09-795F-4238-93D9-5925DBE429E0}"/>
    <dgm:cxn modelId="{5EE0176C-23C6-4E75-A4C4-73F09193BCFE}" srcId="{C2025990-A22F-4B80-9C40-651DD353760B}" destId="{F394BCC5-7771-40A4-AE75-7C9937EA53E0}" srcOrd="1" destOrd="0" parTransId="{CCFAAC9B-9028-4AF7-8D3B-1D0EE826D334}" sibTransId="{32FA9980-1235-4649-8CA9-DFE76B83BD06}"/>
    <dgm:cxn modelId="{F65A6C4C-893D-4D89-902B-1A8E60B2554C}" srcId="{F394BCC5-7771-40A4-AE75-7C9937EA53E0}" destId="{6D62E47F-101F-4914-BD64-AB52FB402931}" srcOrd="0" destOrd="0" parTransId="{B9A51270-4CE7-4872-90FA-743BF756062E}" sibTransId="{39146DD0-DF62-4516-8DDA-89041A31C6F9}"/>
    <dgm:cxn modelId="{C0CF4770-EBAA-422E-B67D-C2032BC928D9}" type="presOf" srcId="{5EBCF364-3EE9-4076-9F7E-8A1E30B0BB8F}" destId="{29C9BBB4-DC1F-4021-985B-93037AB11CEF}" srcOrd="0" destOrd="0" presId="urn:microsoft.com/office/officeart/2008/layout/VerticalAccentList"/>
    <dgm:cxn modelId="{9FBA7D5A-FDC5-4FF6-AD5B-360992EB9451}" type="presOf" srcId="{C2025990-A22F-4B80-9C40-651DD353760B}" destId="{AED1B9AC-4BB0-4F15-A65C-1D1C6A73A20A}" srcOrd="0" destOrd="0" presId="urn:microsoft.com/office/officeart/2008/layout/VerticalAccentList"/>
    <dgm:cxn modelId="{2431677B-775F-4DEF-B472-6C21EE2A8A4D}" type="presOf" srcId="{F394BCC5-7771-40A4-AE75-7C9937EA53E0}" destId="{F9FE1E64-E8DA-4044-8DA4-804280673C6C}" srcOrd="0" destOrd="0" presId="urn:microsoft.com/office/officeart/2008/layout/VerticalAccentList"/>
    <dgm:cxn modelId="{898C218C-C361-40D5-BD04-C59F5683FDEA}" type="presOf" srcId="{7FB52C61-683B-4149-8176-199DEA6183DC}" destId="{9A6DCA0C-547A-49D7-98D7-80921FAAAC81}" srcOrd="0" destOrd="0" presId="urn:microsoft.com/office/officeart/2008/layout/VerticalAccentList"/>
    <dgm:cxn modelId="{4654A2A2-2C09-4127-BC10-8C33C50756A3}" type="presOf" srcId="{678A0FFE-424F-4B2B-B35F-DA8416F4A46A}" destId="{3E669D94-CAE2-4765-881A-418B56E75E4E}" srcOrd="0" destOrd="0" presId="urn:microsoft.com/office/officeart/2008/layout/VerticalAccentList"/>
    <dgm:cxn modelId="{7AA38FAA-AAAD-4002-836D-DE0DF7E86B33}" type="presOf" srcId="{C1DD898C-8DFE-489C-BEF5-00063AC8EBA7}" destId="{6241E109-44AB-4CC4-8D78-4878375F7740}" srcOrd="0" destOrd="0" presId="urn:microsoft.com/office/officeart/2008/layout/VerticalAccentList"/>
    <dgm:cxn modelId="{354C08C9-A4CF-49ED-AF64-BD175C59487F}" type="presOf" srcId="{ABA8AC2D-5D0C-41D7-ABA6-7C3123C06CCA}" destId="{DF478ADE-A479-42BA-9087-86455CBE8B32}" srcOrd="0" destOrd="0" presId="urn:microsoft.com/office/officeart/2008/layout/VerticalAccentList"/>
    <dgm:cxn modelId="{415047D1-056C-4999-8CCD-9800B8E13ECA}" srcId="{C1DD898C-8DFE-489C-BEF5-00063AC8EBA7}" destId="{678A0FFE-424F-4B2B-B35F-DA8416F4A46A}" srcOrd="0" destOrd="0" parTransId="{4A669A36-93F8-40E2-BED8-33262B4C9036}" sibTransId="{532B332A-E890-443F-9735-F44DD297F162}"/>
    <dgm:cxn modelId="{FD646BE5-789B-4E4F-B67B-BC302C398C01}" srcId="{C2025990-A22F-4B80-9C40-651DD353760B}" destId="{94D97126-B416-4C5A-9637-639ECD14D75E}" srcOrd="0" destOrd="0" parTransId="{137DD90A-D80E-4F17-8E0B-12E46D477A85}" sibTransId="{28FD14D8-E8F4-40E5-A579-62A93C645571}"/>
    <dgm:cxn modelId="{B5B3E0FA-9A3D-4C5A-9BC6-D9AA04FEACF6}" srcId="{C2025990-A22F-4B80-9C40-651DD353760B}" destId="{5EBCF364-3EE9-4076-9F7E-8A1E30B0BB8F}" srcOrd="3" destOrd="0" parTransId="{940D3A5C-B455-454B-87B4-BA13DF21712F}" sibTransId="{22303610-F836-4515-BCEE-60349E6A129C}"/>
    <dgm:cxn modelId="{63B4B8FF-025E-4AD9-AE14-060B76FA6CE2}" type="presOf" srcId="{133FFA96-A139-4BFD-B078-8246F87B7E07}" destId="{E3DEAEF8-DE9E-4147-9494-1B0AAFE3C2E5}" srcOrd="0" destOrd="0" presId="urn:microsoft.com/office/officeart/2008/layout/VerticalAccentList"/>
    <dgm:cxn modelId="{424BE834-34CD-43CD-A72F-FDACB25EF431}" type="presParOf" srcId="{AED1B9AC-4BB0-4F15-A65C-1D1C6A73A20A}" destId="{20D9C049-2735-41F6-909E-D5CE3A001182}" srcOrd="0" destOrd="0" presId="urn:microsoft.com/office/officeart/2008/layout/VerticalAccentList"/>
    <dgm:cxn modelId="{E887E278-964B-4C01-AD96-BE61190E812F}" type="presParOf" srcId="{20D9C049-2735-41F6-909E-D5CE3A001182}" destId="{9AEB6965-BCCC-4914-9452-7CA5E4B19B73}" srcOrd="0" destOrd="0" presId="urn:microsoft.com/office/officeart/2008/layout/VerticalAccentList"/>
    <dgm:cxn modelId="{F4AA7ECA-A759-45BF-9257-472F7315492D}" type="presParOf" srcId="{AED1B9AC-4BB0-4F15-A65C-1D1C6A73A20A}" destId="{98E23D51-0195-4631-A058-74D4FB003876}" srcOrd="1" destOrd="0" presId="urn:microsoft.com/office/officeart/2008/layout/VerticalAccentList"/>
    <dgm:cxn modelId="{EE3B3C25-7444-4B94-B151-80DE77B4BA98}" type="presParOf" srcId="{98E23D51-0195-4631-A058-74D4FB003876}" destId="{C7DBE6F7-F02A-4270-87D5-CE6E648427B5}" srcOrd="0" destOrd="0" presId="urn:microsoft.com/office/officeart/2008/layout/VerticalAccentList"/>
    <dgm:cxn modelId="{C4754968-E416-40E5-A5F6-7450E35061C5}" type="presParOf" srcId="{98E23D51-0195-4631-A058-74D4FB003876}" destId="{4A9DF8F7-EB96-481C-890E-67C83CE3AD82}" srcOrd="1" destOrd="0" presId="urn:microsoft.com/office/officeart/2008/layout/VerticalAccentList"/>
    <dgm:cxn modelId="{A2DDE77B-372C-491A-A488-2984E64DF3BD}" type="presParOf" srcId="{98E23D51-0195-4631-A058-74D4FB003876}" destId="{A9286D61-4C43-48E9-8591-AEB30FE83A3A}" srcOrd="2" destOrd="0" presId="urn:microsoft.com/office/officeart/2008/layout/VerticalAccentList"/>
    <dgm:cxn modelId="{1ECF644D-5C2B-41DF-BFBB-A2186668BBDF}" type="presParOf" srcId="{98E23D51-0195-4631-A058-74D4FB003876}" destId="{65243BFF-8208-45A7-ADCE-EAA2DCA2BF4A}" srcOrd="3" destOrd="0" presId="urn:microsoft.com/office/officeart/2008/layout/VerticalAccentList"/>
    <dgm:cxn modelId="{58376492-E1B4-490A-8935-E23D66F43130}" type="presParOf" srcId="{98E23D51-0195-4631-A058-74D4FB003876}" destId="{C4D7C4B9-1147-495B-8AAC-95598FAF2E92}" srcOrd="4" destOrd="0" presId="urn:microsoft.com/office/officeart/2008/layout/VerticalAccentList"/>
    <dgm:cxn modelId="{3C4080FE-2C4C-4F3D-9149-369175979FE6}" type="presParOf" srcId="{98E23D51-0195-4631-A058-74D4FB003876}" destId="{CC53638E-0B61-4A21-8CCB-4D21A8F6E42F}" srcOrd="5" destOrd="0" presId="urn:microsoft.com/office/officeart/2008/layout/VerticalAccentList"/>
    <dgm:cxn modelId="{AF6D7D43-C1E9-4AD9-997D-9A580CD3E4DC}" type="presParOf" srcId="{98E23D51-0195-4631-A058-74D4FB003876}" destId="{3FD259EE-2D3F-4A8F-9167-824484B65EC0}" srcOrd="6" destOrd="0" presId="urn:microsoft.com/office/officeart/2008/layout/VerticalAccentList"/>
    <dgm:cxn modelId="{5C63A3FA-E10D-44A1-B55C-807292F75BC2}" type="presParOf" srcId="{98E23D51-0195-4631-A058-74D4FB003876}" destId="{E3DEAEF8-DE9E-4147-9494-1B0AAFE3C2E5}" srcOrd="7" destOrd="0" presId="urn:microsoft.com/office/officeart/2008/layout/VerticalAccentList"/>
    <dgm:cxn modelId="{CDA0E5D8-5B46-4A75-BDD0-690DC632D00B}" type="presParOf" srcId="{AED1B9AC-4BB0-4F15-A65C-1D1C6A73A20A}" destId="{78D8B2D6-F944-4239-A6C9-44AC05123B86}" srcOrd="2" destOrd="0" presId="urn:microsoft.com/office/officeart/2008/layout/VerticalAccentList"/>
    <dgm:cxn modelId="{F28C7D5D-CD66-42BB-BF72-8F7F799F66A7}" type="presParOf" srcId="{AED1B9AC-4BB0-4F15-A65C-1D1C6A73A20A}" destId="{0FAF435E-31C1-4E5E-A43B-CF9A205753D5}" srcOrd="3" destOrd="0" presId="urn:microsoft.com/office/officeart/2008/layout/VerticalAccentList"/>
    <dgm:cxn modelId="{7B8ABFED-08F7-45E7-916D-55435FED104F}" type="presParOf" srcId="{0FAF435E-31C1-4E5E-A43B-CF9A205753D5}" destId="{F9FE1E64-E8DA-4044-8DA4-804280673C6C}" srcOrd="0" destOrd="0" presId="urn:microsoft.com/office/officeart/2008/layout/VerticalAccentList"/>
    <dgm:cxn modelId="{FF9CF820-A6A8-4D05-BA1B-B898A5E171C5}" type="presParOf" srcId="{AED1B9AC-4BB0-4F15-A65C-1D1C6A73A20A}" destId="{DFA6A6F7-CE7D-42C2-84FE-411AB74C90D7}" srcOrd="4" destOrd="0" presId="urn:microsoft.com/office/officeart/2008/layout/VerticalAccentList"/>
    <dgm:cxn modelId="{E761DBDA-B69A-4DAF-B895-D39CA7EC7689}" type="presParOf" srcId="{DFA6A6F7-CE7D-42C2-84FE-411AB74C90D7}" destId="{8A60326D-FE2C-4DE5-951B-EC5F89C6150E}" srcOrd="0" destOrd="0" presId="urn:microsoft.com/office/officeart/2008/layout/VerticalAccentList"/>
    <dgm:cxn modelId="{B316523E-4131-4EA4-A890-CDA1EF9566FE}" type="presParOf" srcId="{DFA6A6F7-CE7D-42C2-84FE-411AB74C90D7}" destId="{CFBD1D8A-5A10-4D64-A26A-9998575C48BF}" srcOrd="1" destOrd="0" presId="urn:microsoft.com/office/officeart/2008/layout/VerticalAccentList"/>
    <dgm:cxn modelId="{206AB15B-BA9D-495F-8919-F796FB8C614D}" type="presParOf" srcId="{DFA6A6F7-CE7D-42C2-84FE-411AB74C90D7}" destId="{27CFB325-158C-42AC-B29D-86A587D178C8}" srcOrd="2" destOrd="0" presId="urn:microsoft.com/office/officeart/2008/layout/VerticalAccentList"/>
    <dgm:cxn modelId="{ECA06D11-2A27-4339-934B-4A195A765F63}" type="presParOf" srcId="{DFA6A6F7-CE7D-42C2-84FE-411AB74C90D7}" destId="{953EA7D4-3120-40D7-A08F-0DDBB898BDF4}" srcOrd="3" destOrd="0" presId="urn:microsoft.com/office/officeart/2008/layout/VerticalAccentList"/>
    <dgm:cxn modelId="{E3719811-04D7-4E52-96DE-9169335DE6D7}" type="presParOf" srcId="{DFA6A6F7-CE7D-42C2-84FE-411AB74C90D7}" destId="{5BE89A75-B447-456D-8918-7CB35A1F6BCC}" srcOrd="4" destOrd="0" presId="urn:microsoft.com/office/officeart/2008/layout/VerticalAccentList"/>
    <dgm:cxn modelId="{BE434A26-2154-449D-94CE-7844F1351AB8}" type="presParOf" srcId="{DFA6A6F7-CE7D-42C2-84FE-411AB74C90D7}" destId="{03A335F7-99BB-444D-A513-A403EFE9DA45}" srcOrd="5" destOrd="0" presId="urn:microsoft.com/office/officeart/2008/layout/VerticalAccentList"/>
    <dgm:cxn modelId="{CA2FA85E-340D-4183-B31B-6BA8E5F5E76F}" type="presParOf" srcId="{DFA6A6F7-CE7D-42C2-84FE-411AB74C90D7}" destId="{C231F9F5-4BC2-4055-B396-EDE2CECCE4E7}" srcOrd="6" destOrd="0" presId="urn:microsoft.com/office/officeart/2008/layout/VerticalAccentList"/>
    <dgm:cxn modelId="{17686FD4-7FDC-4E3D-A9FD-9216A8F3FB0D}" type="presParOf" srcId="{DFA6A6F7-CE7D-42C2-84FE-411AB74C90D7}" destId="{577045F2-A494-4899-8B87-F40AB9B4296B}" srcOrd="7" destOrd="0" presId="urn:microsoft.com/office/officeart/2008/layout/VerticalAccentList"/>
    <dgm:cxn modelId="{BA0C5BAC-EBF1-48AF-8B1B-534EFB76576C}" type="presParOf" srcId="{AED1B9AC-4BB0-4F15-A65C-1D1C6A73A20A}" destId="{AFAEB3E7-9834-4045-A5A9-C1FE398F182F}" srcOrd="5" destOrd="0" presId="urn:microsoft.com/office/officeart/2008/layout/VerticalAccentList"/>
    <dgm:cxn modelId="{7042646F-DEA7-4731-8891-0B7CCB543748}" type="presParOf" srcId="{AED1B9AC-4BB0-4F15-A65C-1D1C6A73A20A}" destId="{23EA0AAA-36DF-468A-939B-825DFA331679}" srcOrd="6" destOrd="0" presId="urn:microsoft.com/office/officeart/2008/layout/VerticalAccentList"/>
    <dgm:cxn modelId="{A9D2198D-D812-4E36-8ED1-E27D0DE12083}" type="presParOf" srcId="{23EA0AAA-36DF-468A-939B-825DFA331679}" destId="{E4C0EE92-5AAD-484B-96FE-3B4FC92587AC}" srcOrd="0" destOrd="0" presId="urn:microsoft.com/office/officeart/2008/layout/VerticalAccentList"/>
    <dgm:cxn modelId="{157A354F-6D62-4C77-8B0F-D6652F316C8D}" type="presParOf" srcId="{AED1B9AC-4BB0-4F15-A65C-1D1C6A73A20A}" destId="{05CB8570-85B8-47A4-8515-CEB9D92859D5}" srcOrd="7" destOrd="0" presId="urn:microsoft.com/office/officeart/2008/layout/VerticalAccentList"/>
    <dgm:cxn modelId="{03C969D1-4F52-4B76-9622-98B40AE0E27E}" type="presParOf" srcId="{05CB8570-85B8-47A4-8515-CEB9D92859D5}" destId="{7ECECC1E-58AE-49FE-B4D0-843B5D206258}" srcOrd="0" destOrd="0" presId="urn:microsoft.com/office/officeart/2008/layout/VerticalAccentList"/>
    <dgm:cxn modelId="{BDE1AB1A-929C-4CB3-9DB3-469370C446AA}" type="presParOf" srcId="{05CB8570-85B8-47A4-8515-CEB9D92859D5}" destId="{75D76FAC-F583-4835-A57E-CEAC14499DF9}" srcOrd="1" destOrd="0" presId="urn:microsoft.com/office/officeart/2008/layout/VerticalAccentList"/>
    <dgm:cxn modelId="{7CE9CDBD-7442-43A1-A03B-1D579B97629C}" type="presParOf" srcId="{05CB8570-85B8-47A4-8515-CEB9D92859D5}" destId="{BAE748AB-E634-4AEB-A22A-DCEBB8F9F0F8}" srcOrd="2" destOrd="0" presId="urn:microsoft.com/office/officeart/2008/layout/VerticalAccentList"/>
    <dgm:cxn modelId="{06944CB0-C947-4D5D-992D-3AE7501BDB67}" type="presParOf" srcId="{05CB8570-85B8-47A4-8515-CEB9D92859D5}" destId="{74D4BA85-589F-4BC1-8EA2-AD9576813E30}" srcOrd="3" destOrd="0" presId="urn:microsoft.com/office/officeart/2008/layout/VerticalAccentList"/>
    <dgm:cxn modelId="{CA272F14-4B95-4E42-968B-95A183F951FD}" type="presParOf" srcId="{05CB8570-85B8-47A4-8515-CEB9D92859D5}" destId="{0B1FFF07-C9A6-4396-87CA-B2B382D8D604}" srcOrd="4" destOrd="0" presId="urn:microsoft.com/office/officeart/2008/layout/VerticalAccentList"/>
    <dgm:cxn modelId="{375FE2D8-D41D-4093-B193-DD7B8C466E37}" type="presParOf" srcId="{05CB8570-85B8-47A4-8515-CEB9D92859D5}" destId="{A4339B4E-A303-4E60-955C-983C61AE4CD5}" srcOrd="5" destOrd="0" presId="urn:microsoft.com/office/officeart/2008/layout/VerticalAccentList"/>
    <dgm:cxn modelId="{C3E01585-AEDB-45BE-9351-17AC74EACBC7}" type="presParOf" srcId="{05CB8570-85B8-47A4-8515-CEB9D92859D5}" destId="{951528AB-175B-4266-B35B-66B148D2ADC7}" srcOrd="6" destOrd="0" presId="urn:microsoft.com/office/officeart/2008/layout/VerticalAccentList"/>
    <dgm:cxn modelId="{F801BB47-BFD4-4411-A17F-E01B3A7576B5}" type="presParOf" srcId="{05CB8570-85B8-47A4-8515-CEB9D92859D5}" destId="{DF478ADE-A479-42BA-9087-86455CBE8B32}" srcOrd="7" destOrd="0" presId="urn:microsoft.com/office/officeart/2008/layout/VerticalAccentList"/>
    <dgm:cxn modelId="{B047F783-5502-4EB4-B1B5-B2DE6B81A487}" type="presParOf" srcId="{AED1B9AC-4BB0-4F15-A65C-1D1C6A73A20A}" destId="{9C798CEA-D97E-4AA5-8EA1-F6305BA009CB}" srcOrd="8" destOrd="0" presId="urn:microsoft.com/office/officeart/2008/layout/VerticalAccentList"/>
    <dgm:cxn modelId="{4E606DF8-846D-405A-BC4F-C281EB2952B8}" type="presParOf" srcId="{AED1B9AC-4BB0-4F15-A65C-1D1C6A73A20A}" destId="{705CB227-7805-4970-B2D3-2F2E128D46B3}" srcOrd="9" destOrd="0" presId="urn:microsoft.com/office/officeart/2008/layout/VerticalAccentList"/>
    <dgm:cxn modelId="{B7510710-50FC-49B0-9849-62E2BCF7A2D6}" type="presParOf" srcId="{705CB227-7805-4970-B2D3-2F2E128D46B3}" destId="{29C9BBB4-DC1F-4021-985B-93037AB11CEF}" srcOrd="0" destOrd="0" presId="urn:microsoft.com/office/officeart/2008/layout/VerticalAccentList"/>
    <dgm:cxn modelId="{219938FF-B222-446A-A5CE-2791127FB58B}" type="presParOf" srcId="{AED1B9AC-4BB0-4F15-A65C-1D1C6A73A20A}" destId="{DFC5A843-9152-458F-89E3-71407098E29C}" srcOrd="10" destOrd="0" presId="urn:microsoft.com/office/officeart/2008/layout/VerticalAccentList"/>
    <dgm:cxn modelId="{CBF74E1A-C9A3-4974-98BC-C0E37E87437D}" type="presParOf" srcId="{DFC5A843-9152-458F-89E3-71407098E29C}" destId="{1B2D124F-C977-462D-857D-B0778D87C5BE}" srcOrd="0" destOrd="0" presId="urn:microsoft.com/office/officeart/2008/layout/VerticalAccentList"/>
    <dgm:cxn modelId="{F6F7E415-3B4C-4799-A081-06BD65357F90}" type="presParOf" srcId="{DFC5A843-9152-458F-89E3-71407098E29C}" destId="{699665E2-B2EF-4C3C-BDD0-FA129F666BFE}" srcOrd="1" destOrd="0" presId="urn:microsoft.com/office/officeart/2008/layout/VerticalAccentList"/>
    <dgm:cxn modelId="{AE68C9D0-E579-4CBE-97CD-55CDD1E67D62}" type="presParOf" srcId="{DFC5A843-9152-458F-89E3-71407098E29C}" destId="{80894031-EF63-48A4-96F0-D17C8262DE92}" srcOrd="2" destOrd="0" presId="urn:microsoft.com/office/officeart/2008/layout/VerticalAccentList"/>
    <dgm:cxn modelId="{11A66623-E97C-4981-8215-2A9C4BAA41F0}" type="presParOf" srcId="{DFC5A843-9152-458F-89E3-71407098E29C}" destId="{7F7B9275-4C1A-4E42-A55C-5FEBAAFC3C76}" srcOrd="3" destOrd="0" presId="urn:microsoft.com/office/officeart/2008/layout/VerticalAccentList"/>
    <dgm:cxn modelId="{483701F2-0269-499C-821C-A5FB37191635}" type="presParOf" srcId="{DFC5A843-9152-458F-89E3-71407098E29C}" destId="{B51D8394-CDF4-4CA6-9427-A8C9077364E6}" srcOrd="4" destOrd="0" presId="urn:microsoft.com/office/officeart/2008/layout/VerticalAccentList"/>
    <dgm:cxn modelId="{EAA877AF-62B0-4EBD-B727-D6C124F1B3FC}" type="presParOf" srcId="{DFC5A843-9152-458F-89E3-71407098E29C}" destId="{85FEE2E1-1BA9-4BE6-8E71-A3236C42F036}" srcOrd="5" destOrd="0" presId="urn:microsoft.com/office/officeart/2008/layout/VerticalAccentList"/>
    <dgm:cxn modelId="{87F0E959-F084-43CE-BEA9-6E823BBF98D9}" type="presParOf" srcId="{DFC5A843-9152-458F-89E3-71407098E29C}" destId="{518A94A7-9523-4C6E-98E7-00BB47FDDFA1}" srcOrd="6" destOrd="0" presId="urn:microsoft.com/office/officeart/2008/layout/VerticalAccentList"/>
    <dgm:cxn modelId="{19AAB3C3-2A8E-469F-9CF7-DD30719C610F}" type="presParOf" srcId="{DFC5A843-9152-458F-89E3-71407098E29C}" destId="{9A6DCA0C-547A-49D7-98D7-80921FAAAC81}" srcOrd="7" destOrd="0" presId="urn:microsoft.com/office/officeart/2008/layout/VerticalAccentList"/>
    <dgm:cxn modelId="{0544F4B4-AF4A-4964-AD2D-B848F186F99E}" type="presParOf" srcId="{AED1B9AC-4BB0-4F15-A65C-1D1C6A73A20A}" destId="{FFCB309A-0C55-4C6B-A099-3ECAAD910C2A}" srcOrd="11" destOrd="0" presId="urn:microsoft.com/office/officeart/2008/layout/VerticalAccentList"/>
    <dgm:cxn modelId="{FE67BC6F-D2D3-41E6-9327-17B9B3B145FB}" type="presParOf" srcId="{AED1B9AC-4BB0-4F15-A65C-1D1C6A73A20A}" destId="{1429F9D5-6CE5-46BD-92D9-0EEC3A163DFB}" srcOrd="12" destOrd="0" presId="urn:microsoft.com/office/officeart/2008/layout/VerticalAccentList"/>
    <dgm:cxn modelId="{3E57FBCF-E6CC-4A28-BCE0-64DF27C35D11}" type="presParOf" srcId="{1429F9D5-6CE5-46BD-92D9-0EEC3A163DFB}" destId="{6241E109-44AB-4CC4-8D78-4878375F7740}" srcOrd="0" destOrd="0" presId="urn:microsoft.com/office/officeart/2008/layout/VerticalAccentList"/>
    <dgm:cxn modelId="{AF151229-7502-45B2-923B-BA4F47BE9DCC}" type="presParOf" srcId="{AED1B9AC-4BB0-4F15-A65C-1D1C6A73A20A}" destId="{40E13E58-9510-4DC2-9DE9-C956CE8EB61B}" srcOrd="13" destOrd="0" presId="urn:microsoft.com/office/officeart/2008/layout/VerticalAccentList"/>
    <dgm:cxn modelId="{3F280022-45B0-492E-AF94-3C7D325C9F0E}" type="presParOf" srcId="{40E13E58-9510-4DC2-9DE9-C956CE8EB61B}" destId="{B4640E69-8D33-46FA-B232-21ED3994B0E9}" srcOrd="0" destOrd="0" presId="urn:microsoft.com/office/officeart/2008/layout/VerticalAccentList"/>
    <dgm:cxn modelId="{C79CAFD4-903D-4494-942E-E0DAC1C55BEE}" type="presParOf" srcId="{40E13E58-9510-4DC2-9DE9-C956CE8EB61B}" destId="{C74EED16-8DC2-4A29-8125-F767CCBB7C18}" srcOrd="1" destOrd="0" presId="urn:microsoft.com/office/officeart/2008/layout/VerticalAccentList"/>
    <dgm:cxn modelId="{BDF30CDF-DD6B-47B2-ACE5-19310BFCF2C8}" type="presParOf" srcId="{40E13E58-9510-4DC2-9DE9-C956CE8EB61B}" destId="{C504908F-53F3-450C-8C73-A03A4A4BA10A}" srcOrd="2" destOrd="0" presId="urn:microsoft.com/office/officeart/2008/layout/VerticalAccentList"/>
    <dgm:cxn modelId="{FB5EE4F3-F5D8-46CE-8921-9E3E1048EEDC}" type="presParOf" srcId="{40E13E58-9510-4DC2-9DE9-C956CE8EB61B}" destId="{06F51CDA-EF9F-4224-AEB7-24DF56241877}" srcOrd="3" destOrd="0" presId="urn:microsoft.com/office/officeart/2008/layout/VerticalAccentList"/>
    <dgm:cxn modelId="{48FECFE6-0BB3-4F58-B19D-2433CD371707}" type="presParOf" srcId="{40E13E58-9510-4DC2-9DE9-C956CE8EB61B}" destId="{3661D2B7-6CFA-43F3-9DC5-DA9C90EDD516}" srcOrd="4" destOrd="0" presId="urn:microsoft.com/office/officeart/2008/layout/VerticalAccentList"/>
    <dgm:cxn modelId="{66366EA1-D87C-42DD-BB2B-703D0D93E279}" type="presParOf" srcId="{40E13E58-9510-4DC2-9DE9-C956CE8EB61B}" destId="{9B631463-1273-4999-BFB6-4ABD16912269}" srcOrd="5" destOrd="0" presId="urn:microsoft.com/office/officeart/2008/layout/VerticalAccentList"/>
    <dgm:cxn modelId="{389F7321-183C-4A13-BD5A-99D11178E849}" type="presParOf" srcId="{40E13E58-9510-4DC2-9DE9-C956CE8EB61B}" destId="{40D0333B-5538-4DA5-89A4-5B7DA36D5F49}" srcOrd="6" destOrd="0" presId="urn:microsoft.com/office/officeart/2008/layout/VerticalAccentList"/>
    <dgm:cxn modelId="{5A994C23-43FF-416D-BB6C-92B838B417DE}" type="presParOf" srcId="{40E13E58-9510-4DC2-9DE9-C956CE8EB61B}" destId="{3E669D94-CAE2-4765-881A-418B56E75E4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333C0-9AF3-46DC-9121-43285C9D73D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D348F8-2E26-4D8E-97F8-F3BD7905F5E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solidFill>
                <a:srgbClr val="FF0000"/>
              </a:solidFill>
              <a:latin typeface="Arial Black" panose="020B0A04020102020204" pitchFamily="34" charset="0"/>
            </a:rPr>
            <a:t>Limitation OF Boolean Algebra and Expressions</a:t>
          </a:r>
        </a:p>
      </dgm:t>
    </dgm:pt>
    <dgm:pt modelId="{E03E5524-F0F3-4552-934B-51D68C7CA6EC}" type="sibTrans" cxnId="{CC03DBE8-2E3A-499E-B0AF-E350AAFD77CF}">
      <dgm:prSet/>
      <dgm:spPr/>
      <dgm:t>
        <a:bodyPr/>
        <a:lstStyle/>
        <a:p>
          <a:endParaRPr lang="en-IN"/>
        </a:p>
      </dgm:t>
    </dgm:pt>
    <dgm:pt modelId="{25D45FC0-5A95-41F4-AB8E-9DE4AB905679}" type="parTrans" cxnId="{CC03DBE8-2E3A-499E-B0AF-E350AAFD77CF}">
      <dgm:prSet/>
      <dgm:spPr/>
      <dgm:t>
        <a:bodyPr/>
        <a:lstStyle/>
        <a:p>
          <a:endParaRPr lang="en-IN"/>
        </a:p>
      </dgm:t>
    </dgm:pt>
    <dgm:pt modelId="{2EDA2448-289C-4892-AA14-47EF9962DD7B}">
      <dgm:prSet phldrT="[Text]"/>
      <dgm:spPr/>
      <dgm:t>
        <a:bodyPr/>
        <a:lstStyle/>
        <a:p>
          <a:r>
            <a:rPr lang="en-US" b="1" dirty="0"/>
            <a:t>1. Lack of Representation for Negative Values</a:t>
          </a:r>
        </a:p>
        <a:p>
          <a:r>
            <a:rPr lang="en-US" b="1" dirty="0"/>
            <a:t>2.</a:t>
          </a:r>
          <a:r>
            <a:rPr lang="en-IN" b="1" dirty="0"/>
            <a:t> Limited to Binary States</a:t>
          </a:r>
        </a:p>
        <a:p>
          <a:r>
            <a:rPr lang="en-IN" b="1" dirty="0"/>
            <a:t>3. Complexity in Simplification</a:t>
          </a:r>
        </a:p>
        <a:p>
          <a:r>
            <a:rPr lang="en-US" b="1" dirty="0"/>
            <a:t>4. Lack of Direct Representation for Arithmetic Operations</a:t>
          </a:r>
        </a:p>
        <a:p>
          <a:r>
            <a:rPr lang="en-US" b="1" dirty="0"/>
            <a:t>5. Handling of Multiple Inputs and Outputs</a:t>
          </a:r>
        </a:p>
        <a:p>
          <a:r>
            <a:rPr lang="en-US" b="1" dirty="0"/>
            <a:t>6. </a:t>
          </a:r>
          <a:r>
            <a:rPr lang="en-IN" b="1" dirty="0"/>
            <a:t>No Support for Continuous Data</a:t>
          </a:r>
          <a:endParaRPr lang="en-US" b="1" dirty="0"/>
        </a:p>
      </dgm:t>
    </dgm:pt>
    <dgm:pt modelId="{322255D3-D1B2-4369-B761-A566C02C1E4D}" type="sibTrans" cxnId="{4978742B-F4E0-4625-86C9-C9519F10439F}">
      <dgm:prSet/>
      <dgm:spPr/>
      <dgm:t>
        <a:bodyPr/>
        <a:lstStyle/>
        <a:p>
          <a:endParaRPr lang="en-IN"/>
        </a:p>
      </dgm:t>
    </dgm:pt>
    <dgm:pt modelId="{41F62728-0B33-456D-B1D3-A4C6F3F8C1C3}" type="parTrans" cxnId="{4978742B-F4E0-4625-86C9-C9519F10439F}">
      <dgm:prSet/>
      <dgm:spPr/>
      <dgm:t>
        <a:bodyPr/>
        <a:lstStyle/>
        <a:p>
          <a:endParaRPr lang="en-IN"/>
        </a:p>
      </dgm:t>
    </dgm:pt>
    <dgm:pt modelId="{2FC2297F-33B3-4E2E-BB77-421F3BF8CAB8}" type="pres">
      <dgm:prSet presAssocID="{D9B333C0-9AF3-46DC-9121-43285C9D73DE}" presName="Name0" presStyleCnt="0">
        <dgm:presLayoutVars>
          <dgm:chMax val="4"/>
          <dgm:resizeHandles val="exact"/>
        </dgm:presLayoutVars>
      </dgm:prSet>
      <dgm:spPr/>
    </dgm:pt>
    <dgm:pt modelId="{6F2126B6-6C49-46F8-9CDE-9B0CE547DFF5}" type="pres">
      <dgm:prSet presAssocID="{D9B333C0-9AF3-46DC-9121-43285C9D73DE}" presName="ellipse" presStyleLbl="trBgShp" presStyleIdx="0" presStyleCnt="1" custScaleY="228125" custLinFactNeighborX="-57911"/>
      <dgm:spPr/>
    </dgm:pt>
    <dgm:pt modelId="{593F4483-3E3A-40BC-9E4F-9B7B06B914A6}" type="pres">
      <dgm:prSet presAssocID="{D9B333C0-9AF3-46DC-9121-43285C9D73DE}" presName="arrow1" presStyleLbl="fgShp" presStyleIdx="0" presStyleCnt="1" custAng="16200000" custLinFactY="-300000" custLinFactNeighborX="8129" custLinFactNeighborY="-353226"/>
      <dgm:spPr/>
    </dgm:pt>
    <dgm:pt modelId="{77C3B70B-6935-4293-9229-8CF23AF1A59A}" type="pres">
      <dgm:prSet presAssocID="{D9B333C0-9AF3-46DC-9121-43285C9D73DE}" presName="rectangle" presStyleLbl="revTx" presStyleIdx="0" presStyleCnt="1" custScaleX="85805" custScaleY="238972" custLinFactY="-200000" custLinFactNeighborX="49959" custLinFactNeighborY="-201258">
        <dgm:presLayoutVars>
          <dgm:bulletEnabled val="1"/>
        </dgm:presLayoutVars>
      </dgm:prSet>
      <dgm:spPr/>
    </dgm:pt>
    <dgm:pt modelId="{A38D2798-E6E7-4915-B9C7-1BFE4DB0A09D}" type="pres">
      <dgm:prSet presAssocID="{2EDA2448-289C-4892-AA14-47EF9962DD7B}" presName="item1" presStyleLbl="node1" presStyleIdx="0" presStyleCnt="1" custScaleX="95853" custScaleY="85158" custLinFactNeighborX="-94792" custLinFactNeighborY="-35272">
        <dgm:presLayoutVars>
          <dgm:bulletEnabled val="1"/>
        </dgm:presLayoutVars>
      </dgm:prSet>
      <dgm:spPr/>
    </dgm:pt>
    <dgm:pt modelId="{F6CC3FC2-CA55-4BD8-9B7D-1AAAF723310B}" type="pres">
      <dgm:prSet presAssocID="{D9B333C0-9AF3-46DC-9121-43285C9D73DE}" presName="funnel" presStyleLbl="trAlignAcc1" presStyleIdx="0" presStyleCnt="1" custScaleY="136616" custLinFactNeighborX="-5516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60719B05-609A-4CBE-9E02-E83D30EBD5CE}" type="presOf" srcId="{DDD348F8-2E26-4D8E-97F8-F3BD7905F5E0}" destId="{A38D2798-E6E7-4915-B9C7-1BFE4DB0A09D}" srcOrd="0" destOrd="0" presId="urn:microsoft.com/office/officeart/2005/8/layout/funnel1"/>
    <dgm:cxn modelId="{4978742B-F4E0-4625-86C9-C9519F10439F}" srcId="{D9B333C0-9AF3-46DC-9121-43285C9D73DE}" destId="{2EDA2448-289C-4892-AA14-47EF9962DD7B}" srcOrd="1" destOrd="0" parTransId="{41F62728-0B33-456D-B1D3-A4C6F3F8C1C3}" sibTransId="{322255D3-D1B2-4369-B761-A566C02C1E4D}"/>
    <dgm:cxn modelId="{3D5B5B52-9CE2-440B-A153-EE1548AA9E76}" type="presOf" srcId="{D9B333C0-9AF3-46DC-9121-43285C9D73DE}" destId="{2FC2297F-33B3-4E2E-BB77-421F3BF8CAB8}" srcOrd="0" destOrd="0" presId="urn:microsoft.com/office/officeart/2005/8/layout/funnel1"/>
    <dgm:cxn modelId="{CC03DBE8-2E3A-499E-B0AF-E350AAFD77CF}" srcId="{D9B333C0-9AF3-46DC-9121-43285C9D73DE}" destId="{DDD348F8-2E26-4D8E-97F8-F3BD7905F5E0}" srcOrd="0" destOrd="0" parTransId="{25D45FC0-5A95-41F4-AB8E-9DE4AB905679}" sibTransId="{E03E5524-F0F3-4552-934B-51D68C7CA6EC}"/>
    <dgm:cxn modelId="{DA736FF7-94A7-4D55-8932-0D6BE7E86E0E}" type="presOf" srcId="{2EDA2448-289C-4892-AA14-47EF9962DD7B}" destId="{77C3B70B-6935-4293-9229-8CF23AF1A59A}" srcOrd="0" destOrd="0" presId="urn:microsoft.com/office/officeart/2005/8/layout/funnel1"/>
    <dgm:cxn modelId="{2FCE9423-6245-40F3-898D-00ABA480E6FE}" type="presParOf" srcId="{2FC2297F-33B3-4E2E-BB77-421F3BF8CAB8}" destId="{6F2126B6-6C49-46F8-9CDE-9B0CE547DFF5}" srcOrd="0" destOrd="0" presId="urn:microsoft.com/office/officeart/2005/8/layout/funnel1"/>
    <dgm:cxn modelId="{B2B61916-3043-4649-B82E-02DB404C2CEF}" type="presParOf" srcId="{2FC2297F-33B3-4E2E-BB77-421F3BF8CAB8}" destId="{593F4483-3E3A-40BC-9E4F-9B7B06B914A6}" srcOrd="1" destOrd="0" presId="urn:microsoft.com/office/officeart/2005/8/layout/funnel1"/>
    <dgm:cxn modelId="{ACED4BED-96F5-4393-853C-64D399A0F9C1}" type="presParOf" srcId="{2FC2297F-33B3-4E2E-BB77-421F3BF8CAB8}" destId="{77C3B70B-6935-4293-9229-8CF23AF1A59A}" srcOrd="2" destOrd="0" presId="urn:microsoft.com/office/officeart/2005/8/layout/funnel1"/>
    <dgm:cxn modelId="{B461679A-EE98-4137-A81A-95B953F8E62F}" type="presParOf" srcId="{2FC2297F-33B3-4E2E-BB77-421F3BF8CAB8}" destId="{A38D2798-E6E7-4915-B9C7-1BFE4DB0A09D}" srcOrd="3" destOrd="0" presId="urn:microsoft.com/office/officeart/2005/8/layout/funnel1"/>
    <dgm:cxn modelId="{5A96BAA8-569E-4C44-985C-8A51F64F7E96}" type="presParOf" srcId="{2FC2297F-33B3-4E2E-BB77-421F3BF8CAB8}" destId="{F6CC3FC2-CA55-4BD8-9B7D-1AAAF723310B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E5996-4944-4853-9CA8-596791A00071}">
      <dsp:nvSpPr>
        <dsp:cNvPr id="0" name=""/>
        <dsp:cNvSpPr/>
      </dsp:nvSpPr>
      <dsp:spPr>
        <a:xfrm>
          <a:off x="0" y="474998"/>
          <a:ext cx="53815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34575-4018-441B-B0C9-0C8B5CF1DF35}">
      <dsp:nvSpPr>
        <dsp:cNvPr id="0" name=""/>
        <dsp:cNvSpPr/>
      </dsp:nvSpPr>
      <dsp:spPr>
        <a:xfrm>
          <a:off x="296933" y="39944"/>
          <a:ext cx="376706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386" tIns="0" rIns="14238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Signal Processing</a:t>
          </a:r>
          <a:endParaRPr lang="en-IN" sz="1900" kern="1200" dirty="0"/>
        </a:p>
      </dsp:txBody>
      <dsp:txXfrm>
        <a:off x="324313" y="67324"/>
        <a:ext cx="3712306" cy="506120"/>
      </dsp:txXfrm>
    </dsp:sp>
    <dsp:sp modelId="{8E077022-0505-465E-A0E0-3915FCD19951}">
      <dsp:nvSpPr>
        <dsp:cNvPr id="0" name=""/>
        <dsp:cNvSpPr/>
      </dsp:nvSpPr>
      <dsp:spPr>
        <a:xfrm>
          <a:off x="0" y="1246322"/>
          <a:ext cx="53815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65FF1-A5F8-46EC-AE18-67F493A5A662}">
      <dsp:nvSpPr>
        <dsp:cNvPr id="0" name=""/>
        <dsp:cNvSpPr/>
      </dsp:nvSpPr>
      <dsp:spPr>
        <a:xfrm>
          <a:off x="269076" y="965882"/>
          <a:ext cx="376706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386" tIns="0" rIns="14238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Decision Making</a:t>
          </a:r>
          <a:endParaRPr lang="en-IN" sz="1900" kern="1200" dirty="0"/>
        </a:p>
      </dsp:txBody>
      <dsp:txXfrm>
        <a:off x="296456" y="993262"/>
        <a:ext cx="3712306" cy="506120"/>
      </dsp:txXfrm>
    </dsp:sp>
    <dsp:sp modelId="{C2D5B90D-8BE6-4EF1-85A8-E9097E5BF9D6}">
      <dsp:nvSpPr>
        <dsp:cNvPr id="0" name=""/>
        <dsp:cNvSpPr/>
      </dsp:nvSpPr>
      <dsp:spPr>
        <a:xfrm>
          <a:off x="0" y="2108162"/>
          <a:ext cx="53815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478D3-8DBB-49CA-8071-B19F2EEF86E6}">
      <dsp:nvSpPr>
        <dsp:cNvPr id="0" name=""/>
        <dsp:cNvSpPr/>
      </dsp:nvSpPr>
      <dsp:spPr>
        <a:xfrm>
          <a:off x="269076" y="1827722"/>
          <a:ext cx="376706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386" tIns="0" rIns="14238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Data Storage</a:t>
          </a:r>
        </a:p>
      </dsp:txBody>
      <dsp:txXfrm>
        <a:off x="296456" y="1855102"/>
        <a:ext cx="3712306" cy="506120"/>
      </dsp:txXfrm>
    </dsp:sp>
    <dsp:sp modelId="{ED50832F-65CC-40F6-BD2B-4F7042999C42}">
      <dsp:nvSpPr>
        <dsp:cNvPr id="0" name=""/>
        <dsp:cNvSpPr/>
      </dsp:nvSpPr>
      <dsp:spPr>
        <a:xfrm>
          <a:off x="0" y="2970002"/>
          <a:ext cx="53815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5014B-F5DE-4703-B745-CB9807B6E07E}">
      <dsp:nvSpPr>
        <dsp:cNvPr id="0" name=""/>
        <dsp:cNvSpPr/>
      </dsp:nvSpPr>
      <dsp:spPr>
        <a:xfrm>
          <a:off x="269076" y="2689562"/>
          <a:ext cx="376706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386" tIns="0" rIns="14238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Arithmetic &amp; Computation</a:t>
          </a:r>
        </a:p>
      </dsp:txBody>
      <dsp:txXfrm>
        <a:off x="296456" y="2716942"/>
        <a:ext cx="3712306" cy="506120"/>
      </dsp:txXfrm>
    </dsp:sp>
    <dsp:sp modelId="{FA8AD7BF-3801-401F-9370-E6EF5EE6A419}">
      <dsp:nvSpPr>
        <dsp:cNvPr id="0" name=""/>
        <dsp:cNvSpPr/>
      </dsp:nvSpPr>
      <dsp:spPr>
        <a:xfrm>
          <a:off x="0" y="3831842"/>
          <a:ext cx="53815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41F4D-DD40-430E-AC82-07246838CBC3}">
      <dsp:nvSpPr>
        <dsp:cNvPr id="0" name=""/>
        <dsp:cNvSpPr/>
      </dsp:nvSpPr>
      <dsp:spPr>
        <a:xfrm>
          <a:off x="269076" y="3551402"/>
          <a:ext cx="376706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386" tIns="0" rIns="14238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Simplified Circuit Design</a:t>
          </a:r>
          <a:endParaRPr lang="en-IN" sz="1900" kern="1200" dirty="0"/>
        </a:p>
      </dsp:txBody>
      <dsp:txXfrm>
        <a:off x="296456" y="3578782"/>
        <a:ext cx="371230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870B-1F1A-4919-A6C2-0E133B044870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Simplification of Boolean Expressions</a:t>
          </a:r>
        </a:p>
      </dsp:txBody>
      <dsp:txXfrm>
        <a:off x="3080" y="587032"/>
        <a:ext cx="2444055" cy="1466433"/>
      </dsp:txXfrm>
    </dsp:sp>
    <dsp:sp modelId="{C946928E-1052-4003-B26A-CA398DA90D5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Inversion of Logic Gates</a:t>
          </a:r>
        </a:p>
      </dsp:txBody>
      <dsp:txXfrm>
        <a:off x="2691541" y="587032"/>
        <a:ext cx="2444055" cy="1466433"/>
      </dsp:txXfrm>
    </dsp:sp>
    <dsp:sp modelId="{C7079A0E-8B57-4771-8720-204CA02BB3BA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Gate Optimization</a:t>
          </a:r>
        </a:p>
      </dsp:txBody>
      <dsp:txXfrm>
        <a:off x="5380002" y="587032"/>
        <a:ext cx="2444055" cy="1466433"/>
      </dsp:txXfrm>
    </dsp:sp>
    <dsp:sp modelId="{FDDC9919-05F6-4C9B-BC8B-0B4AB59916D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Designing with Negative Logic</a:t>
          </a:r>
        </a:p>
      </dsp:txBody>
      <dsp:txXfrm>
        <a:off x="8068463" y="587032"/>
        <a:ext cx="2444055" cy="1466433"/>
      </dsp:txXfrm>
    </dsp:sp>
    <dsp:sp modelId="{CFEBE32B-CF2D-4D28-87AC-742D3CEACEA0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Conversion Between NAND and NOR</a:t>
          </a:r>
          <a:endParaRPr lang="en-IN" sz="2500" kern="1200" dirty="0"/>
        </a:p>
      </dsp:txBody>
      <dsp:txXfrm>
        <a:off x="3080" y="2297871"/>
        <a:ext cx="2444055" cy="1466433"/>
      </dsp:txXfrm>
    </dsp:sp>
    <dsp:sp modelId="{A0A5F063-3F88-4F98-A88D-F356B379304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Fault Tolerance and Redundancy</a:t>
          </a:r>
          <a:endParaRPr lang="en-IN" sz="2500" kern="1200" dirty="0"/>
        </a:p>
      </dsp:txBody>
      <dsp:txXfrm>
        <a:off x="2691541" y="2297871"/>
        <a:ext cx="2444055" cy="1466433"/>
      </dsp:txXfrm>
    </dsp:sp>
    <dsp:sp modelId="{62DDCC2C-55E9-4AEE-BBD7-869308B909FC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Easier Circuit Design and Implementation</a:t>
          </a:r>
          <a:endParaRPr lang="en-IN" sz="2500" kern="1200" dirty="0"/>
        </a:p>
      </dsp:txBody>
      <dsp:txXfrm>
        <a:off x="5380002" y="2297871"/>
        <a:ext cx="2444055" cy="1466433"/>
      </dsp:txXfrm>
    </dsp:sp>
    <dsp:sp modelId="{BA18F711-AF1F-4841-80C4-7C3227F9AF37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Universality in Digital Systems</a:t>
          </a:r>
          <a:endParaRPr lang="en-IN" sz="2500" kern="1200" dirty="0"/>
        </a:p>
      </dsp:txBody>
      <dsp:txXfrm>
        <a:off x="806846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B6965-BCCC-4914-9452-7CA5E4B19B73}">
      <dsp:nvSpPr>
        <dsp:cNvPr id="0" name=""/>
        <dsp:cNvSpPr/>
      </dsp:nvSpPr>
      <dsp:spPr>
        <a:xfrm>
          <a:off x="2941079" y="319"/>
          <a:ext cx="3663136" cy="33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[1]</a:t>
          </a:r>
          <a:endParaRPr lang="en-IN" sz="1600" b="1" kern="1200" dirty="0"/>
        </a:p>
      </dsp:txBody>
      <dsp:txXfrm>
        <a:off x="2941079" y="319"/>
        <a:ext cx="3663136" cy="333012"/>
      </dsp:txXfrm>
    </dsp:sp>
    <dsp:sp modelId="{C7DBE6F7-F02A-4270-87D5-CE6E648427B5}">
      <dsp:nvSpPr>
        <dsp:cNvPr id="0" name=""/>
        <dsp:cNvSpPr/>
      </dsp:nvSpPr>
      <dsp:spPr>
        <a:xfrm>
          <a:off x="2941079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DF8F7-EB96-481C-890E-67C83CE3AD82}">
      <dsp:nvSpPr>
        <dsp:cNvPr id="0" name=""/>
        <dsp:cNvSpPr/>
      </dsp:nvSpPr>
      <dsp:spPr>
        <a:xfrm>
          <a:off x="3455954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6D61-4C43-48E9-8591-AEB30FE83A3A}">
      <dsp:nvSpPr>
        <dsp:cNvPr id="0" name=""/>
        <dsp:cNvSpPr/>
      </dsp:nvSpPr>
      <dsp:spPr>
        <a:xfrm>
          <a:off x="3971235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43BFF-8208-45A7-ADCE-EAA2DCA2BF4A}">
      <dsp:nvSpPr>
        <dsp:cNvPr id="0" name=""/>
        <dsp:cNvSpPr/>
      </dsp:nvSpPr>
      <dsp:spPr>
        <a:xfrm>
          <a:off x="4486109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7C4B9-1147-495B-8AAC-95598FAF2E92}">
      <dsp:nvSpPr>
        <dsp:cNvPr id="0" name=""/>
        <dsp:cNvSpPr/>
      </dsp:nvSpPr>
      <dsp:spPr>
        <a:xfrm>
          <a:off x="5001390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3638E-0B61-4A21-8CCB-4D21A8F6E42F}">
      <dsp:nvSpPr>
        <dsp:cNvPr id="0" name=""/>
        <dsp:cNvSpPr/>
      </dsp:nvSpPr>
      <dsp:spPr>
        <a:xfrm>
          <a:off x="5516264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259EE-2D3F-4A8F-9167-824484B65EC0}">
      <dsp:nvSpPr>
        <dsp:cNvPr id="0" name=""/>
        <dsp:cNvSpPr/>
      </dsp:nvSpPr>
      <dsp:spPr>
        <a:xfrm>
          <a:off x="6031546" y="333331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EAEF8-DE9E-4147-9494-1B0AAFE3C2E5}">
      <dsp:nvSpPr>
        <dsp:cNvPr id="0" name=""/>
        <dsp:cNvSpPr/>
      </dsp:nvSpPr>
      <dsp:spPr>
        <a:xfrm>
          <a:off x="2941079" y="401167"/>
          <a:ext cx="3710757" cy="54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To obtain simpler expression</a:t>
          </a:r>
          <a:endParaRPr lang="en-IN" sz="1600" b="1" kern="1200" dirty="0"/>
        </a:p>
      </dsp:txBody>
      <dsp:txXfrm>
        <a:off x="2941079" y="401167"/>
        <a:ext cx="3710757" cy="542686"/>
      </dsp:txXfrm>
    </dsp:sp>
    <dsp:sp modelId="{F9FE1E64-E8DA-4044-8DA4-804280673C6C}">
      <dsp:nvSpPr>
        <dsp:cNvPr id="0" name=""/>
        <dsp:cNvSpPr/>
      </dsp:nvSpPr>
      <dsp:spPr>
        <a:xfrm>
          <a:off x="2941079" y="1055007"/>
          <a:ext cx="3663136" cy="33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[2]</a:t>
          </a:r>
          <a:endParaRPr lang="en-IN" sz="1600" b="1" kern="1200" dirty="0"/>
        </a:p>
      </dsp:txBody>
      <dsp:txXfrm>
        <a:off x="2941079" y="1055007"/>
        <a:ext cx="3663136" cy="333012"/>
      </dsp:txXfrm>
    </dsp:sp>
    <dsp:sp modelId="{8A60326D-FE2C-4DE5-951B-EC5F89C6150E}">
      <dsp:nvSpPr>
        <dsp:cNvPr id="0" name=""/>
        <dsp:cNvSpPr/>
      </dsp:nvSpPr>
      <dsp:spPr>
        <a:xfrm>
          <a:off x="2941079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D1D8A-5A10-4D64-A26A-9998575C48BF}">
      <dsp:nvSpPr>
        <dsp:cNvPr id="0" name=""/>
        <dsp:cNvSpPr/>
      </dsp:nvSpPr>
      <dsp:spPr>
        <a:xfrm>
          <a:off x="3455954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B325-158C-42AC-B29D-86A587D178C8}">
      <dsp:nvSpPr>
        <dsp:cNvPr id="0" name=""/>
        <dsp:cNvSpPr/>
      </dsp:nvSpPr>
      <dsp:spPr>
        <a:xfrm>
          <a:off x="3971235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EA7D4-3120-40D7-A08F-0DDBB898BDF4}">
      <dsp:nvSpPr>
        <dsp:cNvPr id="0" name=""/>
        <dsp:cNvSpPr/>
      </dsp:nvSpPr>
      <dsp:spPr>
        <a:xfrm>
          <a:off x="4486109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89A75-B447-456D-8918-7CB35A1F6BCC}">
      <dsp:nvSpPr>
        <dsp:cNvPr id="0" name=""/>
        <dsp:cNvSpPr/>
      </dsp:nvSpPr>
      <dsp:spPr>
        <a:xfrm>
          <a:off x="5001390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335F7-99BB-444D-A513-A403EFE9DA45}">
      <dsp:nvSpPr>
        <dsp:cNvPr id="0" name=""/>
        <dsp:cNvSpPr/>
      </dsp:nvSpPr>
      <dsp:spPr>
        <a:xfrm>
          <a:off x="5516264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1F9F5-4BC2-4055-B396-EDE2CECCE4E7}">
      <dsp:nvSpPr>
        <dsp:cNvPr id="0" name=""/>
        <dsp:cNvSpPr/>
      </dsp:nvSpPr>
      <dsp:spPr>
        <a:xfrm>
          <a:off x="6031546" y="1388019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045F2-A494-4899-8B87-F40AB9B4296B}">
      <dsp:nvSpPr>
        <dsp:cNvPr id="0" name=""/>
        <dsp:cNvSpPr/>
      </dsp:nvSpPr>
      <dsp:spPr>
        <a:xfrm>
          <a:off x="2941079" y="1455855"/>
          <a:ext cx="3710757" cy="54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To reduce the number of gates in the circuit</a:t>
          </a:r>
          <a:endParaRPr lang="en-IN" sz="1600" b="1" kern="1200" dirty="0"/>
        </a:p>
      </dsp:txBody>
      <dsp:txXfrm>
        <a:off x="2941079" y="1455855"/>
        <a:ext cx="3710757" cy="542686"/>
      </dsp:txXfrm>
    </dsp:sp>
    <dsp:sp modelId="{E4C0EE92-5AAD-484B-96FE-3B4FC92587AC}">
      <dsp:nvSpPr>
        <dsp:cNvPr id="0" name=""/>
        <dsp:cNvSpPr/>
      </dsp:nvSpPr>
      <dsp:spPr>
        <a:xfrm>
          <a:off x="2941079" y="2109695"/>
          <a:ext cx="3663136" cy="33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[3]</a:t>
          </a:r>
          <a:endParaRPr lang="en-IN" sz="1600" b="1" kern="1200" dirty="0"/>
        </a:p>
      </dsp:txBody>
      <dsp:txXfrm>
        <a:off x="2941079" y="2109695"/>
        <a:ext cx="3663136" cy="333012"/>
      </dsp:txXfrm>
    </dsp:sp>
    <dsp:sp modelId="{7ECECC1E-58AE-49FE-B4D0-843B5D206258}">
      <dsp:nvSpPr>
        <dsp:cNvPr id="0" name=""/>
        <dsp:cNvSpPr/>
      </dsp:nvSpPr>
      <dsp:spPr>
        <a:xfrm>
          <a:off x="2941079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76FAC-F583-4835-A57E-CEAC14499DF9}">
      <dsp:nvSpPr>
        <dsp:cNvPr id="0" name=""/>
        <dsp:cNvSpPr/>
      </dsp:nvSpPr>
      <dsp:spPr>
        <a:xfrm>
          <a:off x="3455954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48AB-E634-4AEB-A22A-DCEBB8F9F0F8}">
      <dsp:nvSpPr>
        <dsp:cNvPr id="0" name=""/>
        <dsp:cNvSpPr/>
      </dsp:nvSpPr>
      <dsp:spPr>
        <a:xfrm>
          <a:off x="3971235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4BA85-589F-4BC1-8EA2-AD9576813E30}">
      <dsp:nvSpPr>
        <dsp:cNvPr id="0" name=""/>
        <dsp:cNvSpPr/>
      </dsp:nvSpPr>
      <dsp:spPr>
        <a:xfrm>
          <a:off x="4486109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FFF07-C9A6-4396-87CA-B2B382D8D604}">
      <dsp:nvSpPr>
        <dsp:cNvPr id="0" name=""/>
        <dsp:cNvSpPr/>
      </dsp:nvSpPr>
      <dsp:spPr>
        <a:xfrm>
          <a:off x="5001390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39B4E-A303-4E60-955C-983C61AE4CD5}">
      <dsp:nvSpPr>
        <dsp:cNvPr id="0" name=""/>
        <dsp:cNvSpPr/>
      </dsp:nvSpPr>
      <dsp:spPr>
        <a:xfrm>
          <a:off x="5516264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528AB-175B-4266-B35B-66B148D2ADC7}">
      <dsp:nvSpPr>
        <dsp:cNvPr id="0" name=""/>
        <dsp:cNvSpPr/>
      </dsp:nvSpPr>
      <dsp:spPr>
        <a:xfrm>
          <a:off x="6031546" y="2442707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78ADE-A479-42BA-9087-86455CBE8B32}">
      <dsp:nvSpPr>
        <dsp:cNvPr id="0" name=""/>
        <dsp:cNvSpPr/>
      </dsp:nvSpPr>
      <dsp:spPr>
        <a:xfrm>
          <a:off x="2941079" y="2510543"/>
          <a:ext cx="3710757" cy="54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To reduce the number of inputs in the circuit</a:t>
          </a:r>
          <a:endParaRPr lang="en-IN" sz="1600" b="1" kern="1200" dirty="0"/>
        </a:p>
      </dsp:txBody>
      <dsp:txXfrm>
        <a:off x="2941079" y="2510543"/>
        <a:ext cx="3710757" cy="542686"/>
      </dsp:txXfrm>
    </dsp:sp>
    <dsp:sp modelId="{29C9BBB4-DC1F-4021-985B-93037AB11CEF}">
      <dsp:nvSpPr>
        <dsp:cNvPr id="0" name=""/>
        <dsp:cNvSpPr/>
      </dsp:nvSpPr>
      <dsp:spPr>
        <a:xfrm>
          <a:off x="2941079" y="3164383"/>
          <a:ext cx="3663136" cy="33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[4]</a:t>
          </a:r>
          <a:endParaRPr lang="en-IN" sz="1600" b="1" kern="1200" dirty="0"/>
        </a:p>
      </dsp:txBody>
      <dsp:txXfrm>
        <a:off x="2941079" y="3164383"/>
        <a:ext cx="3663136" cy="333012"/>
      </dsp:txXfrm>
    </dsp:sp>
    <dsp:sp modelId="{1B2D124F-C977-462D-857D-B0778D87C5BE}">
      <dsp:nvSpPr>
        <dsp:cNvPr id="0" name=""/>
        <dsp:cNvSpPr/>
      </dsp:nvSpPr>
      <dsp:spPr>
        <a:xfrm>
          <a:off x="2941079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665E2-B2EF-4C3C-BDD0-FA129F666BFE}">
      <dsp:nvSpPr>
        <dsp:cNvPr id="0" name=""/>
        <dsp:cNvSpPr/>
      </dsp:nvSpPr>
      <dsp:spPr>
        <a:xfrm>
          <a:off x="3455954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94031-EF63-48A4-96F0-D17C8262DE92}">
      <dsp:nvSpPr>
        <dsp:cNvPr id="0" name=""/>
        <dsp:cNvSpPr/>
      </dsp:nvSpPr>
      <dsp:spPr>
        <a:xfrm>
          <a:off x="3971235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9275-4C1A-4E42-A55C-5FEBAAFC3C76}">
      <dsp:nvSpPr>
        <dsp:cNvPr id="0" name=""/>
        <dsp:cNvSpPr/>
      </dsp:nvSpPr>
      <dsp:spPr>
        <a:xfrm>
          <a:off x="4486109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D8394-CDF4-4CA6-9427-A8C9077364E6}">
      <dsp:nvSpPr>
        <dsp:cNvPr id="0" name=""/>
        <dsp:cNvSpPr/>
      </dsp:nvSpPr>
      <dsp:spPr>
        <a:xfrm>
          <a:off x="5001390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EE2E1-1BA9-4BE6-8E71-A3236C42F036}">
      <dsp:nvSpPr>
        <dsp:cNvPr id="0" name=""/>
        <dsp:cNvSpPr/>
      </dsp:nvSpPr>
      <dsp:spPr>
        <a:xfrm>
          <a:off x="5516264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A94A7-9523-4C6E-98E7-00BB47FDDFA1}">
      <dsp:nvSpPr>
        <dsp:cNvPr id="0" name=""/>
        <dsp:cNvSpPr/>
      </dsp:nvSpPr>
      <dsp:spPr>
        <a:xfrm>
          <a:off x="6031546" y="3497396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CA0C-547A-49D7-98D7-80921FAAAC81}">
      <dsp:nvSpPr>
        <dsp:cNvPr id="0" name=""/>
        <dsp:cNvSpPr/>
      </dsp:nvSpPr>
      <dsp:spPr>
        <a:xfrm>
          <a:off x="2941079" y="3565232"/>
          <a:ext cx="3710757" cy="54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To reduce complexity</a:t>
          </a:r>
          <a:endParaRPr lang="en-IN" sz="1600" b="1" kern="1200" dirty="0"/>
        </a:p>
      </dsp:txBody>
      <dsp:txXfrm>
        <a:off x="2941079" y="3565232"/>
        <a:ext cx="3710757" cy="542686"/>
      </dsp:txXfrm>
    </dsp:sp>
    <dsp:sp modelId="{6241E109-44AB-4CC4-8D78-4878375F7740}">
      <dsp:nvSpPr>
        <dsp:cNvPr id="0" name=""/>
        <dsp:cNvSpPr/>
      </dsp:nvSpPr>
      <dsp:spPr>
        <a:xfrm>
          <a:off x="2941079" y="4219071"/>
          <a:ext cx="3663136" cy="33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[5]</a:t>
          </a:r>
          <a:endParaRPr lang="en-IN" sz="1600" b="1" kern="1200" dirty="0"/>
        </a:p>
      </dsp:txBody>
      <dsp:txXfrm>
        <a:off x="2941079" y="4219071"/>
        <a:ext cx="3663136" cy="333012"/>
      </dsp:txXfrm>
    </dsp:sp>
    <dsp:sp modelId="{B4640E69-8D33-46FA-B232-21ED3994B0E9}">
      <dsp:nvSpPr>
        <dsp:cNvPr id="0" name=""/>
        <dsp:cNvSpPr/>
      </dsp:nvSpPr>
      <dsp:spPr>
        <a:xfrm>
          <a:off x="2941079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EED16-8DC2-4A29-8125-F767CCBB7C18}">
      <dsp:nvSpPr>
        <dsp:cNvPr id="0" name=""/>
        <dsp:cNvSpPr/>
      </dsp:nvSpPr>
      <dsp:spPr>
        <a:xfrm>
          <a:off x="3455954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4908F-53F3-450C-8C73-A03A4A4BA10A}">
      <dsp:nvSpPr>
        <dsp:cNvPr id="0" name=""/>
        <dsp:cNvSpPr/>
      </dsp:nvSpPr>
      <dsp:spPr>
        <a:xfrm>
          <a:off x="3971235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51CDA-EF9F-4224-AEB7-24DF56241877}">
      <dsp:nvSpPr>
        <dsp:cNvPr id="0" name=""/>
        <dsp:cNvSpPr/>
      </dsp:nvSpPr>
      <dsp:spPr>
        <a:xfrm>
          <a:off x="4486109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1D2B7-6CFA-43F3-9DC5-DA9C90EDD516}">
      <dsp:nvSpPr>
        <dsp:cNvPr id="0" name=""/>
        <dsp:cNvSpPr/>
      </dsp:nvSpPr>
      <dsp:spPr>
        <a:xfrm>
          <a:off x="5001390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1463-1273-4999-BFB6-4ABD16912269}">
      <dsp:nvSpPr>
        <dsp:cNvPr id="0" name=""/>
        <dsp:cNvSpPr/>
      </dsp:nvSpPr>
      <dsp:spPr>
        <a:xfrm>
          <a:off x="5516264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0333B-5538-4DA5-89A4-5B7DA36D5F49}">
      <dsp:nvSpPr>
        <dsp:cNvPr id="0" name=""/>
        <dsp:cNvSpPr/>
      </dsp:nvSpPr>
      <dsp:spPr>
        <a:xfrm>
          <a:off x="6031546" y="4552084"/>
          <a:ext cx="857173" cy="6783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69D94-CAE2-4765-881A-418B56E75E4E}">
      <dsp:nvSpPr>
        <dsp:cNvPr id="0" name=""/>
        <dsp:cNvSpPr/>
      </dsp:nvSpPr>
      <dsp:spPr>
        <a:xfrm>
          <a:off x="2941079" y="4619920"/>
          <a:ext cx="3710757" cy="54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To reduce cost.</a:t>
          </a:r>
          <a:endParaRPr lang="en-IN" sz="1600" b="1" kern="1200" dirty="0"/>
        </a:p>
      </dsp:txBody>
      <dsp:txXfrm>
        <a:off x="2941079" y="4619920"/>
        <a:ext cx="3710757" cy="542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26B6-6C49-46F8-9CDE-9B0CE547DFF5}">
      <dsp:nvSpPr>
        <dsp:cNvPr id="0" name=""/>
        <dsp:cNvSpPr/>
      </dsp:nvSpPr>
      <dsp:spPr>
        <a:xfrm>
          <a:off x="235907" y="-711975"/>
          <a:ext cx="4368800" cy="34611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F4483-3E3A-40BC-9E4F-9B7B06B914A6}">
      <dsp:nvSpPr>
        <dsp:cNvPr id="0" name=""/>
        <dsp:cNvSpPr/>
      </dsp:nvSpPr>
      <dsp:spPr>
        <a:xfrm rot="16200000">
          <a:off x="4602589" y="435557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3B70B-6935-4293-9229-8CF23AF1A59A}">
      <dsp:nvSpPr>
        <dsp:cNvPr id="0" name=""/>
        <dsp:cNvSpPr/>
      </dsp:nvSpPr>
      <dsp:spPr>
        <a:xfrm>
          <a:off x="5243873" y="0"/>
          <a:ext cx="3487115" cy="24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1. Lack of Representation for Negative Values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2.</a:t>
          </a:r>
          <a:r>
            <a:rPr lang="en-IN" sz="1400" b="1" kern="1200" dirty="0"/>
            <a:t> Limited to Binary States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3. Complexity in Simplification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4. Lack of Direct Representation for Arithmetic Operations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5. Handling of Multiple Inputs and Outputs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6. </a:t>
          </a:r>
          <a:r>
            <a:rPr lang="en-IN" sz="1400" b="1" kern="1200" dirty="0"/>
            <a:t>No Support for Continuous Data</a:t>
          </a:r>
          <a:endParaRPr lang="en-US" sz="1400" b="1" kern="1200" dirty="0"/>
        </a:p>
      </dsp:txBody>
      <dsp:txXfrm>
        <a:off x="5243873" y="0"/>
        <a:ext cx="3487115" cy="2427955"/>
      </dsp:txXfrm>
    </dsp:sp>
    <dsp:sp modelId="{A38D2798-E6E7-4915-B9C7-1BFE4DB0A09D}">
      <dsp:nvSpPr>
        <dsp:cNvPr id="0" name=""/>
        <dsp:cNvSpPr/>
      </dsp:nvSpPr>
      <dsp:spPr>
        <a:xfrm>
          <a:off x="1235050" y="0"/>
          <a:ext cx="2272355" cy="201881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F0000"/>
              </a:solidFill>
              <a:latin typeface="Arial Black" panose="020B0A04020102020204" pitchFamily="34" charset="0"/>
            </a:rPr>
            <a:t>Limitation OF Boolean Algebra and Expressions</a:t>
          </a:r>
        </a:p>
      </dsp:txBody>
      <dsp:txXfrm>
        <a:off x="1567829" y="295648"/>
        <a:ext cx="1606797" cy="1427516"/>
      </dsp:txXfrm>
    </dsp:sp>
    <dsp:sp modelId="{F6CC3FC2-CA55-4BD8-9B7D-1AAAF723310B}">
      <dsp:nvSpPr>
        <dsp:cNvPr id="0" name=""/>
        <dsp:cNvSpPr/>
      </dsp:nvSpPr>
      <dsp:spPr>
        <a:xfrm>
          <a:off x="0" y="-620703"/>
          <a:ext cx="4741333" cy="5181936"/>
        </a:xfrm>
        <a:prstGeom prst="funnel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D5B7-DE41-45FE-8F4D-E8F8C5E2E26F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195C-A796-4BE6-A982-48C43F3C83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4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F195C-A796-4BE6-A982-48C43F3C836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63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6.wmf"/><Relationship Id="rId2" Type="http://schemas.openxmlformats.org/officeDocument/2006/relationships/image" Target="../media/image28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62DE-CCDB-CCA9-59EB-AEDBC6711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3665"/>
            <a:ext cx="9144000" cy="2979174"/>
          </a:xfrm>
        </p:spPr>
        <p:txBody>
          <a:bodyPr>
            <a:noAutofit/>
          </a:bodyPr>
          <a:lstStyle/>
          <a:p>
            <a:r>
              <a:rPr lang="en-IN" sz="4800" b="0" i="0" u="none" strike="noStrike" baseline="0" dirty="0">
                <a:latin typeface="Times New Roman" panose="02020603050405020304" pitchFamily="18" charset="0"/>
              </a:rPr>
              <a:t>LOGIC GATE</a:t>
            </a:r>
            <a:r>
              <a:rPr lang="en-IN" sz="4800" dirty="0">
                <a:latin typeface="Times New Roman" panose="02020603050405020304" pitchFamily="18" charset="0"/>
              </a:rPr>
              <a:t>,</a:t>
            </a:r>
            <a:br>
              <a:rPr lang="en-IN" sz="4800" b="0" i="0" u="none" strike="noStrike" baseline="0" dirty="0">
                <a:latin typeface="Times New Roman" panose="02020603050405020304" pitchFamily="18" charset="0"/>
              </a:rPr>
            </a:br>
            <a:r>
              <a:rPr lang="en-IN" sz="4800" b="0" i="0" u="none" strike="noStrike" baseline="0" dirty="0">
                <a:latin typeface="Times New Roman" panose="02020603050405020304" pitchFamily="18" charset="0"/>
              </a:rPr>
              <a:t>BOOLEAN ALGEBRA</a:t>
            </a:r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43C81-4775-8FED-A476-2B99820D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15" y="4522839"/>
            <a:ext cx="2041138" cy="185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13F0C-5038-E417-33A1-D6EA329D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77" y="1011357"/>
            <a:ext cx="8870614" cy="2052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F26E2-8500-CCD5-7C6B-94201CCC0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923" y="4612096"/>
            <a:ext cx="2309060" cy="1234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71A23-346D-06C9-C29E-3B8FCD52C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87" y="4458730"/>
            <a:ext cx="2681656" cy="9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21" y="1388752"/>
            <a:ext cx="4862515" cy="2830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700" y="800843"/>
            <a:ext cx="6285471" cy="446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703" y="4360376"/>
            <a:ext cx="308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AND</a:t>
            </a:r>
          </a:p>
          <a:p>
            <a:pPr marL="342900" indent="-342900">
              <a:buAutoNum type="alphaUcPeriod"/>
            </a:pPr>
            <a:r>
              <a:rPr lang="en-US" dirty="0"/>
              <a:t>OR</a:t>
            </a:r>
          </a:p>
          <a:p>
            <a:pPr marL="342900" indent="-342900">
              <a:buAutoNum type="alphaUcPeriod"/>
            </a:pPr>
            <a:r>
              <a:rPr lang="en-US" dirty="0"/>
              <a:t>XOR</a:t>
            </a:r>
          </a:p>
          <a:p>
            <a:pPr marL="342900" indent="-342900">
              <a:buAutoNum type="alphaUcPeriod"/>
            </a:pPr>
            <a:r>
              <a:rPr lang="en-US" dirty="0"/>
              <a:t>XNOR</a:t>
            </a:r>
            <a:endParaRPr lang="en-IN" dirty="0"/>
          </a:p>
        </p:txBody>
      </p:sp>
      <p:sp>
        <p:nvSpPr>
          <p:cNvPr id="5" name="Cloud 4"/>
          <p:cNvSpPr/>
          <p:nvPr/>
        </p:nvSpPr>
        <p:spPr>
          <a:xfrm>
            <a:off x="271844" y="815871"/>
            <a:ext cx="2110153" cy="574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3179" y="1902625"/>
            <a:ext cx="92856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of an AND gate with three inputs, A, B, and C, is HIGH when ________.
A.	A = 1, B = 1, C = 0
B.	A = 0, B = 0, C = 0
C.	A = 1, B = 1, C = 1
D.	A = 1, B = 0, C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C957-C365-1EFD-78FF-52853F6B9797}"/>
              </a:ext>
            </a:extLst>
          </p:cNvPr>
          <p:cNvSpPr txBox="1"/>
          <p:nvPr/>
        </p:nvSpPr>
        <p:spPr>
          <a:xfrm>
            <a:off x="3254478" y="867386"/>
            <a:ext cx="7187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QUICK QUIZ (POLL QUESTION)</a:t>
            </a:r>
            <a:endParaRPr lang="en-IN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486" y="852996"/>
            <a:ext cx="6132311" cy="7511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Rules of Boolean Algebra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040564"/>
              </p:ext>
            </p:extLst>
          </p:nvPr>
        </p:nvGraphicFramePr>
        <p:xfrm>
          <a:off x="548223" y="2024063"/>
          <a:ext cx="105156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9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A.0=0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Identity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A+0=A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A.1=A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Idempotent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A+A=A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A.A=A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A+A’=1 [controlling pin]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A.A’=0 [controlling pin]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Commutative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A+B=B+A [order does not</a:t>
                      </a:r>
                      <a:r>
                        <a:rPr lang="en-US" baseline="0" dirty="0"/>
                        <a:t> matter]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A.B=B.A [order does not</a:t>
                      </a:r>
                      <a:r>
                        <a:rPr lang="en-US" baseline="0" dirty="0"/>
                        <a:t> matter]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Associative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A+(B+C)=(A+B)+C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A.(B.C)=(A.B).C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Distributive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A+(B.C)=(A+B).(A+C)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A.(B+C)=(A.B)+(A.C)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loud 5"/>
          <p:cNvSpPr/>
          <p:nvPr/>
        </p:nvSpPr>
        <p:spPr>
          <a:xfrm>
            <a:off x="8625790" y="657575"/>
            <a:ext cx="2826327" cy="12778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Also known as switching algebra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7843"/>
              </p:ext>
            </p:extLst>
          </p:nvPr>
        </p:nvGraphicFramePr>
        <p:xfrm>
          <a:off x="537337" y="5529263"/>
          <a:ext cx="10526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Absorption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A+AB=A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A.(A+B)=A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140" y="459649"/>
            <a:ext cx="10842523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Rules of Boolean Algebra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337" y="1075926"/>
          <a:ext cx="1041334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Inversion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A’’=A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Redundant Literal Rule (RLR)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A+A’B=A+B or A’+AB=A’+B or</a:t>
                      </a:r>
                      <a:r>
                        <a:rPr lang="en-US" baseline="0" dirty="0"/>
                        <a:t> A’+AB’=A’+B’ or A +A’B’=A+B’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Consensus Theorem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AB+A’C+BC=AB+A’C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410" y="2625644"/>
            <a:ext cx="575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 Morgan’s First Law  Implementation using Logic Gates</a:t>
            </a:r>
          </a:p>
        </p:txBody>
      </p:sp>
      <p:pic>
        <p:nvPicPr>
          <p:cNvPr id="1026" name="Picture 2" descr="demorgans first law impl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3161232"/>
            <a:ext cx="30384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3194465" y="3563796"/>
            <a:ext cx="2683823" cy="13537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NAND = Bubbled OR gate</a:t>
            </a:r>
          </a:p>
        </p:txBody>
      </p:sp>
      <p:pic>
        <p:nvPicPr>
          <p:cNvPr id="1028" name="Picture 4" descr="demorgans second law imple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7" y="3275200"/>
            <a:ext cx="30384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/>
          <p:cNvSpPr/>
          <p:nvPr/>
        </p:nvSpPr>
        <p:spPr>
          <a:xfrm>
            <a:off x="8833633" y="3871399"/>
            <a:ext cx="2493819" cy="1341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NOR=bubbled  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0167" y="2607233"/>
            <a:ext cx="587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 Morgan’s Second Law  Implementation using Logic Gates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A96B-E672-AD0E-748F-F69E717B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864" y="681037"/>
            <a:ext cx="10515600" cy="1325563"/>
          </a:xfrm>
        </p:spPr>
        <p:txBody>
          <a:bodyPr/>
          <a:lstStyle/>
          <a:p>
            <a:r>
              <a:rPr lang="en-US" b="1" dirty="0"/>
              <a:t>Need for De Morgan’s Law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D7117-F349-0B22-8927-83367E317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6273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44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 Morgan Theor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049783"/>
            <a:ext cx="365760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 Morgan Theorem 1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8" y="1386351"/>
            <a:ext cx="4721942" cy="25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e Morgan Theor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4854487"/>
            <a:ext cx="2676264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e Morgan Theorem 2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42" y="3804205"/>
            <a:ext cx="4923501" cy="29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785E2-CC91-931E-01DA-A8D43887B3A6}"/>
              </a:ext>
            </a:extLst>
          </p:cNvPr>
          <p:cNvSpPr txBox="1"/>
          <p:nvPr/>
        </p:nvSpPr>
        <p:spPr>
          <a:xfrm>
            <a:off x="3886200" y="7747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De’ Morgan Laws:</a:t>
            </a:r>
            <a:endParaRPr lang="en-IN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61322" y="1843499"/>
            <a:ext cx="928566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Boolean theorem is </a:t>
            </a:r>
            <a:r>
              <a:rPr lang="en-I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
A.  A + A = A</a:t>
            </a:r>
          </a:p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+ 1 = 1</a:t>
            </a:r>
          </a:p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 + 0 = A</a:t>
            </a:r>
          </a:p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 + A’ = 0</a:t>
            </a:r>
          </a:p>
          <a:p>
            <a:endParaRPr lang="en-I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5E0A2-68F5-A8C4-0980-D32C795162A2}"/>
              </a:ext>
            </a:extLst>
          </p:cNvPr>
          <p:cNvSpPr txBox="1"/>
          <p:nvPr/>
        </p:nvSpPr>
        <p:spPr>
          <a:xfrm>
            <a:off x="3156156" y="8496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QUICK QUIZ (POLL QUESTION)</a:t>
            </a:r>
            <a:endParaRPr lang="en-IN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40" y="1736297"/>
            <a:ext cx="8624837" cy="4635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DAEF7-7908-CD5A-225D-6FC31DA574CD}"/>
              </a:ext>
            </a:extLst>
          </p:cNvPr>
          <p:cNvSpPr txBox="1"/>
          <p:nvPr/>
        </p:nvSpPr>
        <p:spPr>
          <a:xfrm>
            <a:off x="2349910" y="8053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DUAL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35392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2342-3DBB-C27C-751D-313A339D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802E-318A-2FBC-A5A4-EBA823BA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346F8-2137-0CE5-53E2-48081940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52" y="1455174"/>
            <a:ext cx="5543741" cy="225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F8C3A-AE8C-5192-43EC-79CA1291A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28" y="3670106"/>
            <a:ext cx="5543741" cy="26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Quick Poll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80" y="1344282"/>
            <a:ext cx="2935011" cy="8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7319" y="1431254"/>
            <a:ext cx="384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Simplify the expression </a:t>
            </a:r>
          </a:p>
        </p:txBody>
      </p:sp>
      <p:sp>
        <p:nvSpPr>
          <p:cNvPr id="3" name="Cloud 2"/>
          <p:cNvSpPr/>
          <p:nvPr/>
        </p:nvSpPr>
        <p:spPr>
          <a:xfrm>
            <a:off x="471339" y="1892919"/>
            <a:ext cx="3930978" cy="18665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arenR"/>
            </a:pPr>
            <a:r>
              <a:rPr lang="en-IN" dirty="0"/>
              <a:t>Z=X’Y</a:t>
            </a:r>
          </a:p>
          <a:p>
            <a:pPr marL="342900" indent="-342900" algn="ctr">
              <a:buAutoNum type="alphaUcParenR"/>
            </a:pPr>
            <a:r>
              <a:rPr lang="en-IN" dirty="0"/>
              <a:t>Z =X+Y’</a:t>
            </a:r>
          </a:p>
          <a:p>
            <a:pPr marL="342900" indent="-342900" algn="ctr">
              <a:buAutoNum type="alphaUcParenR"/>
            </a:pPr>
            <a:r>
              <a:rPr lang="en-IN" dirty="0"/>
              <a:t>Z=XY</a:t>
            </a:r>
          </a:p>
          <a:p>
            <a:pPr marL="342900" indent="-342900" algn="ctr">
              <a:buAutoNum type="alphaUcParenR"/>
            </a:pPr>
            <a:r>
              <a:rPr lang="en-IN" dirty="0"/>
              <a:t>Z=X+Y</a:t>
            </a: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FAC88-FC8C-DE44-8C52-42FBB920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FA350E8F-A93A-CF3D-58CE-31F295D067F4}"/>
              </a:ext>
            </a:extLst>
          </p:cNvPr>
          <p:cNvSpPr/>
          <p:nvPr/>
        </p:nvSpPr>
        <p:spPr>
          <a:xfrm>
            <a:off x="4149213" y="1347019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1BA51-91CA-EF17-5E7B-6016ED84F3B4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6130413" y="2928327"/>
            <a:ext cx="14751" cy="2277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E82FCF-4131-0740-548D-26FDC518DF7B}"/>
              </a:ext>
            </a:extLst>
          </p:cNvPr>
          <p:cNvCxnSpPr>
            <a:cxnSpLocks/>
          </p:cNvCxnSpPr>
          <p:nvPr/>
        </p:nvCxnSpPr>
        <p:spPr>
          <a:xfrm flipH="1">
            <a:off x="6130413" y="3618271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4AE47D-265D-5684-F0A1-3E5B0142F7F6}"/>
              </a:ext>
            </a:extLst>
          </p:cNvPr>
          <p:cNvCxnSpPr>
            <a:cxnSpLocks/>
          </p:cNvCxnSpPr>
          <p:nvPr/>
        </p:nvCxnSpPr>
        <p:spPr>
          <a:xfrm flipH="1">
            <a:off x="6145164" y="440976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08FE96-F0E5-4E05-8020-19F96350F292}"/>
              </a:ext>
            </a:extLst>
          </p:cNvPr>
          <p:cNvCxnSpPr>
            <a:cxnSpLocks/>
          </p:cNvCxnSpPr>
          <p:nvPr/>
        </p:nvCxnSpPr>
        <p:spPr>
          <a:xfrm flipH="1">
            <a:off x="6154994" y="519634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3D6237-179F-BACA-4598-78010B9E64DC}"/>
              </a:ext>
            </a:extLst>
          </p:cNvPr>
          <p:cNvSpPr txBox="1"/>
          <p:nvPr/>
        </p:nvSpPr>
        <p:spPr>
          <a:xfrm>
            <a:off x="6676103" y="3281657"/>
            <a:ext cx="483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</a:t>
            </a:r>
            <a:r>
              <a:rPr lang="en-IN" sz="3200" b="1" dirty="0" err="1"/>
              <a:t>ogic</a:t>
            </a:r>
            <a:r>
              <a:rPr lang="en-IN" sz="3200" b="1" dirty="0"/>
              <a:t> Gates (Truth Table)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7F1CC4-CE06-765D-FE44-DDF252B5F177}"/>
              </a:ext>
            </a:extLst>
          </p:cNvPr>
          <p:cNvSpPr txBox="1"/>
          <p:nvPr/>
        </p:nvSpPr>
        <p:spPr>
          <a:xfrm>
            <a:off x="6700684" y="4082004"/>
            <a:ext cx="483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</a:t>
            </a:r>
            <a:r>
              <a:rPr lang="en-IN" sz="3200" b="1" dirty="0"/>
              <a:t>ules of Boolean Algebra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9402-516E-C4B5-8A21-6DE395AF0548}"/>
              </a:ext>
            </a:extLst>
          </p:cNvPr>
          <p:cNvSpPr txBox="1"/>
          <p:nvPr/>
        </p:nvSpPr>
        <p:spPr>
          <a:xfrm>
            <a:off x="6784255" y="4864650"/>
            <a:ext cx="523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Simplification of Functions</a:t>
            </a:r>
          </a:p>
        </p:txBody>
      </p:sp>
    </p:spTree>
    <p:extLst>
      <p:ext uri="{BB962C8B-B14F-4D97-AF65-F5344CB8AC3E}">
        <p14:creationId xmlns:p14="http://schemas.microsoft.com/office/powerpoint/2010/main" val="96678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88F2-07BD-2B2A-2E97-99DAC3301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81B2-6968-ADBC-E9BF-05065D52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8626" cy="92290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Gate Implement with NAND-NOR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B4D25-E5DE-40B9-5D3A-7D0C6EEC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4" y="1288026"/>
            <a:ext cx="9979742" cy="52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7" y="2248670"/>
            <a:ext cx="5259347" cy="2513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11" y="2409790"/>
            <a:ext cx="5111909" cy="21908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21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7628" y="5050564"/>
            <a:ext cx="5292776" cy="1016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Home assignment XNOR using NAND and XOR using NOR send on LPU 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3D8B6-7536-98AC-FB4A-BB8AC1571E00}"/>
              </a:ext>
            </a:extLst>
          </p:cNvPr>
          <p:cNvSpPr txBox="1"/>
          <p:nvPr/>
        </p:nvSpPr>
        <p:spPr>
          <a:xfrm>
            <a:off x="2762864" y="897361"/>
            <a:ext cx="7374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NAND and NOR as Universal Gates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22" y="1135039"/>
            <a:ext cx="5039931" cy="2687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864" y="4170309"/>
            <a:ext cx="3869029" cy="236964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01393" y="906552"/>
          <a:ext cx="439225" cy="46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4876800" progId="Equation.DSMT4">
                  <p:embed/>
                </p:oleObj>
              </mc:Choice>
              <mc:Fallback>
                <p:oleObj name="Equation" r:id="rId4" imgW="3657600" imgH="4876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1393" y="906552"/>
                        <a:ext cx="439225" cy="46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4888" y="3572041"/>
          <a:ext cx="482600" cy="46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" imgH="4876800" progId="Equation.DSMT4">
                  <p:embed/>
                </p:oleObj>
              </mc:Choice>
              <mc:Fallback>
                <p:oleObj name="Equation" r:id="rId6" imgW="3657600" imgH="4876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4888" y="3572041"/>
                        <a:ext cx="482600" cy="46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02425" y="1076163"/>
          <a:ext cx="544811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91200" imgH="4876800" progId="Equation.DSMT4">
                  <p:embed/>
                </p:oleObj>
              </mc:Choice>
              <mc:Fallback>
                <p:oleObj name="Equation" r:id="rId8" imgW="5791200" imgH="4876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2425" y="1076163"/>
                        <a:ext cx="544811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34167" y="3548374"/>
          <a:ext cx="573484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6000" imgH="4876800" progId="Equation.DSMT4">
                  <p:embed/>
                </p:oleObj>
              </mc:Choice>
              <mc:Fallback>
                <p:oleObj name="Equation" r:id="rId10" imgW="6096000" imgH="4876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4167" y="3548374"/>
                        <a:ext cx="573484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389263" y="2326144"/>
          <a:ext cx="1172456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20800" imgH="5486400" progId="Equation.DSMT4">
                  <p:embed/>
                </p:oleObj>
              </mc:Choice>
              <mc:Fallback>
                <p:oleObj name="Equation" r:id="rId12" imgW="14020800" imgH="548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89263" y="2326144"/>
                        <a:ext cx="1172456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36075" y="4114803"/>
          <a:ext cx="108142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58400" imgH="4267200" progId="Equation.DSMT4">
                  <p:embed/>
                </p:oleObj>
              </mc:Choice>
              <mc:Fallback>
                <p:oleObj name="Equation" r:id="rId14" imgW="10058400" imgH="4267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36075" y="4114803"/>
                        <a:ext cx="108142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95802" y="6016415"/>
          <a:ext cx="539749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6000" imgH="5181600" progId="Equation.DSMT4">
                  <p:embed/>
                </p:oleObj>
              </mc:Choice>
              <mc:Fallback>
                <p:oleObj name="Equation" r:id="rId16" imgW="6096000" imgH="5181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95802" y="6016415"/>
                        <a:ext cx="539749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78282" y="5125738"/>
          <a:ext cx="1883437" cy="4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726400" imgH="5791200" progId="Equation.DSMT4">
                  <p:embed/>
                </p:oleObj>
              </mc:Choice>
              <mc:Fallback>
                <p:oleObj name="Equation" r:id="rId18" imgW="20726400" imgH="579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8282" y="5125738"/>
                        <a:ext cx="1883437" cy="458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0B442-CE7F-C8A6-4ECF-264A819D7D5C}"/>
              </a:ext>
            </a:extLst>
          </p:cNvPr>
          <p:cNvSpPr txBox="1"/>
          <p:nvPr/>
        </p:nvSpPr>
        <p:spPr>
          <a:xfrm>
            <a:off x="2999236" y="4003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Combination of Gates</a:t>
            </a:r>
            <a:endParaRPr lang="en-IN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83" y="879221"/>
            <a:ext cx="5562600" cy="258777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84444" y="4331734"/>
          <a:ext cx="3823112" cy="11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2000" imgH="5791200" progId="Equation.DSMT4">
                  <p:embed/>
                </p:oleObj>
              </mc:Choice>
              <mc:Fallback>
                <p:oleObj name="Equation" r:id="rId3" imgW="19812000" imgH="579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4444" y="4331734"/>
                        <a:ext cx="3823112" cy="11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2" y="4705831"/>
            <a:ext cx="217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 circuit for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08758" y="879221"/>
          <a:ext cx="69291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6000" imgH="3962400" progId="Equation.DSMT4">
                  <p:embed/>
                </p:oleObj>
              </mc:Choice>
              <mc:Fallback>
                <p:oleObj name="Equation" r:id="rId5" imgW="6096000" imgH="396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8758" y="879221"/>
                        <a:ext cx="69291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1171" y="2527663"/>
          <a:ext cx="236679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57600" imgH="5181600" progId="Equation.DSMT4">
                  <p:embed/>
                </p:oleObj>
              </mc:Choice>
              <mc:Fallback>
                <p:oleObj name="Equation" r:id="rId7" imgW="3657600" imgH="5181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1171" y="2527663"/>
                        <a:ext cx="236679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9163" y="1920713"/>
          <a:ext cx="685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87200" imgH="5181600" progId="Equation.DSMT4">
                  <p:embed/>
                </p:oleObj>
              </mc:Choice>
              <mc:Fallback>
                <p:oleObj name="Equation" r:id="rId9" imgW="11887200" imgH="5181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9163" y="1920713"/>
                        <a:ext cx="6858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60072" y="1930218"/>
          <a:ext cx="1371599" cy="48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0" imgH="5791200" progId="Equation.DSMT4">
                  <p:embed/>
                </p:oleObj>
              </mc:Choice>
              <mc:Fallback>
                <p:oleObj name="Equation" r:id="rId11" imgW="18288000" imgH="579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60072" y="1930218"/>
                        <a:ext cx="1371599" cy="485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628145" y="2648149"/>
          <a:ext cx="1387929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0" imgH="6400800" progId="Equation.DSMT4">
                  <p:embed/>
                </p:oleObj>
              </mc:Choice>
              <mc:Fallback>
                <p:oleObj name="Equation" r:id="rId13" imgW="18288000" imgH="6400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8145" y="2648149"/>
                        <a:ext cx="1387929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23</a:t>
            </a:fld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931" y="3791429"/>
            <a:ext cx="3048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Exercise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20478-8C53-156A-8670-87C2CDA297A3}"/>
              </a:ext>
            </a:extLst>
          </p:cNvPr>
          <p:cNvSpPr txBox="1"/>
          <p:nvPr/>
        </p:nvSpPr>
        <p:spPr>
          <a:xfrm>
            <a:off x="4184444" y="6961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Combination of Gates</a:t>
            </a:r>
            <a:endParaRPr lang="en-IN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32334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16" y="2217641"/>
            <a:ext cx="280759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Practice Question: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17" y="3130138"/>
            <a:ext cx="10857352" cy="875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4627A8-9A16-007E-EA8C-A64A949A6B2F}"/>
              </a:ext>
            </a:extLst>
          </p:cNvPr>
          <p:cNvSpPr txBox="1"/>
          <p:nvPr/>
        </p:nvSpPr>
        <p:spPr>
          <a:xfrm>
            <a:off x="902767" y="708666"/>
            <a:ext cx="9276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Simplification using Boolean Algebra</a:t>
            </a:r>
            <a:endParaRPr lang="en-IN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32334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335" y="2833011"/>
            <a:ext cx="280759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Practice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5851" y="3499017"/>
                <a:ext cx="6096000" cy="1138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Simplify the following Boolean expression:</a:t>
                </a:r>
                <a:endParaRPr lang="en-US" dirty="0">
                  <a:effectLst/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1" y="3499017"/>
                <a:ext cx="6096000" cy="1138966"/>
              </a:xfrm>
              <a:prstGeom prst="rect">
                <a:avLst/>
              </a:prstGeom>
              <a:blipFill>
                <a:blip r:embed="rId2"/>
                <a:stretch>
                  <a:fillRect l="-600" t="-32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>
          <a:xfrm>
            <a:off x="2925432" y="1677508"/>
            <a:ext cx="3282461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Assignment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1845" y="2828835"/>
            <a:ext cx="1275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IN" dirty="0"/>
              <a:t>AB</a:t>
            </a:r>
          </a:p>
          <a:p>
            <a:pPr marL="342900" indent="-342900">
              <a:buAutoNum type="alphaUcParenR"/>
            </a:pPr>
            <a:r>
              <a:rPr lang="en-IN" dirty="0"/>
              <a:t>A’B</a:t>
            </a:r>
          </a:p>
          <a:p>
            <a:pPr marL="342900" indent="-342900">
              <a:buAutoNum type="alphaUcParenR"/>
            </a:pPr>
            <a:r>
              <a:rPr lang="en-IN" dirty="0"/>
              <a:t>AB+AC’</a:t>
            </a:r>
          </a:p>
          <a:p>
            <a:pPr marL="342900" indent="-342900">
              <a:buAutoNum type="alphaUcParenR"/>
            </a:pPr>
            <a:r>
              <a:rPr lang="en-IN" dirty="0"/>
              <a:t>A’B+AC’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1B609C-A49B-6D14-DDDD-4AA2BDA8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Simplification using Boolean Algebra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8D9A-FBC0-85E9-4A02-55EAEC28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45" y="836202"/>
            <a:ext cx="10515600" cy="58947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Advantages of Boolean Algebra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IN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622A50-20E4-F7EF-C4BF-AB4A23A0B1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25677"/>
          <a:ext cx="9829800" cy="52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0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ED2-BC4C-4AEB-AB89-59D808DA59E0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9889" y="1977723"/>
            <a:ext cx="92856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number of two input NAND gates required to implement XOR function is:
A.	3
B.	4
C.	5
D.	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4F5F3-6DA6-2421-AD29-00B591CCFCA8}"/>
              </a:ext>
            </a:extLst>
          </p:cNvPr>
          <p:cNvSpPr txBox="1"/>
          <p:nvPr/>
        </p:nvSpPr>
        <p:spPr>
          <a:xfrm>
            <a:off x="3047999" y="1014870"/>
            <a:ext cx="7295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QUICK QUIZ (POLL QUESTION)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AD5B-C73E-46CF-A761-456A8B53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836E0CE-A3E2-D0EF-AF4C-10311F6AB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078060"/>
              </p:ext>
            </p:extLst>
          </p:nvPr>
        </p:nvGraphicFramePr>
        <p:xfrm>
          <a:off x="1599380" y="1074680"/>
          <a:ext cx="9914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088255CD-29E2-8C2A-B3D3-DC19FDA52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8601" y="3784014"/>
            <a:ext cx="3776315" cy="3207777"/>
          </a:xfrm>
          <a:prstGeom prst="rect">
            <a:avLst/>
          </a:prstGeom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7F3581E5-7547-922D-C05B-AE7BDD442FC0}"/>
              </a:ext>
            </a:extLst>
          </p:cNvPr>
          <p:cNvSpPr/>
          <p:nvPr/>
        </p:nvSpPr>
        <p:spPr>
          <a:xfrm>
            <a:off x="7813840" y="3428999"/>
            <a:ext cx="2866093" cy="116830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FF0000"/>
                </a:solidFill>
                <a:latin typeface="Arial Black" panose="020B0A04020102020204" pitchFamily="34" charset="0"/>
              </a:rPr>
              <a:t>How to Overcome Said problem</a:t>
            </a:r>
          </a:p>
        </p:txBody>
      </p:sp>
    </p:spTree>
    <p:extLst>
      <p:ext uri="{BB962C8B-B14F-4D97-AF65-F5344CB8AC3E}">
        <p14:creationId xmlns:p14="http://schemas.microsoft.com/office/powerpoint/2010/main" val="165268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564193" y="1508584"/>
            <a:ext cx="9956323" cy="5079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3022-6EC7-4DB2-B140-20CF969EAE3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C8435C-5EAA-6994-1919-3BF1F1DD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16" y="821657"/>
            <a:ext cx="7538884" cy="686927"/>
          </a:xfrm>
        </p:spPr>
        <p:txBody>
          <a:bodyPr>
            <a:normAutofit fontScale="90000"/>
          </a:bodyPr>
          <a:lstStyle/>
          <a:p>
            <a:r>
              <a:rPr lang="en-US" dirty="0"/>
              <a:t>Need for Logic gates</a:t>
            </a:r>
            <a:endParaRPr lang="en-IN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FBE395-104F-6BB8-6CC5-BA3FF6E8E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461919"/>
              </p:ext>
            </p:extLst>
          </p:nvPr>
        </p:nvGraphicFramePr>
        <p:xfrm>
          <a:off x="2189316" y="1779639"/>
          <a:ext cx="5381523" cy="441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766A699A-CCF5-0622-80C8-1C13AB93F2D9}"/>
              </a:ext>
            </a:extLst>
          </p:cNvPr>
          <p:cNvSpPr/>
          <p:nvPr/>
        </p:nvSpPr>
        <p:spPr>
          <a:xfrm>
            <a:off x="3755923" y="533400"/>
            <a:ext cx="3923071" cy="167148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Logic Gates</a:t>
            </a:r>
            <a:endParaRPr lang="en-IN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D997011-EAF2-D159-EF62-45DF54521F8E}"/>
              </a:ext>
            </a:extLst>
          </p:cNvPr>
          <p:cNvSpPr/>
          <p:nvPr/>
        </p:nvSpPr>
        <p:spPr>
          <a:xfrm>
            <a:off x="4355690" y="3038168"/>
            <a:ext cx="2320413" cy="113071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Universal Gates</a:t>
            </a:r>
            <a:endParaRPr lang="en-IN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5BFE698-98D8-A260-6494-31B2E5E3A76B}"/>
              </a:ext>
            </a:extLst>
          </p:cNvPr>
          <p:cNvSpPr/>
          <p:nvPr/>
        </p:nvSpPr>
        <p:spPr>
          <a:xfrm>
            <a:off x="1258530" y="2389239"/>
            <a:ext cx="2320413" cy="113071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Gates</a:t>
            </a:r>
            <a:endParaRPr lang="en-IN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B4F599E-AAF0-1C7B-86BC-73628F69B287}"/>
              </a:ext>
            </a:extLst>
          </p:cNvPr>
          <p:cNvSpPr/>
          <p:nvPr/>
        </p:nvSpPr>
        <p:spPr>
          <a:xfrm>
            <a:off x="7098890" y="2472813"/>
            <a:ext cx="2320413" cy="113071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Arithmetic Gates</a:t>
            </a:r>
            <a:endParaRPr lang="en-IN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BE05F7-6BFD-BF09-7409-02E4AD789609}"/>
              </a:ext>
            </a:extLst>
          </p:cNvPr>
          <p:cNvCxnSpPr>
            <a:cxnSpLocks/>
          </p:cNvCxnSpPr>
          <p:nvPr/>
        </p:nvCxnSpPr>
        <p:spPr>
          <a:xfrm flipH="1">
            <a:off x="3175818" y="1868129"/>
            <a:ext cx="757085" cy="567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118541-75E3-DAB0-8C40-8EDE671F8273}"/>
              </a:ext>
            </a:extLst>
          </p:cNvPr>
          <p:cNvCxnSpPr>
            <a:cxnSpLocks/>
          </p:cNvCxnSpPr>
          <p:nvPr/>
        </p:nvCxnSpPr>
        <p:spPr>
          <a:xfrm>
            <a:off x="7098890" y="1890252"/>
            <a:ext cx="737419" cy="675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3D838D-E8A1-0C86-8A85-137CC838D042}"/>
              </a:ext>
            </a:extLst>
          </p:cNvPr>
          <p:cNvCxnSpPr>
            <a:cxnSpLocks/>
          </p:cNvCxnSpPr>
          <p:nvPr/>
        </p:nvCxnSpPr>
        <p:spPr>
          <a:xfrm>
            <a:off x="5515896" y="2204885"/>
            <a:ext cx="0" cy="877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5A2903-CBB8-FD14-6CE3-690E4A138DB4}"/>
              </a:ext>
            </a:extLst>
          </p:cNvPr>
          <p:cNvCxnSpPr/>
          <p:nvPr/>
        </p:nvCxnSpPr>
        <p:spPr>
          <a:xfrm>
            <a:off x="1681316" y="3429000"/>
            <a:ext cx="0" cy="13691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05DC48-3C83-EE7B-1734-DAF4EE3C5218}"/>
              </a:ext>
            </a:extLst>
          </p:cNvPr>
          <p:cNvCxnSpPr/>
          <p:nvPr/>
        </p:nvCxnSpPr>
        <p:spPr>
          <a:xfrm>
            <a:off x="1681316" y="3834581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BF5F5A-5920-E49D-1BEE-1E54C36FC32B}"/>
              </a:ext>
            </a:extLst>
          </p:cNvPr>
          <p:cNvSpPr txBox="1"/>
          <p:nvPr/>
        </p:nvSpPr>
        <p:spPr>
          <a:xfrm>
            <a:off x="2104103" y="364991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  <a:endParaRPr lang="en-IN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C7EAFC-D8BA-38ED-E217-B5274255B3B2}"/>
              </a:ext>
            </a:extLst>
          </p:cNvPr>
          <p:cNvCxnSpPr/>
          <p:nvPr/>
        </p:nvCxnSpPr>
        <p:spPr>
          <a:xfrm>
            <a:off x="1681316" y="4281949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718B45-D8AF-3C99-999C-18980C52F6CD}"/>
              </a:ext>
            </a:extLst>
          </p:cNvPr>
          <p:cNvCxnSpPr/>
          <p:nvPr/>
        </p:nvCxnSpPr>
        <p:spPr>
          <a:xfrm>
            <a:off x="1696064" y="4798142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885050-E275-2E63-5C19-7BCB86395786}"/>
              </a:ext>
            </a:extLst>
          </p:cNvPr>
          <p:cNvSpPr txBox="1"/>
          <p:nvPr/>
        </p:nvSpPr>
        <p:spPr>
          <a:xfrm>
            <a:off x="2104106" y="4113571"/>
            <a:ext cx="64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</a:t>
            </a:r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272DA4-5724-0D1F-588B-5AF21168982C}"/>
              </a:ext>
            </a:extLst>
          </p:cNvPr>
          <p:cNvSpPr txBox="1"/>
          <p:nvPr/>
        </p:nvSpPr>
        <p:spPr>
          <a:xfrm>
            <a:off x="2098297" y="4613476"/>
            <a:ext cx="781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</a:t>
            </a:r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57A0EA-A196-BD10-6446-FF4520A6F5DE}"/>
              </a:ext>
            </a:extLst>
          </p:cNvPr>
          <p:cNvCxnSpPr>
            <a:cxnSpLocks/>
          </p:cNvCxnSpPr>
          <p:nvPr/>
        </p:nvCxnSpPr>
        <p:spPr>
          <a:xfrm>
            <a:off x="4778477" y="4113571"/>
            <a:ext cx="0" cy="9795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C07B94-348C-D64F-7A24-B06660517898}"/>
              </a:ext>
            </a:extLst>
          </p:cNvPr>
          <p:cNvCxnSpPr/>
          <p:nvPr/>
        </p:nvCxnSpPr>
        <p:spPr>
          <a:xfrm>
            <a:off x="4778477" y="4468155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E1F1B7-A5F7-6F73-AC9B-8035BC91312B}"/>
              </a:ext>
            </a:extLst>
          </p:cNvPr>
          <p:cNvCxnSpPr/>
          <p:nvPr/>
        </p:nvCxnSpPr>
        <p:spPr>
          <a:xfrm>
            <a:off x="4778477" y="5093110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3B9599-0362-8FCF-8709-E0186B2E4A26}"/>
              </a:ext>
            </a:extLst>
          </p:cNvPr>
          <p:cNvSpPr txBox="1"/>
          <p:nvPr/>
        </p:nvSpPr>
        <p:spPr>
          <a:xfrm>
            <a:off x="5201265" y="4258892"/>
            <a:ext cx="101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NAND</a:t>
            </a:r>
            <a:endParaRPr lang="en-IN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75EEA7-4A24-6A2C-DB16-1568FA7A5927}"/>
              </a:ext>
            </a:extLst>
          </p:cNvPr>
          <p:cNvSpPr txBox="1"/>
          <p:nvPr/>
        </p:nvSpPr>
        <p:spPr>
          <a:xfrm>
            <a:off x="5201265" y="4908444"/>
            <a:ext cx="1189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NOR</a:t>
            </a:r>
            <a:endParaRPr lang="en-IN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BEA373-7872-284E-3BE7-F8EA3EFC17B9}"/>
              </a:ext>
            </a:extLst>
          </p:cNvPr>
          <p:cNvCxnSpPr>
            <a:cxnSpLocks/>
          </p:cNvCxnSpPr>
          <p:nvPr/>
        </p:nvCxnSpPr>
        <p:spPr>
          <a:xfrm>
            <a:off x="7836309" y="3529477"/>
            <a:ext cx="0" cy="10987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3976FB-CBE6-A750-14E2-ACDE21A68ACF}"/>
              </a:ext>
            </a:extLst>
          </p:cNvPr>
          <p:cNvCxnSpPr/>
          <p:nvPr/>
        </p:nvCxnSpPr>
        <p:spPr>
          <a:xfrm>
            <a:off x="7826476" y="4612566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CD375D-9BC3-6ECD-CA23-689967D9ACDA}"/>
              </a:ext>
            </a:extLst>
          </p:cNvPr>
          <p:cNvCxnSpPr/>
          <p:nvPr/>
        </p:nvCxnSpPr>
        <p:spPr>
          <a:xfrm>
            <a:off x="7836309" y="4013725"/>
            <a:ext cx="481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7AF500-9637-A714-A27D-BDFD34C45B37}"/>
              </a:ext>
            </a:extLst>
          </p:cNvPr>
          <p:cNvSpPr txBox="1"/>
          <p:nvPr/>
        </p:nvSpPr>
        <p:spPr>
          <a:xfrm>
            <a:off x="8268929" y="3788022"/>
            <a:ext cx="101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XOR</a:t>
            </a:r>
            <a:endParaRPr lang="en-IN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C87EBD-2FD2-6187-5449-4692E31475FD}"/>
              </a:ext>
            </a:extLst>
          </p:cNvPr>
          <p:cNvSpPr txBox="1"/>
          <p:nvPr/>
        </p:nvSpPr>
        <p:spPr>
          <a:xfrm>
            <a:off x="8268929" y="4412366"/>
            <a:ext cx="101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XNOR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103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04002-EBF7-5E0A-A4B3-B24F99EA7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583" y="1330953"/>
            <a:ext cx="9007621" cy="1813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298B9-36C9-3288-5817-9D3A24558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77" y="3239977"/>
            <a:ext cx="9083827" cy="2796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C8517B-9A6E-F39B-E301-8301D605DBCD}"/>
              </a:ext>
            </a:extLst>
          </p:cNvPr>
          <p:cNvSpPr txBox="1"/>
          <p:nvPr/>
        </p:nvSpPr>
        <p:spPr>
          <a:xfrm>
            <a:off x="2663905" y="69428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u="none" strike="noStrike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39462-D36D-AB9B-B3A6-53555F7C7C8C}"/>
              </a:ext>
            </a:extLst>
          </p:cNvPr>
          <p:cNvSpPr txBox="1"/>
          <p:nvPr/>
        </p:nvSpPr>
        <p:spPr>
          <a:xfrm>
            <a:off x="1543664" y="186847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7408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7ACA5-B2E1-4CEB-E6C2-E50F14938CEF}"/>
              </a:ext>
            </a:extLst>
          </p:cNvPr>
          <p:cNvSpPr txBox="1"/>
          <p:nvPr/>
        </p:nvSpPr>
        <p:spPr>
          <a:xfrm>
            <a:off x="8287660" y="185290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7404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E2955-A207-C76D-C818-ABA2A65263CC}"/>
              </a:ext>
            </a:extLst>
          </p:cNvPr>
          <p:cNvSpPr txBox="1"/>
          <p:nvPr/>
        </p:nvSpPr>
        <p:spPr>
          <a:xfrm>
            <a:off x="4801830" y="1815374"/>
            <a:ext cx="129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 7432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65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A2615-EA0E-47B5-83AF-51395ADF9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16" y="1690688"/>
            <a:ext cx="8626588" cy="4900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DEEA0C-D1AE-70E7-331E-17A78A1FD146}"/>
              </a:ext>
            </a:extLst>
          </p:cNvPr>
          <p:cNvSpPr txBox="1"/>
          <p:nvPr/>
        </p:nvSpPr>
        <p:spPr>
          <a:xfrm>
            <a:off x="1465006" y="719902"/>
            <a:ext cx="831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Calibri" panose="020F0502020204030204" pitchFamily="34" charset="0"/>
              </a:rPr>
              <a:t>NAND and NOR gates are called Universal gates</a:t>
            </a:r>
            <a:r>
              <a:rPr lang="en-US" sz="24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called </a:t>
            </a:r>
            <a:r>
              <a:rPr lang="en-US" sz="1800" b="0" i="1" u="none" strike="noStrike" baseline="0" dirty="0">
                <a:solidFill>
                  <a:srgbClr val="FFFFFF"/>
                </a:solidFill>
                <a:latin typeface="Calibri-Italic"/>
              </a:rPr>
              <a:t>universal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535CE-5BF5-F0FE-BC05-C485036C1863}"/>
              </a:ext>
            </a:extLst>
          </p:cNvPr>
          <p:cNvSpPr txBox="1"/>
          <p:nvPr/>
        </p:nvSpPr>
        <p:spPr>
          <a:xfrm>
            <a:off x="3805084" y="169068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7400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8E022-A7CB-15EE-66D7-A92108374DD8}"/>
              </a:ext>
            </a:extLst>
          </p:cNvPr>
          <p:cNvSpPr txBox="1"/>
          <p:nvPr/>
        </p:nvSpPr>
        <p:spPr>
          <a:xfrm>
            <a:off x="8835541" y="173724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970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0102F-091C-C858-B7BD-E933D5B7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68" y="766916"/>
            <a:ext cx="8801863" cy="5378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09DFCF-203B-5A85-B300-EA27FAE0A317}"/>
              </a:ext>
            </a:extLst>
          </p:cNvPr>
          <p:cNvSpPr txBox="1"/>
          <p:nvPr/>
        </p:nvSpPr>
        <p:spPr>
          <a:xfrm>
            <a:off x="2900516" y="13080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7486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F16D5-23E0-2781-9C36-4E4FF14156B9}"/>
              </a:ext>
            </a:extLst>
          </p:cNvPr>
          <p:cNvSpPr txBox="1"/>
          <p:nvPr/>
        </p:nvSpPr>
        <p:spPr>
          <a:xfrm>
            <a:off x="7954296" y="130804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747266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840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01" y="1296701"/>
            <a:ext cx="4506625" cy="200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00" y="620426"/>
            <a:ext cx="4962525" cy="35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901" y="3627150"/>
            <a:ext cx="308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AND</a:t>
            </a:r>
          </a:p>
          <a:p>
            <a:pPr marL="342900" indent="-342900">
              <a:buAutoNum type="alphaUcPeriod"/>
            </a:pPr>
            <a:r>
              <a:rPr lang="en-US" dirty="0"/>
              <a:t>OR</a:t>
            </a:r>
          </a:p>
          <a:p>
            <a:pPr marL="342900" indent="-342900">
              <a:buAutoNum type="alphaUcPeriod"/>
            </a:pPr>
            <a:r>
              <a:rPr lang="en-US" dirty="0"/>
              <a:t>NOT</a:t>
            </a:r>
          </a:p>
          <a:p>
            <a:pPr marL="342900" indent="-342900">
              <a:buAutoNum type="alphaUcPeriod"/>
            </a:pPr>
            <a:r>
              <a:rPr lang="en-US" dirty="0"/>
              <a:t>XOR</a:t>
            </a:r>
            <a:endParaRPr lang="en-IN" dirty="0"/>
          </a:p>
        </p:txBody>
      </p:sp>
      <p:sp>
        <p:nvSpPr>
          <p:cNvPr id="5" name="Cloud 4"/>
          <p:cNvSpPr/>
          <p:nvPr/>
        </p:nvSpPr>
        <p:spPr>
          <a:xfrm>
            <a:off x="550985" y="722270"/>
            <a:ext cx="2110153" cy="574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" y="1324076"/>
            <a:ext cx="4561608" cy="2343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97" y="675842"/>
            <a:ext cx="4962525" cy="35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006" y="3970317"/>
            <a:ext cx="308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AND</a:t>
            </a:r>
          </a:p>
          <a:p>
            <a:pPr marL="342900" indent="-342900">
              <a:buAutoNum type="alphaUcPeriod"/>
            </a:pPr>
            <a:r>
              <a:rPr lang="en-US" dirty="0"/>
              <a:t>OR</a:t>
            </a:r>
          </a:p>
          <a:p>
            <a:pPr marL="342900" indent="-342900">
              <a:buAutoNum type="alphaUcPeriod"/>
            </a:pPr>
            <a:r>
              <a:rPr lang="en-US" dirty="0"/>
              <a:t>NOT</a:t>
            </a:r>
          </a:p>
          <a:p>
            <a:pPr marL="342900" indent="-342900">
              <a:buAutoNum type="alphaUcPeriod"/>
            </a:pPr>
            <a:r>
              <a:rPr lang="en-US" dirty="0"/>
              <a:t>XOR</a:t>
            </a:r>
            <a:endParaRPr lang="en-IN" dirty="0"/>
          </a:p>
        </p:txBody>
      </p:sp>
      <p:sp>
        <p:nvSpPr>
          <p:cNvPr id="5" name="Cloud 4"/>
          <p:cNvSpPr/>
          <p:nvPr/>
        </p:nvSpPr>
        <p:spPr>
          <a:xfrm>
            <a:off x="226520" y="819973"/>
            <a:ext cx="2110153" cy="574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784</Words>
  <Application>Microsoft Office PowerPoint</Application>
  <PresentationFormat>Widescreen</PresentationFormat>
  <Paragraphs>174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Aptos Display</vt:lpstr>
      <vt:lpstr>Arial</vt:lpstr>
      <vt:lpstr>Arial Black</vt:lpstr>
      <vt:lpstr>Calibri</vt:lpstr>
      <vt:lpstr>Calibri-Italic</vt:lpstr>
      <vt:lpstr>Cambria Math</vt:lpstr>
      <vt:lpstr>Times New Roman</vt:lpstr>
      <vt:lpstr>Wingdings</vt:lpstr>
      <vt:lpstr>1_Office Theme</vt:lpstr>
      <vt:lpstr>Equation</vt:lpstr>
      <vt:lpstr>LOGIC GATE, BOOLEAN ALGEBRA</vt:lpstr>
      <vt:lpstr>PowerPoint Presentation</vt:lpstr>
      <vt:lpstr>Need for Logic 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Boolean Algebra</vt:lpstr>
      <vt:lpstr>Rules of Boolean Algebra</vt:lpstr>
      <vt:lpstr>Need for De Morgan’s Law</vt:lpstr>
      <vt:lpstr>PowerPoint Presentation</vt:lpstr>
      <vt:lpstr>PowerPoint Presentation</vt:lpstr>
      <vt:lpstr>PowerPoint Presentation</vt:lpstr>
      <vt:lpstr>Simplification</vt:lpstr>
      <vt:lpstr>Quick Poll</vt:lpstr>
      <vt:lpstr>Logic Gate Implement with NAND-NOR</vt:lpstr>
      <vt:lpstr>PowerPoint Presentation</vt:lpstr>
      <vt:lpstr>PowerPoint Presentation</vt:lpstr>
      <vt:lpstr>PowerPoint Presentation</vt:lpstr>
      <vt:lpstr>PowerPoint Presentation</vt:lpstr>
      <vt:lpstr>Simplification using Boolean Algebra</vt:lpstr>
      <vt:lpstr>Advantages of Boolean Algebra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28</cp:revision>
  <dcterms:created xsi:type="dcterms:W3CDTF">2024-12-19T08:47:23Z</dcterms:created>
  <dcterms:modified xsi:type="dcterms:W3CDTF">2025-01-09T10:25:50Z</dcterms:modified>
</cp:coreProperties>
</file>