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054" r:id="rId2"/>
    <p:sldId id="4070" r:id="rId3"/>
    <p:sldId id="4071" r:id="rId4"/>
    <p:sldId id="4056" r:id="rId5"/>
    <p:sldId id="4057" r:id="rId6"/>
    <p:sldId id="4055" r:id="rId7"/>
    <p:sldId id="4058" r:id="rId8"/>
    <p:sldId id="4059" r:id="rId9"/>
    <p:sldId id="4060" r:id="rId10"/>
    <p:sldId id="4061" r:id="rId11"/>
    <p:sldId id="4065" r:id="rId12"/>
    <p:sldId id="4066" r:id="rId13"/>
    <p:sldId id="4062" r:id="rId14"/>
    <p:sldId id="4064" r:id="rId15"/>
    <p:sldId id="4063" r:id="rId16"/>
    <p:sldId id="4069" r:id="rId17"/>
    <p:sldId id="4067" r:id="rId18"/>
    <p:sldId id="4068" r:id="rId19"/>
    <p:sldId id="273" r:id="rId20"/>
    <p:sldId id="40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D470D-D644-4D42-8B8F-44D1337682A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D3354E-F0F1-4517-9CA7-1C94F39FDE78}">
      <dgm:prSet phldrT="[Text]"/>
      <dgm:spPr/>
      <dgm:t>
        <a:bodyPr/>
        <a:lstStyle/>
        <a:p>
          <a:r>
            <a:rPr lang="en-IN" dirty="0"/>
            <a:t>Simplification of Arithmetic Operations</a:t>
          </a:r>
        </a:p>
      </dgm:t>
    </dgm:pt>
    <dgm:pt modelId="{4FB0A15B-F3F8-4EF6-BBB0-52EAC4197ACC}" type="parTrans" cxnId="{5EF42FF5-F103-473F-8D5A-654B6552A26E}">
      <dgm:prSet/>
      <dgm:spPr/>
      <dgm:t>
        <a:bodyPr/>
        <a:lstStyle/>
        <a:p>
          <a:endParaRPr lang="en-IN"/>
        </a:p>
      </dgm:t>
    </dgm:pt>
    <dgm:pt modelId="{A4A4A044-76B6-45EB-91B1-F82E96D7B8A1}" type="sibTrans" cxnId="{5EF42FF5-F103-473F-8D5A-654B6552A26E}">
      <dgm:prSet/>
      <dgm:spPr/>
      <dgm:t>
        <a:bodyPr/>
        <a:lstStyle/>
        <a:p>
          <a:endParaRPr lang="en-IN"/>
        </a:p>
      </dgm:t>
    </dgm:pt>
    <dgm:pt modelId="{010B48D7-5D11-4C14-B25A-9FFA945B2C4E}">
      <dgm:prSet phldrT="[Text]"/>
      <dgm:spPr/>
      <dgm:t>
        <a:bodyPr/>
        <a:lstStyle/>
        <a:p>
          <a:r>
            <a:rPr lang="en-IN" dirty="0"/>
            <a:t>Representation of Negative Numbers</a:t>
          </a:r>
        </a:p>
      </dgm:t>
    </dgm:pt>
    <dgm:pt modelId="{0247FCC4-2DE4-4546-AF9B-BD367D06273B}" type="parTrans" cxnId="{694DF8E3-B1AA-4B1F-97E7-0850AB75C448}">
      <dgm:prSet/>
      <dgm:spPr/>
      <dgm:t>
        <a:bodyPr/>
        <a:lstStyle/>
        <a:p>
          <a:endParaRPr lang="en-IN"/>
        </a:p>
      </dgm:t>
    </dgm:pt>
    <dgm:pt modelId="{49D81CB1-EC78-432B-82F1-2552995138DD}" type="sibTrans" cxnId="{694DF8E3-B1AA-4B1F-97E7-0850AB75C448}">
      <dgm:prSet/>
      <dgm:spPr/>
      <dgm:t>
        <a:bodyPr/>
        <a:lstStyle/>
        <a:p>
          <a:endParaRPr lang="en-IN"/>
        </a:p>
      </dgm:t>
    </dgm:pt>
    <dgm:pt modelId="{6C366CE0-FF91-45C4-97EF-92059C81EFEF}">
      <dgm:prSet phldrT="[Text]"/>
      <dgm:spPr/>
      <dgm:t>
        <a:bodyPr/>
        <a:lstStyle/>
        <a:p>
          <a:r>
            <a:rPr lang="en-US" dirty="0"/>
            <a:t>Elimination of Borrow in Subtraction</a:t>
          </a:r>
          <a:endParaRPr lang="en-IN" dirty="0"/>
        </a:p>
      </dgm:t>
    </dgm:pt>
    <dgm:pt modelId="{39B8F1C5-ADA2-42E6-8932-A9CF203590C4}" type="parTrans" cxnId="{E5B1C2C7-57E7-4A93-8373-A45E0BB33CB9}">
      <dgm:prSet/>
      <dgm:spPr/>
      <dgm:t>
        <a:bodyPr/>
        <a:lstStyle/>
        <a:p>
          <a:endParaRPr lang="en-IN"/>
        </a:p>
      </dgm:t>
    </dgm:pt>
    <dgm:pt modelId="{DC8FB08E-C928-4056-A90C-DE385C17C7B3}" type="sibTrans" cxnId="{E5B1C2C7-57E7-4A93-8373-A45E0BB33CB9}">
      <dgm:prSet/>
      <dgm:spPr/>
      <dgm:t>
        <a:bodyPr/>
        <a:lstStyle/>
        <a:p>
          <a:endParaRPr lang="en-IN"/>
        </a:p>
      </dgm:t>
    </dgm:pt>
    <dgm:pt modelId="{1F6D11B3-9638-44DC-9F71-0B150EFD135E}">
      <dgm:prSet phldrT="[Text]"/>
      <dgm:spPr/>
      <dgm:t>
        <a:bodyPr/>
        <a:lstStyle/>
        <a:p>
          <a:r>
            <a:rPr lang="en-IN" dirty="0"/>
            <a:t>Consistency in Arithmetic Operations</a:t>
          </a:r>
        </a:p>
      </dgm:t>
    </dgm:pt>
    <dgm:pt modelId="{EF17A8BC-1EE7-49C3-BB91-F763B592A9F2}" type="parTrans" cxnId="{275BF3B2-9A84-4F7B-9671-C47EE4B6D73B}">
      <dgm:prSet/>
      <dgm:spPr/>
      <dgm:t>
        <a:bodyPr/>
        <a:lstStyle/>
        <a:p>
          <a:endParaRPr lang="en-IN"/>
        </a:p>
      </dgm:t>
    </dgm:pt>
    <dgm:pt modelId="{CDBB2D2E-1DC1-4764-8784-33D8BE882A2F}" type="sibTrans" cxnId="{275BF3B2-9A84-4F7B-9671-C47EE4B6D73B}">
      <dgm:prSet/>
      <dgm:spPr/>
      <dgm:t>
        <a:bodyPr/>
        <a:lstStyle/>
        <a:p>
          <a:endParaRPr lang="en-IN"/>
        </a:p>
      </dgm:t>
    </dgm:pt>
    <dgm:pt modelId="{EF075950-D58C-41D2-8532-424DEE1D3A3E}">
      <dgm:prSet phldrT="[Text]"/>
      <dgm:spPr/>
      <dgm:t>
        <a:bodyPr/>
        <a:lstStyle/>
        <a:p>
          <a:r>
            <a:rPr lang="en-US"/>
            <a:t>Ease of Implementation in Hardware</a:t>
          </a:r>
          <a:endParaRPr lang="en-IN"/>
        </a:p>
      </dgm:t>
    </dgm:pt>
    <dgm:pt modelId="{2DE21F1F-D21E-434A-B9C7-B66AE233973E}" type="parTrans" cxnId="{5A508AF8-B831-4108-891D-6B7E99689050}">
      <dgm:prSet/>
      <dgm:spPr/>
      <dgm:t>
        <a:bodyPr/>
        <a:lstStyle/>
        <a:p>
          <a:endParaRPr lang="en-IN"/>
        </a:p>
      </dgm:t>
    </dgm:pt>
    <dgm:pt modelId="{634954C7-EFFA-44B3-BB6D-5F2B2A929220}" type="sibTrans" cxnId="{5A508AF8-B831-4108-891D-6B7E99689050}">
      <dgm:prSet/>
      <dgm:spPr/>
      <dgm:t>
        <a:bodyPr/>
        <a:lstStyle/>
        <a:p>
          <a:endParaRPr lang="en-IN"/>
        </a:p>
      </dgm:t>
    </dgm:pt>
    <dgm:pt modelId="{8F9421FD-3BA7-423A-A050-D14CEE552839}" type="pres">
      <dgm:prSet presAssocID="{9D8D470D-D644-4D42-8B8F-44D1337682A6}" presName="Name0" presStyleCnt="0">
        <dgm:presLayoutVars>
          <dgm:dir/>
          <dgm:animLvl val="lvl"/>
          <dgm:resizeHandles val="exact"/>
        </dgm:presLayoutVars>
      </dgm:prSet>
      <dgm:spPr/>
    </dgm:pt>
    <dgm:pt modelId="{AFE50E3C-5034-42E8-8DBA-0F3FE6E54DB0}" type="pres">
      <dgm:prSet presAssocID="{93D3354E-F0F1-4517-9CA7-1C94F39FDE78}" presName="linNode" presStyleCnt="0"/>
      <dgm:spPr/>
    </dgm:pt>
    <dgm:pt modelId="{4A50B403-303B-4590-AD26-00388867BEC7}" type="pres">
      <dgm:prSet presAssocID="{93D3354E-F0F1-4517-9CA7-1C94F39FDE78}" presName="parTx" presStyleLbl="revTx" presStyleIdx="0" presStyleCnt="5">
        <dgm:presLayoutVars>
          <dgm:chMax val="1"/>
          <dgm:bulletEnabled val="1"/>
        </dgm:presLayoutVars>
      </dgm:prSet>
      <dgm:spPr/>
    </dgm:pt>
    <dgm:pt modelId="{3F3D7A00-EFCD-48ED-8FCE-8B4AA47C3D01}" type="pres">
      <dgm:prSet presAssocID="{93D3354E-F0F1-4517-9CA7-1C94F39FDE78}" presName="bracket" presStyleLbl="parChTrans1D1" presStyleIdx="0" presStyleCnt="5"/>
      <dgm:spPr/>
    </dgm:pt>
    <dgm:pt modelId="{DAD85BFB-CC4A-43DE-A889-81A06D830F1C}" type="pres">
      <dgm:prSet presAssocID="{93D3354E-F0F1-4517-9CA7-1C94F39FDE78}" presName="spH" presStyleCnt="0"/>
      <dgm:spPr/>
    </dgm:pt>
    <dgm:pt modelId="{E06E672E-2110-4AD8-8149-8EB849BE184A}" type="pres">
      <dgm:prSet presAssocID="{A4A4A044-76B6-45EB-91B1-F82E96D7B8A1}" presName="spV" presStyleCnt="0"/>
      <dgm:spPr/>
    </dgm:pt>
    <dgm:pt modelId="{BCA55322-8D21-4407-8D7C-872E747E3F34}" type="pres">
      <dgm:prSet presAssocID="{010B48D7-5D11-4C14-B25A-9FFA945B2C4E}" presName="linNode" presStyleCnt="0"/>
      <dgm:spPr/>
    </dgm:pt>
    <dgm:pt modelId="{CD61B0F0-B7A9-44F5-A5A4-9E8208F48BD2}" type="pres">
      <dgm:prSet presAssocID="{010B48D7-5D11-4C14-B25A-9FFA945B2C4E}" presName="parTx" presStyleLbl="revTx" presStyleIdx="1" presStyleCnt="5">
        <dgm:presLayoutVars>
          <dgm:chMax val="1"/>
          <dgm:bulletEnabled val="1"/>
        </dgm:presLayoutVars>
      </dgm:prSet>
      <dgm:spPr/>
    </dgm:pt>
    <dgm:pt modelId="{73AE85A8-EFCF-49CF-841E-3B9D88DC6EAF}" type="pres">
      <dgm:prSet presAssocID="{010B48D7-5D11-4C14-B25A-9FFA945B2C4E}" presName="bracket" presStyleLbl="parChTrans1D1" presStyleIdx="1" presStyleCnt="5"/>
      <dgm:spPr/>
    </dgm:pt>
    <dgm:pt modelId="{3171A06E-97D9-4DD2-B19C-EFA95B021F57}" type="pres">
      <dgm:prSet presAssocID="{010B48D7-5D11-4C14-B25A-9FFA945B2C4E}" presName="spH" presStyleCnt="0"/>
      <dgm:spPr/>
    </dgm:pt>
    <dgm:pt modelId="{11F1E3FC-30D4-4987-BF48-DD77E7D8D308}" type="pres">
      <dgm:prSet presAssocID="{49D81CB1-EC78-432B-82F1-2552995138DD}" presName="spV" presStyleCnt="0"/>
      <dgm:spPr/>
    </dgm:pt>
    <dgm:pt modelId="{D18A32AD-5BC4-462C-A7AD-080BCFE48C36}" type="pres">
      <dgm:prSet presAssocID="{6C366CE0-FF91-45C4-97EF-92059C81EFEF}" presName="linNode" presStyleCnt="0"/>
      <dgm:spPr/>
    </dgm:pt>
    <dgm:pt modelId="{C8932582-4D4E-4358-AF0E-BCF94041835B}" type="pres">
      <dgm:prSet presAssocID="{6C366CE0-FF91-45C4-97EF-92059C81EFEF}" presName="parTx" presStyleLbl="revTx" presStyleIdx="2" presStyleCnt="5">
        <dgm:presLayoutVars>
          <dgm:chMax val="1"/>
          <dgm:bulletEnabled val="1"/>
        </dgm:presLayoutVars>
      </dgm:prSet>
      <dgm:spPr/>
    </dgm:pt>
    <dgm:pt modelId="{26D06BBB-B895-40EA-A208-46B794AB2D67}" type="pres">
      <dgm:prSet presAssocID="{6C366CE0-FF91-45C4-97EF-92059C81EFEF}" presName="bracket" presStyleLbl="parChTrans1D1" presStyleIdx="2" presStyleCnt="5"/>
      <dgm:spPr/>
    </dgm:pt>
    <dgm:pt modelId="{43885A7E-FE02-47EF-A142-A71A6EA9AB6D}" type="pres">
      <dgm:prSet presAssocID="{6C366CE0-FF91-45C4-97EF-92059C81EFEF}" presName="spH" presStyleCnt="0"/>
      <dgm:spPr/>
    </dgm:pt>
    <dgm:pt modelId="{1D05DE7A-1D3B-4EBC-AECF-0AD1DF655A13}" type="pres">
      <dgm:prSet presAssocID="{DC8FB08E-C928-4056-A90C-DE385C17C7B3}" presName="spV" presStyleCnt="0"/>
      <dgm:spPr/>
    </dgm:pt>
    <dgm:pt modelId="{5AEAAC25-B0C9-4154-9322-9DBED3C537FC}" type="pres">
      <dgm:prSet presAssocID="{1F6D11B3-9638-44DC-9F71-0B150EFD135E}" presName="linNode" presStyleCnt="0"/>
      <dgm:spPr/>
    </dgm:pt>
    <dgm:pt modelId="{2911C2E1-F52A-4A72-BBA6-785086A78AEC}" type="pres">
      <dgm:prSet presAssocID="{1F6D11B3-9638-44DC-9F71-0B150EFD135E}" presName="parTx" presStyleLbl="revTx" presStyleIdx="3" presStyleCnt="5">
        <dgm:presLayoutVars>
          <dgm:chMax val="1"/>
          <dgm:bulletEnabled val="1"/>
        </dgm:presLayoutVars>
      </dgm:prSet>
      <dgm:spPr/>
    </dgm:pt>
    <dgm:pt modelId="{403737A5-1E64-449F-A7E0-B746B4116E80}" type="pres">
      <dgm:prSet presAssocID="{1F6D11B3-9638-44DC-9F71-0B150EFD135E}" presName="bracket" presStyleLbl="parChTrans1D1" presStyleIdx="3" presStyleCnt="5"/>
      <dgm:spPr/>
    </dgm:pt>
    <dgm:pt modelId="{9BB2DAB6-1B03-43C3-A48F-83852DD4EFCF}" type="pres">
      <dgm:prSet presAssocID="{1F6D11B3-9638-44DC-9F71-0B150EFD135E}" presName="spH" presStyleCnt="0"/>
      <dgm:spPr/>
    </dgm:pt>
    <dgm:pt modelId="{48EDE4ED-B627-4A75-A247-DCB26FD80F8C}" type="pres">
      <dgm:prSet presAssocID="{CDBB2D2E-1DC1-4764-8784-33D8BE882A2F}" presName="spV" presStyleCnt="0"/>
      <dgm:spPr/>
    </dgm:pt>
    <dgm:pt modelId="{657973BF-DD06-42A9-881E-91F927ADD85C}" type="pres">
      <dgm:prSet presAssocID="{EF075950-D58C-41D2-8532-424DEE1D3A3E}" presName="linNode" presStyleCnt="0"/>
      <dgm:spPr/>
    </dgm:pt>
    <dgm:pt modelId="{BCCC62EB-E14E-46C1-9C60-4C66B66301A2}" type="pres">
      <dgm:prSet presAssocID="{EF075950-D58C-41D2-8532-424DEE1D3A3E}" presName="parTx" presStyleLbl="revTx" presStyleIdx="4" presStyleCnt="5">
        <dgm:presLayoutVars>
          <dgm:chMax val="1"/>
          <dgm:bulletEnabled val="1"/>
        </dgm:presLayoutVars>
      </dgm:prSet>
      <dgm:spPr/>
    </dgm:pt>
    <dgm:pt modelId="{A8A62ACE-0924-4574-B916-FF71E92AF3AB}" type="pres">
      <dgm:prSet presAssocID="{EF075950-D58C-41D2-8532-424DEE1D3A3E}" presName="bracket" presStyleLbl="parChTrans1D1" presStyleIdx="4" presStyleCnt="5"/>
      <dgm:spPr/>
    </dgm:pt>
    <dgm:pt modelId="{B90721BE-5FC6-4362-878E-3CCEEFBFE953}" type="pres">
      <dgm:prSet presAssocID="{EF075950-D58C-41D2-8532-424DEE1D3A3E}" presName="spH" presStyleCnt="0"/>
      <dgm:spPr/>
    </dgm:pt>
  </dgm:ptLst>
  <dgm:cxnLst>
    <dgm:cxn modelId="{F9AA2E3D-77AA-462F-8FA8-D412A53D25ED}" type="presOf" srcId="{9D8D470D-D644-4D42-8B8F-44D1337682A6}" destId="{8F9421FD-3BA7-423A-A050-D14CEE552839}" srcOrd="0" destOrd="0" presId="urn:diagrams.loki3.com/BracketList"/>
    <dgm:cxn modelId="{85EC3088-8383-480C-BA8D-540B37CCE79F}" type="presOf" srcId="{1F6D11B3-9638-44DC-9F71-0B150EFD135E}" destId="{2911C2E1-F52A-4A72-BBA6-785086A78AEC}" srcOrd="0" destOrd="0" presId="urn:diagrams.loki3.com/BracketList"/>
    <dgm:cxn modelId="{7CB12292-5A7B-4C8B-91C6-C78BC3025051}" type="presOf" srcId="{EF075950-D58C-41D2-8532-424DEE1D3A3E}" destId="{BCCC62EB-E14E-46C1-9C60-4C66B66301A2}" srcOrd="0" destOrd="0" presId="urn:diagrams.loki3.com/BracketList"/>
    <dgm:cxn modelId="{50ED3893-93F4-44EC-9F26-519442C6B7E6}" type="presOf" srcId="{93D3354E-F0F1-4517-9CA7-1C94F39FDE78}" destId="{4A50B403-303B-4590-AD26-00388867BEC7}" srcOrd="0" destOrd="0" presId="urn:diagrams.loki3.com/BracketList"/>
    <dgm:cxn modelId="{275BF3B2-9A84-4F7B-9671-C47EE4B6D73B}" srcId="{9D8D470D-D644-4D42-8B8F-44D1337682A6}" destId="{1F6D11B3-9638-44DC-9F71-0B150EFD135E}" srcOrd="3" destOrd="0" parTransId="{EF17A8BC-1EE7-49C3-BB91-F763B592A9F2}" sibTransId="{CDBB2D2E-1DC1-4764-8784-33D8BE882A2F}"/>
    <dgm:cxn modelId="{E5B1C2C7-57E7-4A93-8373-A45E0BB33CB9}" srcId="{9D8D470D-D644-4D42-8B8F-44D1337682A6}" destId="{6C366CE0-FF91-45C4-97EF-92059C81EFEF}" srcOrd="2" destOrd="0" parTransId="{39B8F1C5-ADA2-42E6-8932-A9CF203590C4}" sibTransId="{DC8FB08E-C928-4056-A90C-DE385C17C7B3}"/>
    <dgm:cxn modelId="{4886A1D7-CCAC-424B-A035-906EA12577D9}" type="presOf" srcId="{010B48D7-5D11-4C14-B25A-9FFA945B2C4E}" destId="{CD61B0F0-B7A9-44F5-A5A4-9E8208F48BD2}" srcOrd="0" destOrd="0" presId="urn:diagrams.loki3.com/BracketList"/>
    <dgm:cxn modelId="{694DF8E3-B1AA-4B1F-97E7-0850AB75C448}" srcId="{9D8D470D-D644-4D42-8B8F-44D1337682A6}" destId="{010B48D7-5D11-4C14-B25A-9FFA945B2C4E}" srcOrd="1" destOrd="0" parTransId="{0247FCC4-2DE4-4546-AF9B-BD367D06273B}" sibTransId="{49D81CB1-EC78-432B-82F1-2552995138DD}"/>
    <dgm:cxn modelId="{5EF42FF5-F103-473F-8D5A-654B6552A26E}" srcId="{9D8D470D-D644-4D42-8B8F-44D1337682A6}" destId="{93D3354E-F0F1-4517-9CA7-1C94F39FDE78}" srcOrd="0" destOrd="0" parTransId="{4FB0A15B-F3F8-4EF6-BBB0-52EAC4197ACC}" sibTransId="{A4A4A044-76B6-45EB-91B1-F82E96D7B8A1}"/>
    <dgm:cxn modelId="{5A508AF8-B831-4108-891D-6B7E99689050}" srcId="{9D8D470D-D644-4D42-8B8F-44D1337682A6}" destId="{EF075950-D58C-41D2-8532-424DEE1D3A3E}" srcOrd="4" destOrd="0" parTransId="{2DE21F1F-D21E-434A-B9C7-B66AE233973E}" sibTransId="{634954C7-EFFA-44B3-BB6D-5F2B2A929220}"/>
    <dgm:cxn modelId="{7F7FB7FB-ED2D-4709-A1D5-0FF2FBC12FC4}" type="presOf" srcId="{6C366CE0-FF91-45C4-97EF-92059C81EFEF}" destId="{C8932582-4D4E-4358-AF0E-BCF94041835B}" srcOrd="0" destOrd="0" presId="urn:diagrams.loki3.com/BracketList"/>
    <dgm:cxn modelId="{F400A146-5C11-4DD8-B35A-6F167B826135}" type="presParOf" srcId="{8F9421FD-3BA7-423A-A050-D14CEE552839}" destId="{AFE50E3C-5034-42E8-8DBA-0F3FE6E54DB0}" srcOrd="0" destOrd="0" presId="urn:diagrams.loki3.com/BracketList"/>
    <dgm:cxn modelId="{C0F1F395-B08E-4DDF-8138-FF00075C058A}" type="presParOf" srcId="{AFE50E3C-5034-42E8-8DBA-0F3FE6E54DB0}" destId="{4A50B403-303B-4590-AD26-00388867BEC7}" srcOrd="0" destOrd="0" presId="urn:diagrams.loki3.com/BracketList"/>
    <dgm:cxn modelId="{5EFBBF66-76B0-4015-945C-FEE2559F6E4B}" type="presParOf" srcId="{AFE50E3C-5034-42E8-8DBA-0F3FE6E54DB0}" destId="{3F3D7A00-EFCD-48ED-8FCE-8B4AA47C3D01}" srcOrd="1" destOrd="0" presId="urn:diagrams.loki3.com/BracketList"/>
    <dgm:cxn modelId="{B6FAA3CA-626A-4850-A161-96BCE8E822E1}" type="presParOf" srcId="{AFE50E3C-5034-42E8-8DBA-0F3FE6E54DB0}" destId="{DAD85BFB-CC4A-43DE-A889-81A06D830F1C}" srcOrd="2" destOrd="0" presId="urn:diagrams.loki3.com/BracketList"/>
    <dgm:cxn modelId="{810BF298-31AC-47AE-BF5B-1BB403628DDD}" type="presParOf" srcId="{8F9421FD-3BA7-423A-A050-D14CEE552839}" destId="{E06E672E-2110-4AD8-8149-8EB849BE184A}" srcOrd="1" destOrd="0" presId="urn:diagrams.loki3.com/BracketList"/>
    <dgm:cxn modelId="{B0309CF8-8050-4628-813D-427BCAE650A2}" type="presParOf" srcId="{8F9421FD-3BA7-423A-A050-D14CEE552839}" destId="{BCA55322-8D21-4407-8D7C-872E747E3F34}" srcOrd="2" destOrd="0" presId="urn:diagrams.loki3.com/BracketList"/>
    <dgm:cxn modelId="{13148AA2-84BA-4767-8772-2BAA454E62FC}" type="presParOf" srcId="{BCA55322-8D21-4407-8D7C-872E747E3F34}" destId="{CD61B0F0-B7A9-44F5-A5A4-9E8208F48BD2}" srcOrd="0" destOrd="0" presId="urn:diagrams.loki3.com/BracketList"/>
    <dgm:cxn modelId="{1CE5E8E1-18B7-4BD8-A272-0F6743547E91}" type="presParOf" srcId="{BCA55322-8D21-4407-8D7C-872E747E3F34}" destId="{73AE85A8-EFCF-49CF-841E-3B9D88DC6EAF}" srcOrd="1" destOrd="0" presId="urn:diagrams.loki3.com/BracketList"/>
    <dgm:cxn modelId="{68A60AF0-1D2B-48A6-9D61-4AC4E8B5F903}" type="presParOf" srcId="{BCA55322-8D21-4407-8D7C-872E747E3F34}" destId="{3171A06E-97D9-4DD2-B19C-EFA95B021F57}" srcOrd="2" destOrd="0" presId="urn:diagrams.loki3.com/BracketList"/>
    <dgm:cxn modelId="{F5E9CF73-A3E0-4DB7-86C2-AB4B2621A849}" type="presParOf" srcId="{8F9421FD-3BA7-423A-A050-D14CEE552839}" destId="{11F1E3FC-30D4-4987-BF48-DD77E7D8D308}" srcOrd="3" destOrd="0" presId="urn:diagrams.loki3.com/BracketList"/>
    <dgm:cxn modelId="{F49C3FCA-AFCC-4817-9CD6-40879313F6BE}" type="presParOf" srcId="{8F9421FD-3BA7-423A-A050-D14CEE552839}" destId="{D18A32AD-5BC4-462C-A7AD-080BCFE48C36}" srcOrd="4" destOrd="0" presId="urn:diagrams.loki3.com/BracketList"/>
    <dgm:cxn modelId="{563A68B8-74E5-417F-B095-5C346DBBC6FE}" type="presParOf" srcId="{D18A32AD-5BC4-462C-A7AD-080BCFE48C36}" destId="{C8932582-4D4E-4358-AF0E-BCF94041835B}" srcOrd="0" destOrd="0" presId="urn:diagrams.loki3.com/BracketList"/>
    <dgm:cxn modelId="{7A84FDC7-8032-4ADE-A1F8-80C50E3AD7E8}" type="presParOf" srcId="{D18A32AD-5BC4-462C-A7AD-080BCFE48C36}" destId="{26D06BBB-B895-40EA-A208-46B794AB2D67}" srcOrd="1" destOrd="0" presId="urn:diagrams.loki3.com/BracketList"/>
    <dgm:cxn modelId="{16C19E07-2462-4979-947C-44BA4EBB21D5}" type="presParOf" srcId="{D18A32AD-5BC4-462C-A7AD-080BCFE48C36}" destId="{43885A7E-FE02-47EF-A142-A71A6EA9AB6D}" srcOrd="2" destOrd="0" presId="urn:diagrams.loki3.com/BracketList"/>
    <dgm:cxn modelId="{3BAAE2BA-039B-40F4-AEA4-A0ED84E18B9B}" type="presParOf" srcId="{8F9421FD-3BA7-423A-A050-D14CEE552839}" destId="{1D05DE7A-1D3B-4EBC-AECF-0AD1DF655A13}" srcOrd="5" destOrd="0" presId="urn:diagrams.loki3.com/BracketList"/>
    <dgm:cxn modelId="{382BA8FB-231D-47BD-B5E2-C5E3BF85EA4F}" type="presParOf" srcId="{8F9421FD-3BA7-423A-A050-D14CEE552839}" destId="{5AEAAC25-B0C9-4154-9322-9DBED3C537FC}" srcOrd="6" destOrd="0" presId="urn:diagrams.loki3.com/BracketList"/>
    <dgm:cxn modelId="{A020C7B0-B1A5-42FA-A2A0-05878A9E2777}" type="presParOf" srcId="{5AEAAC25-B0C9-4154-9322-9DBED3C537FC}" destId="{2911C2E1-F52A-4A72-BBA6-785086A78AEC}" srcOrd="0" destOrd="0" presId="urn:diagrams.loki3.com/BracketList"/>
    <dgm:cxn modelId="{8B1FD432-8D50-483A-81A1-6CBCA6F56D43}" type="presParOf" srcId="{5AEAAC25-B0C9-4154-9322-9DBED3C537FC}" destId="{403737A5-1E64-449F-A7E0-B746B4116E80}" srcOrd="1" destOrd="0" presId="urn:diagrams.loki3.com/BracketList"/>
    <dgm:cxn modelId="{A0B7ADF4-7836-46B6-9749-0704E086283C}" type="presParOf" srcId="{5AEAAC25-B0C9-4154-9322-9DBED3C537FC}" destId="{9BB2DAB6-1B03-43C3-A48F-83852DD4EFCF}" srcOrd="2" destOrd="0" presId="urn:diagrams.loki3.com/BracketList"/>
    <dgm:cxn modelId="{3A91A247-1CB8-4493-B491-3231C8220488}" type="presParOf" srcId="{8F9421FD-3BA7-423A-A050-D14CEE552839}" destId="{48EDE4ED-B627-4A75-A247-DCB26FD80F8C}" srcOrd="7" destOrd="0" presId="urn:diagrams.loki3.com/BracketList"/>
    <dgm:cxn modelId="{8763E990-88AB-4358-A163-40BE63E4E006}" type="presParOf" srcId="{8F9421FD-3BA7-423A-A050-D14CEE552839}" destId="{657973BF-DD06-42A9-881E-91F927ADD85C}" srcOrd="8" destOrd="0" presId="urn:diagrams.loki3.com/BracketList"/>
    <dgm:cxn modelId="{5D16244B-3836-4164-A30C-A7D8D7D2201C}" type="presParOf" srcId="{657973BF-DD06-42A9-881E-91F927ADD85C}" destId="{BCCC62EB-E14E-46C1-9C60-4C66B66301A2}" srcOrd="0" destOrd="0" presId="urn:diagrams.loki3.com/BracketList"/>
    <dgm:cxn modelId="{F6BEE68B-F7BB-4C05-B7ED-2F6CC7A31D9A}" type="presParOf" srcId="{657973BF-DD06-42A9-881E-91F927ADD85C}" destId="{A8A62ACE-0924-4574-B916-FF71E92AF3AB}" srcOrd="1" destOrd="0" presId="urn:diagrams.loki3.com/BracketList"/>
    <dgm:cxn modelId="{5F7FF39F-7BF2-429A-9C42-4065F6644F61}" type="presParOf" srcId="{657973BF-DD06-42A9-881E-91F927ADD85C}" destId="{B90721BE-5FC6-4362-878E-3CCEEFBFE953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333C0-9AF3-46DC-9121-43285C9D73D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D348F8-2E26-4D8E-97F8-F3BD7905F5E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solidFill>
                <a:srgbClr val="FF0000"/>
              </a:solidFill>
              <a:latin typeface="Arial Black" panose="020B0A04020102020204" pitchFamily="34" charset="0"/>
            </a:rPr>
            <a:t>Limitation OF 1’s and 2’s Complement</a:t>
          </a:r>
        </a:p>
      </dgm:t>
    </dgm:pt>
    <dgm:pt modelId="{E03E5524-F0F3-4552-934B-51D68C7CA6EC}" type="sibTrans" cxnId="{CC03DBE8-2E3A-499E-B0AF-E350AAFD77CF}">
      <dgm:prSet/>
      <dgm:spPr/>
      <dgm:t>
        <a:bodyPr/>
        <a:lstStyle/>
        <a:p>
          <a:endParaRPr lang="en-IN"/>
        </a:p>
      </dgm:t>
    </dgm:pt>
    <dgm:pt modelId="{25D45FC0-5A95-41F4-AB8E-9DE4AB905679}" type="parTrans" cxnId="{CC03DBE8-2E3A-499E-B0AF-E350AAFD77CF}">
      <dgm:prSet/>
      <dgm:spPr/>
      <dgm:t>
        <a:bodyPr/>
        <a:lstStyle/>
        <a:p>
          <a:endParaRPr lang="en-IN"/>
        </a:p>
      </dgm:t>
    </dgm:pt>
    <dgm:pt modelId="{2EDA2448-289C-4892-AA14-47EF9962DD7B}">
      <dgm:prSet phldrT="[Text]"/>
      <dgm:spPr/>
      <dgm:t>
        <a:bodyPr/>
        <a:lstStyle/>
        <a:p>
          <a:pPr algn="ctr"/>
          <a:r>
            <a:rPr lang="en-IN" b="1" dirty="0"/>
            <a:t>1. Ambiguity in Zero Representation</a:t>
          </a:r>
        </a:p>
        <a:p>
          <a:pPr algn="ctr"/>
          <a:r>
            <a:rPr lang="en-IN" b="1" dirty="0"/>
            <a:t>2. Complexity in Arithmetic Operations</a:t>
          </a:r>
        </a:p>
        <a:p>
          <a:pPr algn="ctr"/>
          <a:r>
            <a:rPr lang="en-IN" b="1" dirty="0"/>
            <a:t>3. Inefficient for Some Operations</a:t>
          </a:r>
        </a:p>
        <a:p>
          <a:pPr algn="ctr"/>
          <a:r>
            <a:rPr lang="en-IN" b="1" dirty="0"/>
            <a:t>4.Additional Hardware Complexity</a:t>
          </a:r>
        </a:p>
        <a:p>
          <a:pPr algn="ctr"/>
          <a:r>
            <a:rPr lang="en-IN" b="1" dirty="0"/>
            <a:t>5. Difficulties with Negative Numbers</a:t>
          </a:r>
        </a:p>
        <a:p>
          <a:pPr algn="ctr"/>
          <a:r>
            <a:rPr lang="en-IN" b="1" dirty="0"/>
            <a:t>6. Limited Range of Representations</a:t>
          </a:r>
          <a:endParaRPr lang="en-IN" dirty="0"/>
        </a:p>
      </dgm:t>
    </dgm:pt>
    <dgm:pt modelId="{322255D3-D1B2-4369-B761-A566C02C1E4D}" type="sibTrans" cxnId="{4978742B-F4E0-4625-86C9-C9519F10439F}">
      <dgm:prSet/>
      <dgm:spPr/>
      <dgm:t>
        <a:bodyPr/>
        <a:lstStyle/>
        <a:p>
          <a:endParaRPr lang="en-IN"/>
        </a:p>
      </dgm:t>
    </dgm:pt>
    <dgm:pt modelId="{41F62728-0B33-456D-B1D3-A4C6F3F8C1C3}" type="parTrans" cxnId="{4978742B-F4E0-4625-86C9-C9519F10439F}">
      <dgm:prSet/>
      <dgm:spPr/>
      <dgm:t>
        <a:bodyPr/>
        <a:lstStyle/>
        <a:p>
          <a:endParaRPr lang="en-IN"/>
        </a:p>
      </dgm:t>
    </dgm:pt>
    <dgm:pt modelId="{2FC2297F-33B3-4E2E-BB77-421F3BF8CAB8}" type="pres">
      <dgm:prSet presAssocID="{D9B333C0-9AF3-46DC-9121-43285C9D73DE}" presName="Name0" presStyleCnt="0">
        <dgm:presLayoutVars>
          <dgm:chMax val="4"/>
          <dgm:resizeHandles val="exact"/>
        </dgm:presLayoutVars>
      </dgm:prSet>
      <dgm:spPr/>
    </dgm:pt>
    <dgm:pt modelId="{6F2126B6-6C49-46F8-9CDE-9B0CE547DFF5}" type="pres">
      <dgm:prSet presAssocID="{D9B333C0-9AF3-46DC-9121-43285C9D73DE}" presName="ellipse" presStyleLbl="trBgShp" presStyleIdx="0" presStyleCnt="1" custScaleY="228125" custLinFactNeighborX="-57911"/>
      <dgm:spPr/>
    </dgm:pt>
    <dgm:pt modelId="{593F4483-3E3A-40BC-9E4F-9B7B06B914A6}" type="pres">
      <dgm:prSet presAssocID="{D9B333C0-9AF3-46DC-9121-43285C9D73DE}" presName="arrow1" presStyleLbl="fgShp" presStyleIdx="0" presStyleCnt="1" custAng="16200000" custLinFactY="-300000" custLinFactNeighborX="8129" custLinFactNeighborY="-353226"/>
      <dgm:spPr/>
    </dgm:pt>
    <dgm:pt modelId="{77C3B70B-6935-4293-9229-8CF23AF1A59A}" type="pres">
      <dgm:prSet presAssocID="{D9B333C0-9AF3-46DC-9121-43285C9D73DE}" presName="rectangle" presStyleLbl="revTx" presStyleIdx="0" presStyleCnt="1" custScaleX="92095" custScaleY="523516" custLinFactY="-200000" custLinFactNeighborX="49959" custLinFactNeighborY="-201258">
        <dgm:presLayoutVars>
          <dgm:bulletEnabled val="1"/>
        </dgm:presLayoutVars>
      </dgm:prSet>
      <dgm:spPr/>
    </dgm:pt>
    <dgm:pt modelId="{A38D2798-E6E7-4915-B9C7-1BFE4DB0A09D}" type="pres">
      <dgm:prSet presAssocID="{2EDA2448-289C-4892-AA14-47EF9962DD7B}" presName="item1" presStyleLbl="node1" presStyleIdx="0" presStyleCnt="1" custScaleX="95853" custScaleY="85158" custLinFactNeighborX="-94792" custLinFactNeighborY="-35272">
        <dgm:presLayoutVars>
          <dgm:bulletEnabled val="1"/>
        </dgm:presLayoutVars>
      </dgm:prSet>
      <dgm:spPr/>
    </dgm:pt>
    <dgm:pt modelId="{F6CC3FC2-CA55-4BD8-9B7D-1AAAF723310B}" type="pres">
      <dgm:prSet presAssocID="{D9B333C0-9AF3-46DC-9121-43285C9D73DE}" presName="funnel" presStyleLbl="trAlignAcc1" presStyleIdx="0" presStyleCnt="1" custScaleY="136616" custLinFactNeighborX="-54136" custLinFactNeighborY="2358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60719B05-609A-4CBE-9E02-E83D30EBD5CE}" type="presOf" srcId="{DDD348F8-2E26-4D8E-97F8-F3BD7905F5E0}" destId="{A38D2798-E6E7-4915-B9C7-1BFE4DB0A09D}" srcOrd="0" destOrd="0" presId="urn:microsoft.com/office/officeart/2005/8/layout/funnel1"/>
    <dgm:cxn modelId="{4978742B-F4E0-4625-86C9-C9519F10439F}" srcId="{D9B333C0-9AF3-46DC-9121-43285C9D73DE}" destId="{2EDA2448-289C-4892-AA14-47EF9962DD7B}" srcOrd="1" destOrd="0" parTransId="{41F62728-0B33-456D-B1D3-A4C6F3F8C1C3}" sibTransId="{322255D3-D1B2-4369-B761-A566C02C1E4D}"/>
    <dgm:cxn modelId="{3D5B5B52-9CE2-440B-A153-EE1548AA9E76}" type="presOf" srcId="{D9B333C0-9AF3-46DC-9121-43285C9D73DE}" destId="{2FC2297F-33B3-4E2E-BB77-421F3BF8CAB8}" srcOrd="0" destOrd="0" presId="urn:microsoft.com/office/officeart/2005/8/layout/funnel1"/>
    <dgm:cxn modelId="{CC03DBE8-2E3A-499E-B0AF-E350AAFD77CF}" srcId="{D9B333C0-9AF3-46DC-9121-43285C9D73DE}" destId="{DDD348F8-2E26-4D8E-97F8-F3BD7905F5E0}" srcOrd="0" destOrd="0" parTransId="{25D45FC0-5A95-41F4-AB8E-9DE4AB905679}" sibTransId="{E03E5524-F0F3-4552-934B-51D68C7CA6EC}"/>
    <dgm:cxn modelId="{DA736FF7-94A7-4D55-8932-0D6BE7E86E0E}" type="presOf" srcId="{2EDA2448-289C-4892-AA14-47EF9962DD7B}" destId="{77C3B70B-6935-4293-9229-8CF23AF1A59A}" srcOrd="0" destOrd="0" presId="urn:microsoft.com/office/officeart/2005/8/layout/funnel1"/>
    <dgm:cxn modelId="{2FCE9423-6245-40F3-898D-00ABA480E6FE}" type="presParOf" srcId="{2FC2297F-33B3-4E2E-BB77-421F3BF8CAB8}" destId="{6F2126B6-6C49-46F8-9CDE-9B0CE547DFF5}" srcOrd="0" destOrd="0" presId="urn:microsoft.com/office/officeart/2005/8/layout/funnel1"/>
    <dgm:cxn modelId="{B2B61916-3043-4649-B82E-02DB404C2CEF}" type="presParOf" srcId="{2FC2297F-33B3-4E2E-BB77-421F3BF8CAB8}" destId="{593F4483-3E3A-40BC-9E4F-9B7B06B914A6}" srcOrd="1" destOrd="0" presId="urn:microsoft.com/office/officeart/2005/8/layout/funnel1"/>
    <dgm:cxn modelId="{ACED4BED-96F5-4393-853C-64D399A0F9C1}" type="presParOf" srcId="{2FC2297F-33B3-4E2E-BB77-421F3BF8CAB8}" destId="{77C3B70B-6935-4293-9229-8CF23AF1A59A}" srcOrd="2" destOrd="0" presId="urn:microsoft.com/office/officeart/2005/8/layout/funnel1"/>
    <dgm:cxn modelId="{B461679A-EE98-4137-A81A-95B953F8E62F}" type="presParOf" srcId="{2FC2297F-33B3-4E2E-BB77-421F3BF8CAB8}" destId="{A38D2798-E6E7-4915-B9C7-1BFE4DB0A09D}" srcOrd="3" destOrd="0" presId="urn:microsoft.com/office/officeart/2005/8/layout/funnel1"/>
    <dgm:cxn modelId="{5A96BAA8-569E-4C44-985C-8A51F64F7E96}" type="presParOf" srcId="{2FC2297F-33B3-4E2E-BB77-421F3BF8CAB8}" destId="{F6CC3FC2-CA55-4BD8-9B7D-1AAAF723310B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0B403-303B-4590-AD26-00388867BEC7}">
      <dsp:nvSpPr>
        <dsp:cNvPr id="0" name=""/>
        <dsp:cNvSpPr/>
      </dsp:nvSpPr>
      <dsp:spPr>
        <a:xfrm>
          <a:off x="3576947" y="310700"/>
          <a:ext cx="2626332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Simplification of Arithmetic Operations</a:t>
          </a:r>
        </a:p>
      </dsp:txBody>
      <dsp:txXfrm>
        <a:off x="3576947" y="310700"/>
        <a:ext cx="2626332" cy="634837"/>
      </dsp:txXfrm>
    </dsp:sp>
    <dsp:sp modelId="{3F3D7A00-EFCD-48ED-8FCE-8B4AA47C3D01}">
      <dsp:nvSpPr>
        <dsp:cNvPr id="0" name=""/>
        <dsp:cNvSpPr/>
      </dsp:nvSpPr>
      <dsp:spPr>
        <a:xfrm>
          <a:off x="6203279" y="310700"/>
          <a:ext cx="525266" cy="6348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1B0F0-B7A9-44F5-A5A4-9E8208F48BD2}">
      <dsp:nvSpPr>
        <dsp:cNvPr id="0" name=""/>
        <dsp:cNvSpPr/>
      </dsp:nvSpPr>
      <dsp:spPr>
        <a:xfrm>
          <a:off x="3576947" y="1013937"/>
          <a:ext cx="2626332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Representation of Negative Numbers</a:t>
          </a:r>
        </a:p>
      </dsp:txBody>
      <dsp:txXfrm>
        <a:off x="3576947" y="1013937"/>
        <a:ext cx="2626332" cy="634837"/>
      </dsp:txXfrm>
    </dsp:sp>
    <dsp:sp modelId="{73AE85A8-EFCF-49CF-841E-3B9D88DC6EAF}">
      <dsp:nvSpPr>
        <dsp:cNvPr id="0" name=""/>
        <dsp:cNvSpPr/>
      </dsp:nvSpPr>
      <dsp:spPr>
        <a:xfrm>
          <a:off x="6203279" y="1013937"/>
          <a:ext cx="525266" cy="6348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32582-4D4E-4358-AF0E-BCF94041835B}">
      <dsp:nvSpPr>
        <dsp:cNvPr id="0" name=""/>
        <dsp:cNvSpPr/>
      </dsp:nvSpPr>
      <dsp:spPr>
        <a:xfrm>
          <a:off x="3576947" y="1717175"/>
          <a:ext cx="2626332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Elimination of Borrow in Subtraction</a:t>
          </a:r>
          <a:endParaRPr lang="en-IN" sz="1900" kern="1200" dirty="0"/>
        </a:p>
      </dsp:txBody>
      <dsp:txXfrm>
        <a:off x="3576947" y="1717175"/>
        <a:ext cx="2626332" cy="634837"/>
      </dsp:txXfrm>
    </dsp:sp>
    <dsp:sp modelId="{26D06BBB-B895-40EA-A208-46B794AB2D67}">
      <dsp:nvSpPr>
        <dsp:cNvPr id="0" name=""/>
        <dsp:cNvSpPr/>
      </dsp:nvSpPr>
      <dsp:spPr>
        <a:xfrm>
          <a:off x="6203279" y="1717175"/>
          <a:ext cx="525266" cy="6348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1C2E1-F52A-4A72-BBA6-785086A78AEC}">
      <dsp:nvSpPr>
        <dsp:cNvPr id="0" name=""/>
        <dsp:cNvSpPr/>
      </dsp:nvSpPr>
      <dsp:spPr>
        <a:xfrm>
          <a:off x="3576947" y="2420412"/>
          <a:ext cx="2626332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Consistency in Arithmetic Operations</a:t>
          </a:r>
        </a:p>
      </dsp:txBody>
      <dsp:txXfrm>
        <a:off x="3576947" y="2420412"/>
        <a:ext cx="2626332" cy="634837"/>
      </dsp:txXfrm>
    </dsp:sp>
    <dsp:sp modelId="{403737A5-1E64-449F-A7E0-B746B4116E80}">
      <dsp:nvSpPr>
        <dsp:cNvPr id="0" name=""/>
        <dsp:cNvSpPr/>
      </dsp:nvSpPr>
      <dsp:spPr>
        <a:xfrm>
          <a:off x="6203279" y="2420412"/>
          <a:ext cx="525266" cy="6348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62EB-E14E-46C1-9C60-4C66B66301A2}">
      <dsp:nvSpPr>
        <dsp:cNvPr id="0" name=""/>
        <dsp:cNvSpPr/>
      </dsp:nvSpPr>
      <dsp:spPr>
        <a:xfrm>
          <a:off x="3576947" y="3123650"/>
          <a:ext cx="2626332" cy="91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Ease of Implementation in Hardware</a:t>
          </a:r>
          <a:endParaRPr lang="en-IN" sz="1900" kern="1200"/>
        </a:p>
      </dsp:txBody>
      <dsp:txXfrm>
        <a:off x="3576947" y="3123650"/>
        <a:ext cx="2626332" cy="916987"/>
      </dsp:txXfrm>
    </dsp:sp>
    <dsp:sp modelId="{A8A62ACE-0924-4574-B916-FF71E92AF3AB}">
      <dsp:nvSpPr>
        <dsp:cNvPr id="0" name=""/>
        <dsp:cNvSpPr/>
      </dsp:nvSpPr>
      <dsp:spPr>
        <a:xfrm>
          <a:off x="6203279" y="3123650"/>
          <a:ext cx="525266" cy="91698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26B6-6C49-46F8-9CDE-9B0CE547DFF5}">
      <dsp:nvSpPr>
        <dsp:cNvPr id="0" name=""/>
        <dsp:cNvSpPr/>
      </dsp:nvSpPr>
      <dsp:spPr>
        <a:xfrm>
          <a:off x="235907" y="-1434717"/>
          <a:ext cx="4368800" cy="34611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F4483-3E3A-40BC-9E4F-9B7B06B914A6}">
      <dsp:nvSpPr>
        <dsp:cNvPr id="0" name=""/>
        <dsp:cNvSpPr/>
      </dsp:nvSpPr>
      <dsp:spPr>
        <a:xfrm rot="16200000">
          <a:off x="4602589" y="152400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3B70B-6935-4293-9229-8CF23AF1A59A}">
      <dsp:nvSpPr>
        <dsp:cNvPr id="0" name=""/>
        <dsp:cNvSpPr/>
      </dsp:nvSpPr>
      <dsp:spPr>
        <a:xfrm>
          <a:off x="5116060" y="0"/>
          <a:ext cx="3742741" cy="5318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1. Ambiguity in Zero Representation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2. Complexity in Arithmetic Operations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3. Inefficient for Some Operations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4.Additional Hardware Complexity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5. Difficulties with Negative Numbers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6. Limited Range of Representations</a:t>
          </a:r>
          <a:endParaRPr lang="en-IN" sz="2500" kern="1200" dirty="0"/>
        </a:p>
      </dsp:txBody>
      <dsp:txXfrm>
        <a:off x="5116060" y="0"/>
        <a:ext cx="3742741" cy="5318922"/>
      </dsp:txXfrm>
    </dsp:sp>
    <dsp:sp modelId="{A38D2798-E6E7-4915-B9C7-1BFE4DB0A09D}">
      <dsp:nvSpPr>
        <dsp:cNvPr id="0" name=""/>
        <dsp:cNvSpPr/>
      </dsp:nvSpPr>
      <dsp:spPr>
        <a:xfrm>
          <a:off x="1235050" y="-202150"/>
          <a:ext cx="2272355" cy="201881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rgbClr val="FF0000"/>
              </a:solidFill>
              <a:latin typeface="Arial Black" panose="020B0A04020102020204" pitchFamily="34" charset="0"/>
            </a:rPr>
            <a:t>Limitation OF 1’s and 2’s Complement</a:t>
          </a:r>
        </a:p>
      </dsp:txBody>
      <dsp:txXfrm>
        <a:off x="1567829" y="93498"/>
        <a:ext cx="1606797" cy="1427516"/>
      </dsp:txXfrm>
    </dsp:sp>
    <dsp:sp modelId="{F6CC3FC2-CA55-4BD8-9B7D-1AAAF723310B}">
      <dsp:nvSpPr>
        <dsp:cNvPr id="0" name=""/>
        <dsp:cNvSpPr/>
      </dsp:nvSpPr>
      <dsp:spPr>
        <a:xfrm>
          <a:off x="19661" y="-448698"/>
          <a:ext cx="4741333" cy="5181936"/>
        </a:xfrm>
        <a:prstGeom prst="funnel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428C-1A6F-4D7A-8E10-C0EB40D186B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E48E-1A8B-4B88-BBB6-89CCB0C29A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0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CE48E-1A8B-4B88-BBB6-89CCB0C29A5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61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5605F-8113-92F9-E661-EA0C8333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25D2CEA5-55B0-C430-3C76-D8843CB50E99}"/>
              </a:ext>
            </a:extLst>
          </p:cNvPr>
          <p:cNvSpPr/>
          <p:nvPr/>
        </p:nvSpPr>
        <p:spPr>
          <a:xfrm>
            <a:off x="4149213" y="1347019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96A9C-EF61-CA92-5CA4-C26846323E46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6130413" y="2928327"/>
            <a:ext cx="78658" cy="2188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2F436A-C105-0DD3-94E4-F054BEA8734A}"/>
              </a:ext>
            </a:extLst>
          </p:cNvPr>
          <p:cNvCxnSpPr>
            <a:cxnSpLocks/>
          </p:cNvCxnSpPr>
          <p:nvPr/>
        </p:nvCxnSpPr>
        <p:spPr>
          <a:xfrm flipH="1">
            <a:off x="6130413" y="3618271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55EE18-3FF6-8AF5-716B-7D3F645CB7DD}"/>
              </a:ext>
            </a:extLst>
          </p:cNvPr>
          <p:cNvSpPr txBox="1"/>
          <p:nvPr/>
        </p:nvSpPr>
        <p:spPr>
          <a:xfrm>
            <a:off x="6676103" y="343795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1’s Complement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ACC83A-ED43-B40B-ADAB-F099BA6907B0}"/>
              </a:ext>
            </a:extLst>
          </p:cNvPr>
          <p:cNvCxnSpPr>
            <a:cxnSpLocks/>
          </p:cNvCxnSpPr>
          <p:nvPr/>
        </p:nvCxnSpPr>
        <p:spPr>
          <a:xfrm flipH="1">
            <a:off x="6145164" y="4104967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70E6CB-FCF9-F085-00B0-9126C1135032}"/>
              </a:ext>
            </a:extLst>
          </p:cNvPr>
          <p:cNvCxnSpPr>
            <a:cxnSpLocks/>
          </p:cNvCxnSpPr>
          <p:nvPr/>
        </p:nvCxnSpPr>
        <p:spPr>
          <a:xfrm flipH="1">
            <a:off x="6209071" y="4564313"/>
            <a:ext cx="4817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D7E9E-4E37-252A-05BE-54E0E1E66C18}"/>
              </a:ext>
            </a:extLst>
          </p:cNvPr>
          <p:cNvCxnSpPr>
            <a:cxnSpLocks/>
          </p:cNvCxnSpPr>
          <p:nvPr/>
        </p:nvCxnSpPr>
        <p:spPr>
          <a:xfrm flipH="1">
            <a:off x="6209071" y="5117283"/>
            <a:ext cx="4572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C5C261-D766-C26C-2F7F-A4F3273BC97B}"/>
              </a:ext>
            </a:extLst>
          </p:cNvPr>
          <p:cNvSpPr txBox="1"/>
          <p:nvPr/>
        </p:nvSpPr>
        <p:spPr>
          <a:xfrm>
            <a:off x="6705605" y="38926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2</a:t>
            </a:r>
            <a:r>
              <a:rPr lang="en-IN" sz="1800" b="1" dirty="0"/>
              <a:t>’s Complement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DD54B-0B5B-F20E-B82F-C91C8C860A30}"/>
              </a:ext>
            </a:extLst>
          </p:cNvPr>
          <p:cNvSpPr txBox="1"/>
          <p:nvPr/>
        </p:nvSpPr>
        <p:spPr>
          <a:xfrm>
            <a:off x="6754761" y="4379647"/>
            <a:ext cx="4677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</a:t>
            </a:r>
            <a:r>
              <a:rPr lang="en-IN" b="1" dirty="0" err="1"/>
              <a:t>inary</a:t>
            </a:r>
            <a:r>
              <a:rPr lang="en-IN" b="1" dirty="0"/>
              <a:t> Addition</a:t>
            </a:r>
            <a:endParaRPr lang="en-IN" sz="1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0AEB57-D0C1-A86E-D878-207098525169}"/>
              </a:ext>
            </a:extLst>
          </p:cNvPr>
          <p:cNvSpPr txBox="1"/>
          <p:nvPr/>
        </p:nvSpPr>
        <p:spPr>
          <a:xfrm>
            <a:off x="6754761" y="4914367"/>
            <a:ext cx="501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/>
              <a:t>Binary Subtraction</a:t>
            </a:r>
          </a:p>
        </p:txBody>
      </p:sp>
    </p:spTree>
    <p:extLst>
      <p:ext uri="{BB962C8B-B14F-4D97-AF65-F5344CB8AC3E}">
        <p14:creationId xmlns:p14="http://schemas.microsoft.com/office/powerpoint/2010/main" val="174927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A277-F11C-1595-176A-4A84418B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233"/>
            <a:ext cx="9741310" cy="5112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Q. Add the number using binary addition (-28)10 and (-14)10.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D2334-27B1-3C59-127A-27DB60A0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35" y="1435511"/>
            <a:ext cx="7875504" cy="50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621C-2762-4C7E-E762-98977B77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EAB0-B719-EF38-D708-BF2D89AB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Q1. What is the result of adding 1011 and 1101 in binary?</a:t>
            </a:r>
          </a:p>
          <a:p>
            <a:pPr marL="0" indent="0">
              <a:buNone/>
            </a:pPr>
            <a:r>
              <a:rPr lang="en-US" dirty="0"/>
              <a:t>A. 10100</a:t>
            </a:r>
          </a:p>
          <a:p>
            <a:pPr marL="0" indent="0">
              <a:buNone/>
            </a:pPr>
            <a:r>
              <a:rPr lang="en-US" dirty="0"/>
              <a:t>B. 10010</a:t>
            </a:r>
          </a:p>
          <a:p>
            <a:pPr marL="0" indent="0">
              <a:buNone/>
            </a:pPr>
            <a:r>
              <a:rPr lang="en-US" dirty="0"/>
              <a:t>C. 11000</a:t>
            </a:r>
          </a:p>
          <a:p>
            <a:pPr marL="0" indent="0">
              <a:buNone/>
            </a:pPr>
            <a:r>
              <a:rPr lang="en-US" dirty="0"/>
              <a:t>D. 11110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542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8B44-5CF1-BF61-A681-1F9C38CB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6EAB7-DE25-C983-BC1D-E7B72A7D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Q2. In binary addition, what is </a:t>
            </a:r>
            <a:r>
              <a:rPr lang="en-US" b="1" dirty="0"/>
              <a:t>1 + 1 + 1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10</a:t>
            </a:r>
          </a:p>
          <a:p>
            <a:pPr marL="0" indent="0">
              <a:buNone/>
            </a:pPr>
            <a:r>
              <a:rPr lang="en-US" dirty="0"/>
              <a:t>B. 11</a:t>
            </a:r>
          </a:p>
          <a:p>
            <a:pPr marL="0" indent="0">
              <a:buNone/>
            </a:pPr>
            <a:r>
              <a:rPr lang="en-US" dirty="0"/>
              <a:t>C. 01</a:t>
            </a:r>
          </a:p>
          <a:p>
            <a:pPr marL="0" indent="0">
              <a:buNone/>
            </a:pPr>
            <a:r>
              <a:rPr lang="en-US" dirty="0"/>
              <a:t>D. 111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258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F1B5-923B-2039-EA46-5D2CC200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16" y="365125"/>
            <a:ext cx="8148484" cy="1325563"/>
          </a:xfrm>
        </p:spPr>
        <p:txBody>
          <a:bodyPr/>
          <a:lstStyle/>
          <a:p>
            <a:r>
              <a:rPr lang="en-US" dirty="0"/>
              <a:t>Binary Subtraction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CB4F2B-CDC3-051A-FA0D-67314171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105" y="1789470"/>
            <a:ext cx="9807790" cy="3392129"/>
          </a:xfrm>
        </p:spPr>
      </p:pic>
    </p:spTree>
    <p:extLst>
      <p:ext uri="{BB962C8B-B14F-4D97-AF65-F5344CB8AC3E}">
        <p14:creationId xmlns:p14="http://schemas.microsoft.com/office/powerpoint/2010/main" val="40539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FDE9-8C3F-2FBB-3FD0-EE432A07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Subtract (1010)2 from (1111)2 using 2’s complement method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E77A-93D7-5753-33F1-74763D3E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Step-1: 2’s complement of (1010)2 is (0110)2.</a:t>
            </a:r>
          </a:p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Step-2: Add (0110)2 to (1111)2.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7983-18CB-9CEA-759C-1F9A7D83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30" y="2515265"/>
            <a:ext cx="4945809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FA86-34A5-3B90-2329-5CFC8EC8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 3 from 2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C5A2F-4B05-410D-4411-EC4A0F73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013"/>
            <a:ext cx="9623323" cy="53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50DC-56E1-1579-1CDA-9894F20A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302D8-F837-9EB4-DDCF-9B6EC4B8E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What is the 2's complement of the binary number </a:t>
            </a:r>
            <a:r>
              <a:rPr lang="en-US" b="1" dirty="0"/>
              <a:t>01101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10010</a:t>
            </a:r>
          </a:p>
          <a:p>
            <a:pPr marL="0" indent="0">
              <a:buNone/>
            </a:pPr>
            <a:r>
              <a:rPr lang="en-US" dirty="0"/>
              <a:t>B. 11010</a:t>
            </a:r>
          </a:p>
          <a:p>
            <a:pPr marL="0" indent="0">
              <a:buNone/>
            </a:pPr>
            <a:r>
              <a:rPr lang="en-US" dirty="0"/>
              <a:t>C. 10101</a:t>
            </a:r>
          </a:p>
          <a:p>
            <a:pPr marL="0" indent="0">
              <a:buNone/>
            </a:pPr>
            <a:r>
              <a:rPr lang="en-US" dirty="0"/>
              <a:t>D. 10011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336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BAFE-F164-0642-5639-B7D698E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66DC-9779-B7C3-31C5-D0855C5B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Solve 1101 - 1010 using 2's complement. What is the final result?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A. 0011</a:t>
            </a:r>
          </a:p>
          <a:p>
            <a:pPr marL="0" indent="0">
              <a:buNone/>
            </a:pPr>
            <a:r>
              <a:rPr lang="en-US" dirty="0"/>
              <a:t>B. 0110</a:t>
            </a:r>
          </a:p>
          <a:p>
            <a:pPr marL="0" indent="0">
              <a:buNone/>
            </a:pPr>
            <a:r>
              <a:rPr lang="en-US" dirty="0"/>
              <a:t>C. 0101</a:t>
            </a:r>
          </a:p>
          <a:p>
            <a:pPr marL="0" indent="0">
              <a:buNone/>
            </a:pPr>
            <a:r>
              <a:rPr lang="en-US" dirty="0"/>
              <a:t>D. 1111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656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C49F-DA85-98D3-976D-E1E68F6D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81C9-E514-8D26-D3FC-D771A23B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Subtract 0110 from 1010 using 2's complement. What is the result?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0100</a:t>
            </a:r>
          </a:p>
          <a:p>
            <a:pPr marL="0" indent="0">
              <a:buNone/>
            </a:pPr>
            <a:r>
              <a:rPr lang="en-US" dirty="0"/>
              <a:t>B. 1000</a:t>
            </a:r>
          </a:p>
          <a:p>
            <a:pPr marL="0" indent="0">
              <a:buNone/>
            </a:pPr>
            <a:r>
              <a:rPr lang="en-US" dirty="0"/>
              <a:t>C. 1100</a:t>
            </a:r>
          </a:p>
          <a:p>
            <a:pPr marL="0" indent="0">
              <a:buNone/>
            </a:pPr>
            <a:r>
              <a:rPr lang="en-US" dirty="0"/>
              <a:t>D. 0010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801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962" y="602802"/>
            <a:ext cx="346589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30" dirty="0"/>
              <a:t>T</a:t>
            </a:r>
            <a:r>
              <a:rPr b="1" dirty="0"/>
              <a:t>ry</a:t>
            </a:r>
            <a:r>
              <a:rPr b="1" spc="-90" dirty="0"/>
              <a:t> </a:t>
            </a:r>
            <a:r>
              <a:rPr b="1" spc="-345" dirty="0"/>
              <a:t>Y</a:t>
            </a:r>
            <a:r>
              <a:rPr b="1" spc="-30" dirty="0"/>
              <a:t>o</a:t>
            </a:r>
            <a:r>
              <a:rPr b="1" spc="-45" dirty="0"/>
              <a:t>u</a:t>
            </a:r>
            <a:r>
              <a:rPr b="1" spc="-114" dirty="0"/>
              <a:t>r</a:t>
            </a:r>
            <a:r>
              <a:rPr b="1" spc="-35" dirty="0"/>
              <a:t>s</a:t>
            </a:r>
            <a:r>
              <a:rPr b="1" spc="-45" dirty="0"/>
              <a:t>e</a:t>
            </a:r>
            <a:r>
              <a:rPr b="1" spc="-30" dirty="0"/>
              <a:t>l</a:t>
            </a:r>
            <a:r>
              <a:rPr b="1" dirty="0"/>
              <a:t>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506773"/>
            <a:ext cx="7561580" cy="507767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. Find the 2's complement of the binary number </a:t>
            </a:r>
          </a:p>
          <a:p>
            <a:pPr marL="50165">
              <a:spcBef>
                <a:spcPts val="595"/>
              </a:spcBef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(101110)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50165">
              <a:spcBef>
                <a:spcPts val="595"/>
              </a:spcBef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Q2. Add the binary numbers (1101)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endParaRPr lang="en-US" sz="4000" dirty="0"/>
          </a:p>
          <a:p>
            <a:pPr marL="50165">
              <a:spcBef>
                <a:spcPts val="595"/>
              </a:spcBef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 and (1011)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r>
              <a:rPr lang="en-US" sz="4000" baseline="-16000" dirty="0"/>
              <a:t> 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using 2's complement.</a:t>
            </a: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50165">
              <a:spcBef>
                <a:spcPts val="595"/>
              </a:spcBef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Q3. Subtract (0111)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 from (1010)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 ​using 2's complement.</a:t>
            </a: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9" name="Cloud 8"/>
          <p:cNvSpPr/>
          <p:nvPr/>
        </p:nvSpPr>
        <p:spPr>
          <a:xfrm>
            <a:off x="8382000" y="228600"/>
            <a:ext cx="28194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Home assignments</a:t>
            </a:r>
          </a:p>
        </p:txBody>
      </p:sp>
      <p:sp>
        <p:nvSpPr>
          <p:cNvPr id="10" name="Cloud 9"/>
          <p:cNvSpPr/>
          <p:nvPr/>
        </p:nvSpPr>
        <p:spPr>
          <a:xfrm>
            <a:off x="8763000" y="1143000"/>
            <a:ext cx="2667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Share on lpu live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EAE7-E73C-EB7E-4FA8-3A8DCF0F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1's and 2's Complement are Needed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5FCAE8-6A21-C15D-4917-8187B91A0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756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78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AD5B-C73E-46CF-A761-456A8B53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836E0CE-A3E2-D0EF-AF4C-10311F6AB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942375"/>
              </p:ext>
            </p:extLst>
          </p:nvPr>
        </p:nvGraphicFramePr>
        <p:xfrm>
          <a:off x="2032000" y="719666"/>
          <a:ext cx="9914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13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DD12-3DA8-C80B-ED0A-3045FEB2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1’s Complement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DA0D-BC63-CD29-F61D-FBB55643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binary number system in which each bit of a binary number is inverted (flipped), meaning 0 becomes 1 and 1 becomes 0.</a:t>
            </a:r>
          </a:p>
          <a:p>
            <a:endParaRPr lang="en-US" dirty="0"/>
          </a:p>
          <a:p>
            <a:r>
              <a:rPr lang="en-US" dirty="0"/>
              <a:t>Ex: Binary number:  (1010)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endParaRPr lang="en-US" dirty="0"/>
          </a:p>
          <a:p>
            <a:endParaRPr lang="en-US" dirty="0"/>
          </a:p>
          <a:p>
            <a:r>
              <a:rPr lang="en-US" dirty="0"/>
              <a:t>1's complement: ( 0101 )</a:t>
            </a:r>
            <a:r>
              <a:rPr lang="en-IN" sz="2800" spc="67" baseline="-16000" dirty="0">
                <a:latin typeface="Cambria Math" panose="02040503050406030204"/>
                <a:cs typeface="Cambria Math" panose="02040503050406030204"/>
              </a:rPr>
              <a:t> 2</a:t>
            </a:r>
            <a:endParaRPr lang="en-IN" sz="2800" baseline="-16000" dirty="0">
              <a:latin typeface="Cambria Math" panose="02040503050406030204"/>
              <a:cs typeface="Cambria Math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309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6412A9-E4C2-A634-3B24-5AEE5834662F}"/>
              </a:ext>
            </a:extLst>
          </p:cNvPr>
          <p:cNvSpPr txBox="1"/>
          <p:nvPr/>
        </p:nvSpPr>
        <p:spPr>
          <a:xfrm>
            <a:off x="857864" y="1014809"/>
            <a:ext cx="7450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A3A3A"/>
                </a:solidFill>
                <a:latin typeface="-apple-system"/>
              </a:rPr>
              <a:t>Q1. R</a:t>
            </a:r>
            <a:r>
              <a:rPr lang="en-US" sz="2800" b="1" i="0" dirty="0">
                <a:solidFill>
                  <a:srgbClr val="3A3A3A"/>
                </a:solidFill>
                <a:effectLst/>
                <a:latin typeface="-apple-system"/>
              </a:rPr>
              <a:t>epresent 34 in 1’s complement form</a:t>
            </a:r>
            <a:endParaRPr lang="en-I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5DCFB-BDF6-117C-7385-C61AAB5C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07" y="1538029"/>
            <a:ext cx="4109625" cy="2275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7EA35-20F2-0FBA-4D62-A36985E730DD}"/>
              </a:ext>
            </a:extLst>
          </p:cNvPr>
          <p:cNvSpPr txBox="1"/>
          <p:nvPr/>
        </p:nvSpPr>
        <p:spPr>
          <a:xfrm>
            <a:off x="1074173" y="39677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Q2. Find 1's complement of (10110)2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9A1CF2-EDA6-C43F-2A2E-C2697FEF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63" y="4426999"/>
            <a:ext cx="3050141" cy="20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C64-6EA9-692D-8F78-FBFFCC1C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058FE-DEE7-893F-5C58-8A9B6B0B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What is the 1's complement of the binary number </a:t>
            </a:r>
            <a:r>
              <a:rPr lang="en-US" b="1" dirty="0"/>
              <a:t>1011001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0100110</a:t>
            </a:r>
          </a:p>
          <a:p>
            <a:pPr marL="0" indent="0">
              <a:buNone/>
            </a:pPr>
            <a:r>
              <a:rPr lang="en-US" dirty="0"/>
              <a:t>B. 1100110</a:t>
            </a:r>
          </a:p>
          <a:p>
            <a:pPr marL="0" indent="0">
              <a:buNone/>
            </a:pPr>
            <a:r>
              <a:rPr lang="en-US" dirty="0"/>
              <a:t>C. 1010110</a:t>
            </a:r>
          </a:p>
          <a:p>
            <a:pPr marL="0" indent="0">
              <a:buNone/>
            </a:pPr>
            <a:r>
              <a:rPr lang="en-US" dirty="0"/>
              <a:t>D. 0110100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010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2F5D-EED2-9EC1-5E3A-2A5E7D07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C93EF-3314-E9CC-BF53-7F6C5B09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5" y="2484690"/>
            <a:ext cx="5296359" cy="2232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001C2-52B2-590D-FCE2-DEB2A9A3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89" y="2573248"/>
            <a:ext cx="4979224" cy="2755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4A12FA-F8C8-8E9E-F0EC-FECBBA3F8B9A}"/>
              </a:ext>
            </a:extLst>
          </p:cNvPr>
          <p:cNvSpPr txBox="1"/>
          <p:nvPr/>
        </p:nvSpPr>
        <p:spPr>
          <a:xfrm>
            <a:off x="799641" y="1617238"/>
            <a:ext cx="801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Represent 34 and 5 as 2’s Complement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68445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4FF1-FD57-E020-F16B-6F84622F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1B6E-9369-753A-8A35-969149CC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What is the 2's complement of the binary number </a:t>
            </a:r>
            <a:r>
              <a:rPr lang="en-US" b="1" dirty="0"/>
              <a:t>1100101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0011011</a:t>
            </a:r>
          </a:p>
          <a:p>
            <a:pPr marL="0" indent="0">
              <a:buNone/>
            </a:pPr>
            <a:r>
              <a:rPr lang="en-US" dirty="0"/>
              <a:t>B. 1100110</a:t>
            </a:r>
          </a:p>
          <a:p>
            <a:pPr marL="0" indent="0">
              <a:buNone/>
            </a:pPr>
            <a:r>
              <a:rPr lang="en-US" dirty="0"/>
              <a:t>C. 0011010</a:t>
            </a:r>
          </a:p>
          <a:p>
            <a:pPr marL="0" indent="0">
              <a:buNone/>
            </a:pPr>
            <a:r>
              <a:rPr lang="en-US" dirty="0"/>
              <a:t>D. 0011011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217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F417-57A9-AF3F-19FE-0E11A92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456" y="500062"/>
            <a:ext cx="7021538" cy="1325563"/>
          </a:xfrm>
        </p:spPr>
        <p:txBody>
          <a:bodyPr/>
          <a:lstStyle/>
          <a:p>
            <a:r>
              <a:rPr lang="en-US" dirty="0"/>
              <a:t>Binary Addition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B965-81D2-C02F-23FE-DF13796F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Q. Add the binary number (1001 1000)2 and (00110110)2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45724-E55B-ED5C-84BB-CD21DEA0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56" y="2243426"/>
            <a:ext cx="3422931" cy="20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AEA7-98A2-060B-EF49-2F20EAF7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045"/>
            <a:ext cx="10515600" cy="50659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Q. Add the numbers using binary addition (36)10 and (24)10.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CA68-0285-608A-FAC7-6B6F8EB7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07" y="2293948"/>
            <a:ext cx="2568458" cy="268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AF62D-CA69-7120-4F1A-A3951C7A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96" y="2293948"/>
            <a:ext cx="2113748" cy="2605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3CEEE-F869-4993-40AA-26430D4D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874" y="2293948"/>
            <a:ext cx="2615088" cy="2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77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7605</TotalTime>
  <Words>508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Arial Black</vt:lpstr>
      <vt:lpstr>Calibri</vt:lpstr>
      <vt:lpstr>Cambria Math</vt:lpstr>
      <vt:lpstr>Times New Roman</vt:lpstr>
      <vt:lpstr>Verdana</vt:lpstr>
      <vt:lpstr>1_Office Theme</vt:lpstr>
      <vt:lpstr>PowerPoint Presentation</vt:lpstr>
      <vt:lpstr>Why 1's and 2's Complement are Needed</vt:lpstr>
      <vt:lpstr>1’s Complement</vt:lpstr>
      <vt:lpstr>PowerPoint Presentation</vt:lpstr>
      <vt:lpstr>QUICK QUIZ (POLL)</vt:lpstr>
      <vt:lpstr>2’s Complement</vt:lpstr>
      <vt:lpstr>QUICK QUIZ (POLL)</vt:lpstr>
      <vt:lpstr>Binary Addition</vt:lpstr>
      <vt:lpstr>PowerPoint Presentation</vt:lpstr>
      <vt:lpstr>PowerPoint Presentation</vt:lpstr>
      <vt:lpstr>QUICK QUIZ (POLL)</vt:lpstr>
      <vt:lpstr>QUICK QUIZ (POLL)</vt:lpstr>
      <vt:lpstr>Binary Subtraction</vt:lpstr>
      <vt:lpstr>Subtract (1010)2 from (1111)2 using 2’s complement method</vt:lpstr>
      <vt:lpstr>Subtract 3 from 2</vt:lpstr>
      <vt:lpstr>QUICK QUIZ (POLL)</vt:lpstr>
      <vt:lpstr>QUICK QUIZ (POLL)</vt:lpstr>
      <vt:lpstr>QUICK QUIZ (POLL)</vt:lpstr>
      <vt:lpstr>Try Yourself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25</cp:revision>
  <dcterms:created xsi:type="dcterms:W3CDTF">2024-12-19T08:47:23Z</dcterms:created>
  <dcterms:modified xsi:type="dcterms:W3CDTF">2025-07-17T06:44:03Z</dcterms:modified>
</cp:coreProperties>
</file>