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4038" r:id="rId2"/>
    <p:sldId id="4043" r:id="rId3"/>
    <p:sldId id="4044" r:id="rId4"/>
    <p:sldId id="4045" r:id="rId5"/>
    <p:sldId id="259" r:id="rId6"/>
    <p:sldId id="260" r:id="rId7"/>
    <p:sldId id="4046" r:id="rId8"/>
    <p:sldId id="4022" r:id="rId9"/>
    <p:sldId id="4013" r:id="rId10"/>
    <p:sldId id="282" r:id="rId11"/>
    <p:sldId id="281" r:id="rId12"/>
    <p:sldId id="283" r:id="rId13"/>
    <p:sldId id="4015" r:id="rId14"/>
    <p:sldId id="285" r:id="rId15"/>
    <p:sldId id="286" r:id="rId16"/>
    <p:sldId id="4017" r:id="rId17"/>
    <p:sldId id="4018" r:id="rId18"/>
    <p:sldId id="4019" r:id="rId19"/>
    <p:sldId id="288" r:id="rId20"/>
    <p:sldId id="4023" r:id="rId21"/>
    <p:sldId id="290" r:id="rId22"/>
    <p:sldId id="266" r:id="rId23"/>
    <p:sldId id="267" r:id="rId24"/>
    <p:sldId id="270" r:id="rId25"/>
    <p:sldId id="271" r:id="rId26"/>
    <p:sldId id="272" r:id="rId27"/>
    <p:sldId id="273" r:id="rId28"/>
    <p:sldId id="4047" r:id="rId29"/>
    <p:sldId id="274" r:id="rId30"/>
    <p:sldId id="275" r:id="rId31"/>
    <p:sldId id="304" r:id="rId32"/>
    <p:sldId id="276" r:id="rId33"/>
    <p:sldId id="277" r:id="rId34"/>
    <p:sldId id="278" r:id="rId35"/>
    <p:sldId id="4026" r:id="rId36"/>
    <p:sldId id="4028" r:id="rId37"/>
    <p:sldId id="4029" r:id="rId38"/>
    <p:sldId id="4030" r:id="rId39"/>
    <p:sldId id="4032" r:id="rId40"/>
    <p:sldId id="4031" r:id="rId41"/>
    <p:sldId id="293" r:id="rId42"/>
    <p:sldId id="4016" r:id="rId43"/>
    <p:sldId id="401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6E278-2C9F-49A7-8CB8-9FA02031645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D980C3A-CA2D-496B-971B-32F5D778EF96}">
      <dgm:prSet phldrT="[Text]" custT="1"/>
      <dgm:spPr/>
      <dgm:t>
        <a:bodyPr/>
        <a:lstStyle/>
        <a:p>
          <a:r>
            <a:rPr lang="en-US" sz="1000" b="1" i="0" u="none" strike="noStrike" baseline="0" dirty="0">
              <a:solidFill>
                <a:srgbClr val="FF0000"/>
              </a:solidFill>
              <a:latin typeface="Verdana" panose="020B0604030504040204" pitchFamily="34" charset="0"/>
            </a:rPr>
            <a:t>Number System Conversion</a:t>
          </a:r>
          <a:endParaRPr lang="en-IN" sz="1000" b="1" dirty="0">
            <a:solidFill>
              <a:srgbClr val="FF0000"/>
            </a:solidFill>
          </a:endParaRPr>
        </a:p>
      </dgm:t>
    </dgm:pt>
    <dgm:pt modelId="{9313C0B3-3640-493E-88A4-05D6269695DB}" type="parTrans" cxnId="{D08A9543-56A5-4BB4-8899-151841CD1B46}">
      <dgm:prSet/>
      <dgm:spPr/>
      <dgm:t>
        <a:bodyPr/>
        <a:lstStyle/>
        <a:p>
          <a:endParaRPr lang="en-IN"/>
        </a:p>
      </dgm:t>
    </dgm:pt>
    <dgm:pt modelId="{D9DCE7CC-0E3E-4628-92FA-11CBAF38B4E1}" type="sibTrans" cxnId="{D08A9543-56A5-4BB4-8899-151841CD1B46}">
      <dgm:prSet/>
      <dgm:spPr/>
      <dgm:t>
        <a:bodyPr/>
        <a:lstStyle/>
        <a:p>
          <a:endParaRPr lang="en-IN"/>
        </a:p>
      </dgm:t>
    </dgm:pt>
    <dgm:pt modelId="{7C8DD827-1059-4969-A402-1037CDABD801}">
      <dgm:prSet phldrT="[Text]" custT="1"/>
      <dgm:spPr/>
      <dgm:t>
        <a:bodyPr/>
        <a:lstStyle/>
        <a:p>
          <a:r>
            <a:rPr lang="en-IN" sz="1200" b="1" spc="-20" dirty="0">
              <a:latin typeface="Calibri" panose="020F0502020204030204"/>
              <a:cs typeface="Calibri" panose="020F0502020204030204"/>
            </a:rPr>
            <a:t>Any</a:t>
          </a:r>
          <a:r>
            <a:rPr lang="en-IN" sz="1200" b="1" spc="-30" dirty="0">
              <a:latin typeface="Calibri" panose="020F0502020204030204"/>
              <a:cs typeface="Calibri" panose="020F0502020204030204"/>
            </a:rPr>
            <a:t> </a:t>
          </a:r>
          <a:r>
            <a:rPr lang="en-IN" sz="1200" b="1" spc="-20" dirty="0">
              <a:latin typeface="Calibri" panose="020F0502020204030204"/>
              <a:cs typeface="Calibri" panose="020F0502020204030204"/>
            </a:rPr>
            <a:t>to</a:t>
          </a:r>
          <a:r>
            <a:rPr lang="en-IN" sz="1200" b="1" spc="-10" dirty="0">
              <a:latin typeface="Calibri" panose="020F0502020204030204"/>
              <a:cs typeface="Calibri" panose="020F0502020204030204"/>
            </a:rPr>
            <a:t> </a:t>
          </a:r>
          <a:r>
            <a:rPr lang="en-IN" sz="1200" b="1" spc="-5" dirty="0">
              <a:latin typeface="Calibri" panose="020F0502020204030204"/>
              <a:cs typeface="Calibri" panose="020F0502020204030204"/>
            </a:rPr>
            <a:t>decimal</a:t>
          </a:r>
          <a:endParaRPr lang="en-IN" sz="1200" dirty="0"/>
        </a:p>
      </dgm:t>
    </dgm:pt>
    <dgm:pt modelId="{6932F439-C28F-4016-AB0D-95A62902B479}" type="parTrans" cxnId="{7CA10E80-8C83-4165-8E3B-61576DB759C5}">
      <dgm:prSet/>
      <dgm:spPr/>
      <dgm:t>
        <a:bodyPr/>
        <a:lstStyle/>
        <a:p>
          <a:endParaRPr lang="en-IN"/>
        </a:p>
      </dgm:t>
    </dgm:pt>
    <dgm:pt modelId="{774E11ED-06E0-462B-9697-5FE416AF7122}" type="sibTrans" cxnId="{7CA10E80-8C83-4165-8E3B-61576DB759C5}">
      <dgm:prSet/>
      <dgm:spPr/>
      <dgm:t>
        <a:bodyPr/>
        <a:lstStyle/>
        <a:p>
          <a:endParaRPr lang="en-IN"/>
        </a:p>
      </dgm:t>
    </dgm:pt>
    <dgm:pt modelId="{D3911EBF-2B6C-4A70-BDD3-891B0BEE306E}">
      <dgm:prSet phldrT="[Text]" custT="1"/>
      <dgm:spPr/>
      <dgm:t>
        <a:bodyPr/>
        <a:lstStyle/>
        <a:p>
          <a:r>
            <a:rPr lang="en-US" sz="1000" b="1" dirty="0">
              <a:solidFill>
                <a:srgbClr val="FF0000"/>
              </a:solidFill>
            </a:rPr>
            <a:t>Logic gates and Boolean Algebra</a:t>
          </a:r>
          <a:endParaRPr lang="en-IN" sz="1000" b="1" dirty="0">
            <a:solidFill>
              <a:srgbClr val="FF0000"/>
            </a:solidFill>
          </a:endParaRPr>
        </a:p>
      </dgm:t>
    </dgm:pt>
    <dgm:pt modelId="{6846D571-5042-4C65-A938-B3228070CDE1}" type="parTrans" cxnId="{FF70DB59-2761-4532-BDBF-05D1B9C92D4E}">
      <dgm:prSet/>
      <dgm:spPr/>
      <dgm:t>
        <a:bodyPr/>
        <a:lstStyle/>
        <a:p>
          <a:endParaRPr lang="en-IN"/>
        </a:p>
      </dgm:t>
    </dgm:pt>
    <dgm:pt modelId="{8BB0D479-6D28-45C5-96FD-6F5C8CA0CB9E}" type="sibTrans" cxnId="{FF70DB59-2761-4532-BDBF-05D1B9C92D4E}">
      <dgm:prSet/>
      <dgm:spPr/>
      <dgm:t>
        <a:bodyPr/>
        <a:lstStyle/>
        <a:p>
          <a:endParaRPr lang="en-IN"/>
        </a:p>
      </dgm:t>
    </dgm:pt>
    <dgm:pt modelId="{B73D37E1-1591-478F-9BCC-487C356D38FC}">
      <dgm:prSet custT="1"/>
      <dgm:spPr/>
      <dgm:t>
        <a:bodyPr/>
        <a:lstStyle/>
        <a:p>
          <a:r>
            <a:rPr lang="en-US" sz="1000" b="1" dirty="0">
              <a:solidFill>
                <a:srgbClr val="FF0000"/>
              </a:solidFill>
            </a:rPr>
            <a:t>Compliments</a:t>
          </a:r>
          <a:endParaRPr lang="en-IN" sz="1000" b="1" dirty="0">
            <a:solidFill>
              <a:srgbClr val="FF0000"/>
            </a:solidFill>
          </a:endParaRPr>
        </a:p>
      </dgm:t>
    </dgm:pt>
    <dgm:pt modelId="{8EBB6B7F-E4B1-4310-8132-B013C04F2C17}" type="parTrans" cxnId="{170578C9-0466-4608-8401-4CA8DDCDB9E8}">
      <dgm:prSet/>
      <dgm:spPr/>
      <dgm:t>
        <a:bodyPr/>
        <a:lstStyle/>
        <a:p>
          <a:endParaRPr lang="en-IN"/>
        </a:p>
      </dgm:t>
    </dgm:pt>
    <dgm:pt modelId="{5D178D18-12EF-46E2-853B-11B978544E25}" type="sibTrans" cxnId="{170578C9-0466-4608-8401-4CA8DDCDB9E8}">
      <dgm:prSet/>
      <dgm:spPr/>
      <dgm:t>
        <a:bodyPr/>
        <a:lstStyle/>
        <a:p>
          <a:endParaRPr lang="en-IN"/>
        </a:p>
      </dgm:t>
    </dgm:pt>
    <dgm:pt modelId="{F288FFB3-DF71-4257-ADD0-02EDEF0DE1A0}">
      <dgm:prSet custT="1"/>
      <dgm:spPr/>
      <dgm:t>
        <a:bodyPr/>
        <a:lstStyle/>
        <a:p>
          <a:r>
            <a:rPr lang="en-IN" sz="1200" b="1" spc="-5" dirty="0">
              <a:latin typeface="Calibri" panose="020F0502020204030204"/>
              <a:cs typeface="Calibri" panose="020F0502020204030204"/>
            </a:rPr>
            <a:t>decimal </a:t>
          </a:r>
          <a:r>
            <a:rPr lang="en-IN" sz="1200" b="1" spc="-20" dirty="0">
              <a:latin typeface="Calibri" panose="020F0502020204030204"/>
              <a:cs typeface="Calibri" panose="020F0502020204030204"/>
            </a:rPr>
            <a:t>to</a:t>
          </a:r>
          <a:r>
            <a:rPr lang="en-IN" sz="1200" b="1" spc="5" dirty="0">
              <a:latin typeface="Calibri" panose="020F0502020204030204"/>
              <a:cs typeface="Calibri" panose="020F0502020204030204"/>
            </a:rPr>
            <a:t> A</a:t>
          </a:r>
          <a:r>
            <a:rPr lang="en-IN" sz="1200" b="1" spc="-20" dirty="0">
              <a:latin typeface="Calibri" panose="020F0502020204030204"/>
              <a:cs typeface="Calibri" panose="020F0502020204030204"/>
            </a:rPr>
            <a:t>ny</a:t>
          </a:r>
          <a:endParaRPr lang="en-IN" sz="1200" dirty="0"/>
        </a:p>
      </dgm:t>
    </dgm:pt>
    <dgm:pt modelId="{A99A38E6-72C6-4F82-9BBA-F21D53AD47F5}" type="parTrans" cxnId="{6FA97008-464C-4589-8724-54245D4FFA77}">
      <dgm:prSet/>
      <dgm:spPr/>
      <dgm:t>
        <a:bodyPr/>
        <a:lstStyle/>
        <a:p>
          <a:endParaRPr lang="en-IN"/>
        </a:p>
      </dgm:t>
    </dgm:pt>
    <dgm:pt modelId="{DD4F646C-05D3-4949-8920-F252C77205B4}" type="sibTrans" cxnId="{6FA97008-464C-4589-8724-54245D4FFA77}">
      <dgm:prSet/>
      <dgm:spPr/>
      <dgm:t>
        <a:bodyPr/>
        <a:lstStyle/>
        <a:p>
          <a:endParaRPr lang="en-IN"/>
        </a:p>
      </dgm:t>
    </dgm:pt>
    <dgm:pt modelId="{C91F26C3-1A9F-46D6-AD28-0AB8F2A816E1}">
      <dgm:prSet/>
      <dgm:spPr/>
      <dgm:t>
        <a:bodyPr/>
        <a:lstStyle/>
        <a:p>
          <a:r>
            <a:rPr lang="en-US" dirty="0"/>
            <a:t>1’s Complement</a:t>
          </a:r>
          <a:endParaRPr lang="en-IN" dirty="0"/>
        </a:p>
      </dgm:t>
    </dgm:pt>
    <dgm:pt modelId="{ED1C3DE6-16FA-4504-9678-35E2108D567B}" type="parTrans" cxnId="{5FCB4AE7-ED4C-4CF2-8235-5E54C425DB16}">
      <dgm:prSet/>
      <dgm:spPr/>
      <dgm:t>
        <a:bodyPr/>
        <a:lstStyle/>
        <a:p>
          <a:endParaRPr lang="en-IN"/>
        </a:p>
      </dgm:t>
    </dgm:pt>
    <dgm:pt modelId="{AE1209F2-FE30-40E6-B23B-6328D888C547}" type="sibTrans" cxnId="{5FCB4AE7-ED4C-4CF2-8235-5E54C425DB16}">
      <dgm:prSet/>
      <dgm:spPr/>
      <dgm:t>
        <a:bodyPr/>
        <a:lstStyle/>
        <a:p>
          <a:endParaRPr lang="en-IN"/>
        </a:p>
      </dgm:t>
    </dgm:pt>
    <dgm:pt modelId="{482FE103-AD3D-46A8-AA87-B978DC244629}">
      <dgm:prSet custT="1"/>
      <dgm:spPr/>
      <dgm:t>
        <a:bodyPr/>
        <a:lstStyle/>
        <a:p>
          <a:r>
            <a:rPr lang="en-US" sz="1100" b="1" dirty="0">
              <a:solidFill>
                <a:srgbClr val="FF0000"/>
              </a:solidFill>
            </a:rPr>
            <a:t>SOP and POS </a:t>
          </a:r>
          <a:endParaRPr lang="en-IN" sz="1100" b="1" dirty="0">
            <a:solidFill>
              <a:srgbClr val="FF0000"/>
            </a:solidFill>
          </a:endParaRPr>
        </a:p>
      </dgm:t>
    </dgm:pt>
    <dgm:pt modelId="{D454B55D-51BE-4825-8B8B-E1C994E02DA3}" type="sibTrans" cxnId="{3EE1E73B-7957-4863-A46F-785065545628}">
      <dgm:prSet/>
      <dgm:spPr/>
      <dgm:t>
        <a:bodyPr/>
        <a:lstStyle/>
        <a:p>
          <a:endParaRPr lang="en-IN"/>
        </a:p>
      </dgm:t>
    </dgm:pt>
    <dgm:pt modelId="{45EFF3C0-ECF4-42C0-BB1A-DBA769367ECD}" type="parTrans" cxnId="{3EE1E73B-7957-4863-A46F-785065545628}">
      <dgm:prSet/>
      <dgm:spPr/>
      <dgm:t>
        <a:bodyPr/>
        <a:lstStyle/>
        <a:p>
          <a:endParaRPr lang="en-IN"/>
        </a:p>
      </dgm:t>
    </dgm:pt>
    <dgm:pt modelId="{F04DD139-2DE6-4951-B986-C8255A204D18}">
      <dgm:prSet/>
      <dgm:spPr/>
      <dgm:t>
        <a:bodyPr/>
        <a:lstStyle/>
        <a:p>
          <a:pPr>
            <a:buFontTx/>
            <a:buChar char="•"/>
          </a:pPr>
          <a:r>
            <a:rPr lang="en-US" dirty="0"/>
            <a:t>SOP Form</a:t>
          </a:r>
          <a:endParaRPr lang="en-IN" dirty="0"/>
        </a:p>
      </dgm:t>
    </dgm:pt>
    <dgm:pt modelId="{435E9C44-BCCD-4058-9E5C-0E6AF0A0FFA5}" type="parTrans" cxnId="{E942D04E-0E75-4958-96DB-A849FB9522E6}">
      <dgm:prSet/>
      <dgm:spPr/>
      <dgm:t>
        <a:bodyPr/>
        <a:lstStyle/>
        <a:p>
          <a:endParaRPr lang="en-IN"/>
        </a:p>
      </dgm:t>
    </dgm:pt>
    <dgm:pt modelId="{39977C47-3213-4DED-9EE5-FD52C2FF9D41}" type="sibTrans" cxnId="{E942D04E-0E75-4958-96DB-A849FB9522E6}">
      <dgm:prSet/>
      <dgm:spPr/>
      <dgm:t>
        <a:bodyPr/>
        <a:lstStyle/>
        <a:p>
          <a:endParaRPr lang="en-IN"/>
        </a:p>
      </dgm:t>
    </dgm:pt>
    <dgm:pt modelId="{70181A68-CC49-4AAC-8B05-91604D828F5A}">
      <dgm:prSet phldrT="[Text]" custT="1"/>
      <dgm:spPr/>
      <dgm:t>
        <a:bodyPr/>
        <a:lstStyle/>
        <a:p>
          <a:r>
            <a:rPr lang="en-US" sz="1000" dirty="0"/>
            <a:t>B-G</a:t>
          </a:r>
          <a:endParaRPr lang="en-IN" sz="1000" dirty="0"/>
        </a:p>
      </dgm:t>
    </dgm:pt>
    <dgm:pt modelId="{5658CEE0-2EBC-40EF-B732-2848C18096EB}" type="parTrans" cxnId="{73BAD543-F97A-4A4C-85B9-6C1B02D2B49B}">
      <dgm:prSet/>
      <dgm:spPr/>
      <dgm:t>
        <a:bodyPr/>
        <a:lstStyle/>
        <a:p>
          <a:endParaRPr lang="en-IN"/>
        </a:p>
      </dgm:t>
    </dgm:pt>
    <dgm:pt modelId="{3B0C0B55-3FDD-44D9-9A7A-B070F2BD5CF9}" type="sibTrans" cxnId="{73BAD543-F97A-4A4C-85B9-6C1B02D2B49B}">
      <dgm:prSet/>
      <dgm:spPr/>
      <dgm:t>
        <a:bodyPr/>
        <a:lstStyle/>
        <a:p>
          <a:endParaRPr lang="en-IN"/>
        </a:p>
      </dgm:t>
    </dgm:pt>
    <dgm:pt modelId="{6612C5D2-2AA4-492C-9A58-F4CE93EFA58D}">
      <dgm:prSet/>
      <dgm:spPr/>
      <dgm:t>
        <a:bodyPr/>
        <a:lstStyle/>
        <a:p>
          <a:r>
            <a:rPr lang="en-US" dirty="0"/>
            <a:t>2’s complement</a:t>
          </a:r>
          <a:endParaRPr lang="en-IN" dirty="0"/>
        </a:p>
      </dgm:t>
    </dgm:pt>
    <dgm:pt modelId="{302ACEE7-9114-4303-86FF-8A50AF1A86A1}" type="parTrans" cxnId="{7E69EF9C-CFBF-424F-8D7D-E9017E301C93}">
      <dgm:prSet/>
      <dgm:spPr/>
      <dgm:t>
        <a:bodyPr/>
        <a:lstStyle/>
        <a:p>
          <a:endParaRPr lang="en-IN"/>
        </a:p>
      </dgm:t>
    </dgm:pt>
    <dgm:pt modelId="{07C94650-FDB3-4574-8A32-565D033B1AB9}" type="sibTrans" cxnId="{7E69EF9C-CFBF-424F-8D7D-E9017E301C93}">
      <dgm:prSet/>
      <dgm:spPr/>
      <dgm:t>
        <a:bodyPr/>
        <a:lstStyle/>
        <a:p>
          <a:endParaRPr lang="en-IN"/>
        </a:p>
      </dgm:t>
    </dgm:pt>
    <dgm:pt modelId="{CD8FEED5-ED47-4D40-95B4-FCE4841C5868}">
      <dgm:prSet phldrT="[Text]" custT="1"/>
      <dgm:spPr/>
      <dgm:t>
        <a:bodyPr/>
        <a:lstStyle/>
        <a:p>
          <a:r>
            <a:rPr lang="en-US" sz="1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Code Conversion</a:t>
          </a:r>
          <a:endParaRPr lang="en-IN" sz="1000" b="1" dirty="0">
            <a:solidFill>
              <a:srgbClr val="FF000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49FE7B8-8560-43DA-A324-DA53660CCCFD}" type="parTrans" cxnId="{7F9AE0CE-A4D8-4A62-848B-2CD3B55988CA}">
      <dgm:prSet/>
      <dgm:spPr/>
      <dgm:t>
        <a:bodyPr/>
        <a:lstStyle/>
        <a:p>
          <a:endParaRPr lang="en-IN"/>
        </a:p>
      </dgm:t>
    </dgm:pt>
    <dgm:pt modelId="{A77A37CE-2F29-4685-A91F-4CCD132A7AF2}" type="sibTrans" cxnId="{7F9AE0CE-A4D8-4A62-848B-2CD3B55988CA}">
      <dgm:prSet/>
      <dgm:spPr/>
      <dgm:t>
        <a:bodyPr/>
        <a:lstStyle/>
        <a:p>
          <a:endParaRPr lang="en-IN"/>
        </a:p>
      </dgm:t>
    </dgm:pt>
    <dgm:pt modelId="{F53AA9A0-3413-4891-9665-344B5FFFF829}">
      <dgm:prSet phldrT="[Text]" custT="1"/>
      <dgm:spPr/>
      <dgm:t>
        <a:bodyPr/>
        <a:lstStyle/>
        <a:p>
          <a:r>
            <a:rPr lang="en-US" sz="1000" dirty="0"/>
            <a:t>G-B</a:t>
          </a:r>
          <a:endParaRPr lang="en-IN" sz="1000" dirty="0"/>
        </a:p>
      </dgm:t>
    </dgm:pt>
    <dgm:pt modelId="{0697B1CC-EAE9-4225-97C7-AF327986DF21}" type="parTrans" cxnId="{1D9458BB-E042-4F97-A597-A07C516C8B84}">
      <dgm:prSet/>
      <dgm:spPr/>
      <dgm:t>
        <a:bodyPr/>
        <a:lstStyle/>
        <a:p>
          <a:endParaRPr lang="en-IN"/>
        </a:p>
      </dgm:t>
    </dgm:pt>
    <dgm:pt modelId="{981AC115-0689-403F-86AC-BEFAC8AE4E54}" type="sibTrans" cxnId="{1D9458BB-E042-4F97-A597-A07C516C8B84}">
      <dgm:prSet/>
      <dgm:spPr/>
      <dgm:t>
        <a:bodyPr/>
        <a:lstStyle/>
        <a:p>
          <a:endParaRPr lang="en-IN"/>
        </a:p>
      </dgm:t>
    </dgm:pt>
    <dgm:pt modelId="{5EECDFCF-F973-473B-B435-E3EC240D4644}">
      <dgm:prSet phldrT="[Text]" custT="1"/>
      <dgm:spPr/>
      <dgm:t>
        <a:bodyPr/>
        <a:lstStyle/>
        <a:p>
          <a:r>
            <a:rPr lang="en-US" sz="1000" dirty="0"/>
            <a:t>Excess-3</a:t>
          </a:r>
          <a:endParaRPr lang="en-IN" sz="1000" dirty="0"/>
        </a:p>
      </dgm:t>
    </dgm:pt>
    <dgm:pt modelId="{3835E766-5C3E-4221-AD3F-1388066AB77A}" type="parTrans" cxnId="{1682BB79-1AEA-4D06-AA9B-8F4C93D7EB58}">
      <dgm:prSet/>
      <dgm:spPr/>
      <dgm:t>
        <a:bodyPr/>
        <a:lstStyle/>
        <a:p>
          <a:endParaRPr lang="en-IN"/>
        </a:p>
      </dgm:t>
    </dgm:pt>
    <dgm:pt modelId="{D7CFD517-B2B7-40B2-98A6-E115F49E5FDD}" type="sibTrans" cxnId="{1682BB79-1AEA-4D06-AA9B-8F4C93D7EB58}">
      <dgm:prSet/>
      <dgm:spPr/>
      <dgm:t>
        <a:bodyPr/>
        <a:lstStyle/>
        <a:p>
          <a:endParaRPr lang="en-IN"/>
        </a:p>
      </dgm:t>
    </dgm:pt>
    <dgm:pt modelId="{176663DA-7A15-4A8D-8C7D-D80C71C33FA2}">
      <dgm:prSet phldrT="[Text]" custT="1"/>
      <dgm:spPr/>
      <dgm:t>
        <a:bodyPr/>
        <a:lstStyle/>
        <a:p>
          <a:r>
            <a:rPr lang="en-US" sz="1000" dirty="0"/>
            <a:t>BCD code</a:t>
          </a:r>
          <a:endParaRPr lang="en-IN" sz="1000" dirty="0"/>
        </a:p>
      </dgm:t>
    </dgm:pt>
    <dgm:pt modelId="{183AFEEC-925B-4226-B437-92B2BA8E4870}" type="parTrans" cxnId="{1DFB7E07-BBCF-4A72-B4F8-3F74A2106664}">
      <dgm:prSet/>
      <dgm:spPr/>
      <dgm:t>
        <a:bodyPr/>
        <a:lstStyle/>
        <a:p>
          <a:endParaRPr lang="en-IN"/>
        </a:p>
      </dgm:t>
    </dgm:pt>
    <dgm:pt modelId="{06AA91C7-2A54-406E-BF4A-A1934596008E}" type="sibTrans" cxnId="{1DFB7E07-BBCF-4A72-B4F8-3F74A2106664}">
      <dgm:prSet/>
      <dgm:spPr/>
      <dgm:t>
        <a:bodyPr/>
        <a:lstStyle/>
        <a:p>
          <a:endParaRPr lang="en-IN"/>
        </a:p>
      </dgm:t>
    </dgm:pt>
    <dgm:pt modelId="{CCD9938E-BA90-4F86-BBA9-9D98E9CF3D97}">
      <dgm:prSet/>
      <dgm:spPr/>
      <dgm:t>
        <a:bodyPr/>
        <a:lstStyle/>
        <a:p>
          <a:r>
            <a:rPr lang="en-US" dirty="0"/>
            <a:t>Binary Addition and Subtraction</a:t>
          </a:r>
          <a:endParaRPr lang="en-IN" dirty="0"/>
        </a:p>
      </dgm:t>
    </dgm:pt>
    <dgm:pt modelId="{A0094C8A-8064-4A90-A43F-3CD4FDA994BD}" type="parTrans" cxnId="{138588BF-9273-40C5-B74A-99D01946A64A}">
      <dgm:prSet/>
      <dgm:spPr/>
      <dgm:t>
        <a:bodyPr/>
        <a:lstStyle/>
        <a:p>
          <a:endParaRPr lang="en-IN"/>
        </a:p>
      </dgm:t>
    </dgm:pt>
    <dgm:pt modelId="{AD10017A-1436-4037-90F1-47C4702372F3}" type="sibTrans" cxnId="{138588BF-9273-40C5-B74A-99D01946A64A}">
      <dgm:prSet/>
      <dgm:spPr/>
      <dgm:t>
        <a:bodyPr/>
        <a:lstStyle/>
        <a:p>
          <a:endParaRPr lang="en-IN"/>
        </a:p>
      </dgm:t>
    </dgm:pt>
    <dgm:pt modelId="{C9261886-145B-44E8-889E-B72EA12B20C2}">
      <dgm:prSet phldrT="[Text]"/>
      <dgm:spPr/>
      <dgm:t>
        <a:bodyPr/>
        <a:lstStyle/>
        <a:p>
          <a:r>
            <a:rPr lang="en-US" dirty="0"/>
            <a:t>Logic gates</a:t>
          </a:r>
          <a:endParaRPr lang="en-IN" dirty="0"/>
        </a:p>
      </dgm:t>
    </dgm:pt>
    <dgm:pt modelId="{85C777CE-0F65-409D-BB2B-4E279CBF2EE8}" type="sibTrans" cxnId="{783AE379-CA5D-4A39-8360-6AFED2F1A881}">
      <dgm:prSet/>
      <dgm:spPr/>
      <dgm:t>
        <a:bodyPr/>
        <a:lstStyle/>
        <a:p>
          <a:endParaRPr lang="en-IN"/>
        </a:p>
      </dgm:t>
    </dgm:pt>
    <dgm:pt modelId="{52773C51-5E37-4354-A29B-60007EE06F1D}" type="parTrans" cxnId="{783AE379-CA5D-4A39-8360-6AFED2F1A881}">
      <dgm:prSet/>
      <dgm:spPr/>
      <dgm:t>
        <a:bodyPr/>
        <a:lstStyle/>
        <a:p>
          <a:endParaRPr lang="en-IN"/>
        </a:p>
      </dgm:t>
    </dgm:pt>
    <dgm:pt modelId="{45D688B6-9D2E-41B6-B772-3AB2AF8F8FD6}">
      <dgm:prSet phldrT="[Text]"/>
      <dgm:spPr/>
      <dgm:t>
        <a:bodyPr/>
        <a:lstStyle/>
        <a:p>
          <a:r>
            <a:rPr lang="en-US" dirty="0"/>
            <a:t>Boolean Algebra Rules</a:t>
          </a:r>
          <a:endParaRPr lang="en-IN" dirty="0"/>
        </a:p>
      </dgm:t>
    </dgm:pt>
    <dgm:pt modelId="{96FCFF58-7E6D-43EA-AD4D-D1577F757526}" type="parTrans" cxnId="{9A5D11C2-2A87-4085-83F2-485AFB5BA757}">
      <dgm:prSet/>
      <dgm:spPr/>
      <dgm:t>
        <a:bodyPr/>
        <a:lstStyle/>
        <a:p>
          <a:endParaRPr lang="en-IN"/>
        </a:p>
      </dgm:t>
    </dgm:pt>
    <dgm:pt modelId="{D4CAB33A-6EA3-4AE4-A013-4570EED825D6}" type="sibTrans" cxnId="{9A5D11C2-2A87-4085-83F2-485AFB5BA757}">
      <dgm:prSet/>
      <dgm:spPr/>
      <dgm:t>
        <a:bodyPr/>
        <a:lstStyle/>
        <a:p>
          <a:endParaRPr lang="en-IN"/>
        </a:p>
      </dgm:t>
    </dgm:pt>
    <dgm:pt modelId="{39ACA225-B0E5-4446-9A4A-2820C91B5EAB}">
      <dgm:prSet phldrT="[Text]"/>
      <dgm:spPr/>
      <dgm:t>
        <a:bodyPr/>
        <a:lstStyle/>
        <a:p>
          <a:r>
            <a:rPr lang="en-US" dirty="0"/>
            <a:t>Simplification of Boolean Algebra</a:t>
          </a:r>
          <a:endParaRPr lang="en-IN" dirty="0"/>
        </a:p>
      </dgm:t>
    </dgm:pt>
    <dgm:pt modelId="{212742D9-8BC4-4052-86D0-F218DE71D03D}" type="parTrans" cxnId="{E63A2D28-4FFA-49BF-8AC9-B77E3F20B834}">
      <dgm:prSet/>
      <dgm:spPr/>
      <dgm:t>
        <a:bodyPr/>
        <a:lstStyle/>
        <a:p>
          <a:endParaRPr lang="en-IN"/>
        </a:p>
      </dgm:t>
    </dgm:pt>
    <dgm:pt modelId="{6FB627C3-DCD0-4A41-8591-0F64263A530D}" type="sibTrans" cxnId="{E63A2D28-4FFA-49BF-8AC9-B77E3F20B834}">
      <dgm:prSet/>
      <dgm:spPr/>
      <dgm:t>
        <a:bodyPr/>
        <a:lstStyle/>
        <a:p>
          <a:endParaRPr lang="en-IN"/>
        </a:p>
      </dgm:t>
    </dgm:pt>
    <dgm:pt modelId="{217B6A44-42EC-4787-A390-1D80206C8D4F}">
      <dgm:prSet/>
      <dgm:spPr/>
      <dgm:t>
        <a:bodyPr/>
        <a:lstStyle/>
        <a:p>
          <a:pPr>
            <a:buFontTx/>
            <a:buChar char="•"/>
          </a:pPr>
          <a:r>
            <a:rPr lang="en-US" dirty="0"/>
            <a:t>POS Form</a:t>
          </a:r>
          <a:endParaRPr lang="en-IN" dirty="0"/>
        </a:p>
      </dgm:t>
    </dgm:pt>
    <dgm:pt modelId="{A086089E-D84D-4E90-98FB-0EF3D127C94E}" type="parTrans" cxnId="{3AC62491-AC51-40A2-8CD2-6BDC3E50E1E2}">
      <dgm:prSet/>
      <dgm:spPr/>
      <dgm:t>
        <a:bodyPr/>
        <a:lstStyle/>
        <a:p>
          <a:endParaRPr lang="en-IN"/>
        </a:p>
      </dgm:t>
    </dgm:pt>
    <dgm:pt modelId="{868A9C14-F780-49F2-AB90-0E2938749372}" type="sibTrans" cxnId="{3AC62491-AC51-40A2-8CD2-6BDC3E50E1E2}">
      <dgm:prSet/>
      <dgm:spPr/>
      <dgm:t>
        <a:bodyPr/>
        <a:lstStyle/>
        <a:p>
          <a:endParaRPr lang="en-IN"/>
        </a:p>
      </dgm:t>
    </dgm:pt>
    <dgm:pt modelId="{0668D13E-75AF-4B7F-9463-3C4463A49D06}">
      <dgm:prSet custT="1"/>
      <dgm:spPr/>
      <dgm:t>
        <a:bodyPr/>
        <a:lstStyle/>
        <a:p>
          <a:r>
            <a:rPr lang="en-US" sz="1200" b="0" spc="-15" dirty="0">
              <a:solidFill>
                <a:schemeClr val="tx1"/>
              </a:solidFill>
              <a:latin typeface="Calibri" panose="020F0502020204030204"/>
              <a:cs typeface="Calibri" panose="020F0502020204030204"/>
            </a:rPr>
            <a:t>Octal</a:t>
          </a:r>
          <a:r>
            <a:rPr lang="en-US" sz="1200" b="0" spc="10" dirty="0">
              <a:solidFill>
                <a:schemeClr val="tx1"/>
              </a:solidFill>
              <a:latin typeface="Calibri" panose="020F0502020204030204"/>
              <a:cs typeface="Calibri" panose="020F0502020204030204"/>
            </a:rPr>
            <a:t> </a:t>
          </a:r>
          <a:r>
            <a:rPr lang="en-US" sz="1200" b="0" spc="-5" dirty="0">
              <a:solidFill>
                <a:schemeClr val="tx1"/>
              </a:solidFill>
              <a:latin typeface="Calibri" panose="020F0502020204030204"/>
              <a:cs typeface="Calibri" panose="020F0502020204030204"/>
            </a:rPr>
            <a:t>and</a:t>
          </a:r>
          <a:r>
            <a:rPr lang="en-US" sz="1200" b="0" spc="5" dirty="0">
              <a:solidFill>
                <a:schemeClr val="tx1"/>
              </a:solidFill>
              <a:latin typeface="Calibri" panose="020F0502020204030204"/>
              <a:cs typeface="Calibri" panose="020F0502020204030204"/>
            </a:rPr>
            <a:t> </a:t>
          </a:r>
          <a:r>
            <a:rPr lang="en-US" sz="1200" b="0" spc="-15" dirty="0">
              <a:solidFill>
                <a:schemeClr val="tx1"/>
              </a:solidFill>
              <a:latin typeface="Calibri" panose="020F0502020204030204"/>
              <a:cs typeface="Calibri" panose="020F0502020204030204"/>
            </a:rPr>
            <a:t>Hexadecimal</a:t>
          </a:r>
          <a:r>
            <a:rPr lang="en-US" sz="1200" b="0" spc="20" dirty="0">
              <a:solidFill>
                <a:schemeClr val="tx1"/>
              </a:solidFill>
              <a:latin typeface="Calibri" panose="020F0502020204030204"/>
              <a:cs typeface="Calibri" panose="020F0502020204030204"/>
            </a:rPr>
            <a:t> </a:t>
          </a:r>
          <a:r>
            <a:rPr lang="en-US" sz="1200" b="0" spc="-20" dirty="0">
              <a:solidFill>
                <a:schemeClr val="tx1"/>
              </a:solidFill>
              <a:latin typeface="Calibri" panose="020F0502020204030204"/>
              <a:cs typeface="Calibri" panose="020F0502020204030204"/>
            </a:rPr>
            <a:t>into</a:t>
          </a:r>
          <a:r>
            <a:rPr lang="en-US" sz="1200" b="0" spc="15" dirty="0">
              <a:solidFill>
                <a:schemeClr val="tx1"/>
              </a:solidFill>
              <a:latin typeface="Calibri" panose="020F0502020204030204"/>
              <a:cs typeface="Calibri" panose="020F0502020204030204"/>
            </a:rPr>
            <a:t> </a:t>
          </a:r>
          <a:r>
            <a:rPr lang="en-US" sz="1200" b="0" spc="-5" dirty="0">
              <a:solidFill>
                <a:schemeClr val="tx1"/>
              </a:solidFill>
              <a:latin typeface="Calibri" panose="020F0502020204030204"/>
              <a:cs typeface="Calibri" panose="020F0502020204030204"/>
            </a:rPr>
            <a:t>Binary</a:t>
          </a:r>
          <a:endParaRPr lang="en-IN" sz="1200" b="0" dirty="0">
            <a:solidFill>
              <a:schemeClr val="tx1"/>
            </a:solidFill>
          </a:endParaRPr>
        </a:p>
      </dgm:t>
    </dgm:pt>
    <dgm:pt modelId="{D4047B88-EC51-4F46-A81E-7A45780CE8AB}" type="parTrans" cxnId="{F511E9EA-2307-45B8-93C4-236B63CBA2EC}">
      <dgm:prSet/>
      <dgm:spPr/>
      <dgm:t>
        <a:bodyPr/>
        <a:lstStyle/>
        <a:p>
          <a:endParaRPr lang="en-IN"/>
        </a:p>
      </dgm:t>
    </dgm:pt>
    <dgm:pt modelId="{5C4460E6-1F64-46E5-8B42-83DF2D3B9DCD}" type="sibTrans" cxnId="{F511E9EA-2307-45B8-93C4-236B63CBA2EC}">
      <dgm:prSet/>
      <dgm:spPr/>
      <dgm:t>
        <a:bodyPr/>
        <a:lstStyle/>
        <a:p>
          <a:endParaRPr lang="en-IN"/>
        </a:p>
      </dgm:t>
    </dgm:pt>
    <dgm:pt modelId="{1ECF1EBF-483B-4DE9-AD71-809C646158E1}">
      <dgm:prSet/>
      <dgm:spPr/>
      <dgm:t>
        <a:bodyPr/>
        <a:lstStyle/>
        <a:p>
          <a:r>
            <a:rPr lang="en-US" dirty="0" err="1">
              <a:solidFill>
                <a:srgbClr val="FF0000"/>
              </a:solidFill>
            </a:rPr>
            <a:t>Kmap</a:t>
          </a:r>
          <a:endParaRPr lang="en-IN" dirty="0">
            <a:solidFill>
              <a:srgbClr val="FF0000"/>
            </a:solidFill>
          </a:endParaRPr>
        </a:p>
      </dgm:t>
    </dgm:pt>
    <dgm:pt modelId="{00D91DC0-A820-49CC-A0A0-5B19348BE435}" type="parTrans" cxnId="{C29E2165-242C-43CC-AD0E-D50F40E51E0A}">
      <dgm:prSet/>
      <dgm:spPr/>
      <dgm:t>
        <a:bodyPr/>
        <a:lstStyle/>
        <a:p>
          <a:endParaRPr lang="en-IN"/>
        </a:p>
      </dgm:t>
    </dgm:pt>
    <dgm:pt modelId="{1F3DEAF3-58D1-49F5-BE17-423B88D8C692}" type="sibTrans" cxnId="{C29E2165-242C-43CC-AD0E-D50F40E51E0A}">
      <dgm:prSet/>
      <dgm:spPr/>
      <dgm:t>
        <a:bodyPr/>
        <a:lstStyle/>
        <a:p>
          <a:endParaRPr lang="en-IN"/>
        </a:p>
      </dgm:t>
    </dgm:pt>
    <dgm:pt modelId="{C7D80D0F-C3CB-4CD6-AA89-4FBE9ECF259B}">
      <dgm:prSet/>
      <dgm:spPr/>
      <dgm:t>
        <a:bodyPr/>
        <a:lstStyle/>
        <a:p>
          <a:pPr>
            <a:buFontTx/>
            <a:buChar char="•"/>
          </a:pPr>
          <a:r>
            <a:rPr lang="en-US" dirty="0"/>
            <a:t>K-map Rule</a:t>
          </a:r>
          <a:endParaRPr lang="en-IN" dirty="0"/>
        </a:p>
      </dgm:t>
    </dgm:pt>
    <dgm:pt modelId="{142F7858-1FA3-465F-B248-D56ACB845E11}" type="parTrans" cxnId="{ADEE484F-6FEE-489C-B2E2-352B0331486E}">
      <dgm:prSet/>
      <dgm:spPr/>
      <dgm:t>
        <a:bodyPr/>
        <a:lstStyle/>
        <a:p>
          <a:endParaRPr lang="en-IN"/>
        </a:p>
      </dgm:t>
    </dgm:pt>
    <dgm:pt modelId="{4BEBA87E-665B-4529-8E4E-9E05C53217A9}" type="sibTrans" cxnId="{ADEE484F-6FEE-489C-B2E2-352B0331486E}">
      <dgm:prSet/>
      <dgm:spPr/>
      <dgm:t>
        <a:bodyPr/>
        <a:lstStyle/>
        <a:p>
          <a:endParaRPr lang="en-IN"/>
        </a:p>
      </dgm:t>
    </dgm:pt>
    <dgm:pt modelId="{7CE743FE-8862-4809-8494-240874E94695}">
      <dgm:prSet/>
      <dgm:spPr/>
      <dgm:t>
        <a:bodyPr/>
        <a:lstStyle/>
        <a:p>
          <a:pPr>
            <a:buFontTx/>
            <a:buChar char="•"/>
          </a:pPr>
          <a:r>
            <a:rPr lang="en-US" dirty="0"/>
            <a:t>Simplification using </a:t>
          </a:r>
          <a:r>
            <a:rPr lang="en-US" dirty="0" err="1"/>
            <a:t>Kmap</a:t>
          </a:r>
          <a:endParaRPr lang="en-IN" dirty="0"/>
        </a:p>
      </dgm:t>
    </dgm:pt>
    <dgm:pt modelId="{01F532B8-26A2-419E-ACA3-13B1A0C17413}" type="parTrans" cxnId="{ABAA2701-88F4-4275-AC4E-4D21B9CA8A33}">
      <dgm:prSet/>
      <dgm:spPr/>
      <dgm:t>
        <a:bodyPr/>
        <a:lstStyle/>
        <a:p>
          <a:endParaRPr lang="en-IN"/>
        </a:p>
      </dgm:t>
    </dgm:pt>
    <dgm:pt modelId="{F5D1DA3B-4DD9-4CDA-96CD-0D00B6B597D0}" type="sibTrans" cxnId="{ABAA2701-88F4-4275-AC4E-4D21B9CA8A33}">
      <dgm:prSet/>
      <dgm:spPr/>
      <dgm:t>
        <a:bodyPr/>
        <a:lstStyle/>
        <a:p>
          <a:endParaRPr lang="en-IN"/>
        </a:p>
      </dgm:t>
    </dgm:pt>
    <dgm:pt modelId="{1FEC2A70-797D-4E63-B50D-59C2E552BDE4}" type="pres">
      <dgm:prSet presAssocID="{64C6E278-2C9F-49A7-8CB8-9FA020316456}" presName="linearFlow" presStyleCnt="0">
        <dgm:presLayoutVars>
          <dgm:dir/>
          <dgm:animLvl val="lvl"/>
          <dgm:resizeHandles val="exact"/>
        </dgm:presLayoutVars>
      </dgm:prSet>
      <dgm:spPr/>
    </dgm:pt>
    <dgm:pt modelId="{6CE7D6A3-C0D4-425F-95AA-AA31B07F1F25}" type="pres">
      <dgm:prSet presAssocID="{5D980C3A-CA2D-496B-971B-32F5D778EF96}" presName="composite" presStyleCnt="0"/>
      <dgm:spPr/>
    </dgm:pt>
    <dgm:pt modelId="{2D7B8ECC-2CAC-4C8C-B75E-C5D1AD782371}" type="pres">
      <dgm:prSet presAssocID="{5D980C3A-CA2D-496B-971B-32F5D778EF96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6D535B39-6141-4B8A-AB5E-474FB71860C6}" type="pres">
      <dgm:prSet presAssocID="{5D980C3A-CA2D-496B-971B-32F5D778EF96}" presName="descendantText" presStyleLbl="alignAcc1" presStyleIdx="0" presStyleCnt="6">
        <dgm:presLayoutVars>
          <dgm:bulletEnabled val="1"/>
        </dgm:presLayoutVars>
      </dgm:prSet>
      <dgm:spPr/>
    </dgm:pt>
    <dgm:pt modelId="{2C6C71F9-AF2E-4196-8111-E613680611DE}" type="pres">
      <dgm:prSet presAssocID="{D9DCE7CC-0E3E-4628-92FA-11CBAF38B4E1}" presName="sp" presStyleCnt="0"/>
      <dgm:spPr/>
    </dgm:pt>
    <dgm:pt modelId="{BF3D7E7C-6D35-4262-998D-BAD711491A9B}" type="pres">
      <dgm:prSet presAssocID="{CD8FEED5-ED47-4D40-95B4-FCE4841C5868}" presName="composite" presStyleCnt="0"/>
      <dgm:spPr/>
    </dgm:pt>
    <dgm:pt modelId="{185DD29D-F9B8-4F9A-9A43-FAA26F582A35}" type="pres">
      <dgm:prSet presAssocID="{CD8FEED5-ED47-4D40-95B4-FCE4841C5868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A049853D-2904-44C6-8B57-C022EBC325ED}" type="pres">
      <dgm:prSet presAssocID="{CD8FEED5-ED47-4D40-95B4-FCE4841C5868}" presName="descendantText" presStyleLbl="alignAcc1" presStyleIdx="1" presStyleCnt="6">
        <dgm:presLayoutVars>
          <dgm:bulletEnabled val="1"/>
        </dgm:presLayoutVars>
      </dgm:prSet>
      <dgm:spPr/>
    </dgm:pt>
    <dgm:pt modelId="{E612D503-C565-4C5C-98AA-288F1F3CAA3C}" type="pres">
      <dgm:prSet presAssocID="{A77A37CE-2F29-4685-A91F-4CCD132A7AF2}" presName="sp" presStyleCnt="0"/>
      <dgm:spPr/>
    </dgm:pt>
    <dgm:pt modelId="{98E0F9DF-9316-4BDC-8C42-DB400A4CC52D}" type="pres">
      <dgm:prSet presAssocID="{B73D37E1-1591-478F-9BCC-487C356D38FC}" presName="composite" presStyleCnt="0"/>
      <dgm:spPr/>
    </dgm:pt>
    <dgm:pt modelId="{5A42C537-1791-431E-AEBD-C78CBA91E107}" type="pres">
      <dgm:prSet presAssocID="{B73D37E1-1591-478F-9BCC-487C356D38FC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FFF0D443-E624-4133-A0D3-B6830AF64F24}" type="pres">
      <dgm:prSet presAssocID="{B73D37E1-1591-478F-9BCC-487C356D38FC}" presName="descendantText" presStyleLbl="alignAcc1" presStyleIdx="2" presStyleCnt="6">
        <dgm:presLayoutVars>
          <dgm:bulletEnabled val="1"/>
        </dgm:presLayoutVars>
      </dgm:prSet>
      <dgm:spPr/>
    </dgm:pt>
    <dgm:pt modelId="{9C1BA3E4-0CDA-4E06-B002-94F65868661C}" type="pres">
      <dgm:prSet presAssocID="{5D178D18-12EF-46E2-853B-11B978544E25}" presName="sp" presStyleCnt="0"/>
      <dgm:spPr/>
    </dgm:pt>
    <dgm:pt modelId="{26D65138-44B2-4264-A801-20FFDAA9B375}" type="pres">
      <dgm:prSet presAssocID="{D3911EBF-2B6C-4A70-BDD3-891B0BEE306E}" presName="composite" presStyleCnt="0"/>
      <dgm:spPr/>
    </dgm:pt>
    <dgm:pt modelId="{4A22BD56-1121-496A-B9F7-F3D8401D8349}" type="pres">
      <dgm:prSet presAssocID="{D3911EBF-2B6C-4A70-BDD3-891B0BEE306E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7E6CDE10-BC8A-4A3F-BE95-EAD47F2B90A9}" type="pres">
      <dgm:prSet presAssocID="{D3911EBF-2B6C-4A70-BDD3-891B0BEE306E}" presName="descendantText" presStyleLbl="alignAcc1" presStyleIdx="3" presStyleCnt="6">
        <dgm:presLayoutVars>
          <dgm:bulletEnabled val="1"/>
        </dgm:presLayoutVars>
      </dgm:prSet>
      <dgm:spPr/>
    </dgm:pt>
    <dgm:pt modelId="{B5FE7A0B-C04B-4E11-A31A-5013CA948F58}" type="pres">
      <dgm:prSet presAssocID="{8BB0D479-6D28-45C5-96FD-6F5C8CA0CB9E}" presName="sp" presStyleCnt="0"/>
      <dgm:spPr/>
    </dgm:pt>
    <dgm:pt modelId="{A7E1853B-6C45-4471-A2D9-0A192F0819DC}" type="pres">
      <dgm:prSet presAssocID="{482FE103-AD3D-46A8-AA87-B978DC244629}" presName="composite" presStyleCnt="0"/>
      <dgm:spPr/>
    </dgm:pt>
    <dgm:pt modelId="{73FA9B0B-5C85-4815-8E3F-A22941C940E3}" type="pres">
      <dgm:prSet presAssocID="{482FE103-AD3D-46A8-AA87-B978DC244629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2AD56F0-20BD-477F-B041-D1BCB020018D}" type="pres">
      <dgm:prSet presAssocID="{482FE103-AD3D-46A8-AA87-B978DC244629}" presName="descendantText" presStyleLbl="alignAcc1" presStyleIdx="4" presStyleCnt="6">
        <dgm:presLayoutVars>
          <dgm:bulletEnabled val="1"/>
        </dgm:presLayoutVars>
      </dgm:prSet>
      <dgm:spPr/>
    </dgm:pt>
    <dgm:pt modelId="{947B2814-C132-416D-88E0-2905356B0E99}" type="pres">
      <dgm:prSet presAssocID="{D454B55D-51BE-4825-8B8B-E1C994E02DA3}" presName="sp" presStyleCnt="0"/>
      <dgm:spPr/>
    </dgm:pt>
    <dgm:pt modelId="{C7F8529F-1A42-4D0D-A1AF-0F7E203BE739}" type="pres">
      <dgm:prSet presAssocID="{1ECF1EBF-483B-4DE9-AD71-809C646158E1}" presName="composite" presStyleCnt="0"/>
      <dgm:spPr/>
    </dgm:pt>
    <dgm:pt modelId="{0557DDBB-E021-4E8B-AD09-262A5EBF5714}" type="pres">
      <dgm:prSet presAssocID="{1ECF1EBF-483B-4DE9-AD71-809C646158E1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AF607890-B40F-42F6-BDFB-69CAACF29014}" type="pres">
      <dgm:prSet presAssocID="{1ECF1EBF-483B-4DE9-AD71-809C646158E1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ABAA2701-88F4-4275-AC4E-4D21B9CA8A33}" srcId="{1ECF1EBF-483B-4DE9-AD71-809C646158E1}" destId="{7CE743FE-8862-4809-8494-240874E94695}" srcOrd="1" destOrd="0" parTransId="{01F532B8-26A2-419E-ACA3-13B1A0C17413}" sibTransId="{F5D1DA3B-4DD9-4CDA-96CD-0D00B6B597D0}"/>
    <dgm:cxn modelId="{1DFB7E07-BBCF-4A72-B4F8-3F74A2106664}" srcId="{CD8FEED5-ED47-4D40-95B4-FCE4841C5868}" destId="{176663DA-7A15-4A8D-8C7D-D80C71C33FA2}" srcOrd="3" destOrd="0" parTransId="{183AFEEC-925B-4226-B437-92B2BA8E4870}" sibTransId="{06AA91C7-2A54-406E-BF4A-A1934596008E}"/>
    <dgm:cxn modelId="{6FA97008-464C-4589-8724-54245D4FFA77}" srcId="{5D980C3A-CA2D-496B-971B-32F5D778EF96}" destId="{F288FFB3-DF71-4257-ADD0-02EDEF0DE1A0}" srcOrd="1" destOrd="0" parTransId="{A99A38E6-72C6-4F82-9BBA-F21D53AD47F5}" sibTransId="{DD4F646C-05D3-4949-8920-F252C77205B4}"/>
    <dgm:cxn modelId="{25A27F0A-C014-4BCE-BFE2-BD42D3663D92}" type="presOf" srcId="{70181A68-CC49-4AAC-8B05-91604D828F5A}" destId="{A049853D-2904-44C6-8B57-C022EBC325ED}" srcOrd="0" destOrd="0" presId="urn:microsoft.com/office/officeart/2005/8/layout/chevron2"/>
    <dgm:cxn modelId="{13EB0212-332A-477E-901E-D7D425BA2B5D}" type="presOf" srcId="{7C8DD827-1059-4969-A402-1037CDABD801}" destId="{6D535B39-6141-4B8A-AB5E-474FB71860C6}" srcOrd="0" destOrd="0" presId="urn:microsoft.com/office/officeart/2005/8/layout/chevron2"/>
    <dgm:cxn modelId="{6E4EEE18-BBCC-439D-9949-EC9D220850FD}" type="presOf" srcId="{482FE103-AD3D-46A8-AA87-B978DC244629}" destId="{73FA9B0B-5C85-4815-8E3F-A22941C940E3}" srcOrd="0" destOrd="0" presId="urn:microsoft.com/office/officeart/2005/8/layout/chevron2"/>
    <dgm:cxn modelId="{8F911119-8BEA-459E-835B-071111AA5D7B}" type="presOf" srcId="{217B6A44-42EC-4787-A390-1D80206C8D4F}" destId="{B2AD56F0-20BD-477F-B041-D1BCB020018D}" srcOrd="0" destOrd="1" presId="urn:microsoft.com/office/officeart/2005/8/layout/chevron2"/>
    <dgm:cxn modelId="{DB9F5E1E-9295-4215-BAEA-548464ADC246}" type="presOf" srcId="{0668D13E-75AF-4B7F-9463-3C4463A49D06}" destId="{6D535B39-6141-4B8A-AB5E-474FB71860C6}" srcOrd="0" destOrd="2" presId="urn:microsoft.com/office/officeart/2005/8/layout/chevron2"/>
    <dgm:cxn modelId="{B1784823-9E96-420B-9F1C-31284F800321}" type="presOf" srcId="{CCD9938E-BA90-4F86-BBA9-9D98E9CF3D97}" destId="{FFF0D443-E624-4133-A0D3-B6830AF64F24}" srcOrd="0" destOrd="2" presId="urn:microsoft.com/office/officeart/2005/8/layout/chevron2"/>
    <dgm:cxn modelId="{E63A2D28-4FFA-49BF-8AC9-B77E3F20B834}" srcId="{D3911EBF-2B6C-4A70-BDD3-891B0BEE306E}" destId="{39ACA225-B0E5-4446-9A4A-2820C91B5EAB}" srcOrd="2" destOrd="0" parTransId="{212742D9-8BC4-4052-86D0-F218DE71D03D}" sibTransId="{6FB627C3-DCD0-4A41-8591-0F64263A530D}"/>
    <dgm:cxn modelId="{BA510733-BB19-4300-BC18-0232CCD36C19}" type="presOf" srcId="{6612C5D2-2AA4-492C-9A58-F4CE93EFA58D}" destId="{FFF0D443-E624-4133-A0D3-B6830AF64F24}" srcOrd="0" destOrd="1" presId="urn:microsoft.com/office/officeart/2005/8/layout/chevron2"/>
    <dgm:cxn modelId="{C3910F39-C318-4E44-AC20-CED909BEBF7B}" type="presOf" srcId="{45D688B6-9D2E-41B6-B772-3AB2AF8F8FD6}" destId="{7E6CDE10-BC8A-4A3F-BE95-EAD47F2B90A9}" srcOrd="0" destOrd="1" presId="urn:microsoft.com/office/officeart/2005/8/layout/chevron2"/>
    <dgm:cxn modelId="{52BDA83A-B0FE-42A5-B8CC-49C8254C57D0}" type="presOf" srcId="{B73D37E1-1591-478F-9BCC-487C356D38FC}" destId="{5A42C537-1791-431E-AEBD-C78CBA91E107}" srcOrd="0" destOrd="0" presId="urn:microsoft.com/office/officeart/2005/8/layout/chevron2"/>
    <dgm:cxn modelId="{3EE1E73B-7957-4863-A46F-785065545628}" srcId="{64C6E278-2C9F-49A7-8CB8-9FA020316456}" destId="{482FE103-AD3D-46A8-AA87-B978DC244629}" srcOrd="4" destOrd="0" parTransId="{45EFF3C0-ECF4-42C0-BB1A-DBA769367ECD}" sibTransId="{D454B55D-51BE-4825-8B8B-E1C994E02DA3}"/>
    <dgm:cxn modelId="{C0F8EA60-F492-48AE-A8BE-986750485EFF}" type="presOf" srcId="{5EECDFCF-F973-473B-B435-E3EC240D4644}" destId="{A049853D-2904-44C6-8B57-C022EBC325ED}" srcOrd="0" destOrd="2" presId="urn:microsoft.com/office/officeart/2005/8/layout/chevron2"/>
    <dgm:cxn modelId="{D08A9543-56A5-4BB4-8899-151841CD1B46}" srcId="{64C6E278-2C9F-49A7-8CB8-9FA020316456}" destId="{5D980C3A-CA2D-496B-971B-32F5D778EF96}" srcOrd="0" destOrd="0" parTransId="{9313C0B3-3640-493E-88A4-05D6269695DB}" sibTransId="{D9DCE7CC-0E3E-4628-92FA-11CBAF38B4E1}"/>
    <dgm:cxn modelId="{73BAD543-F97A-4A4C-85B9-6C1B02D2B49B}" srcId="{CD8FEED5-ED47-4D40-95B4-FCE4841C5868}" destId="{70181A68-CC49-4AAC-8B05-91604D828F5A}" srcOrd="0" destOrd="0" parTransId="{5658CEE0-2EBC-40EF-B732-2848C18096EB}" sibTransId="{3B0C0B55-3FDD-44D9-9A7A-B070F2BD5CF9}"/>
    <dgm:cxn modelId="{C29E2165-242C-43CC-AD0E-D50F40E51E0A}" srcId="{64C6E278-2C9F-49A7-8CB8-9FA020316456}" destId="{1ECF1EBF-483B-4DE9-AD71-809C646158E1}" srcOrd="5" destOrd="0" parTransId="{00D91DC0-A820-49CC-A0A0-5B19348BE435}" sibTransId="{1F3DEAF3-58D1-49F5-BE17-423B88D8C692}"/>
    <dgm:cxn modelId="{DFB1A949-E2A5-4E6E-9E88-4147939E659C}" type="presOf" srcId="{C7D80D0F-C3CB-4CD6-AA89-4FBE9ECF259B}" destId="{AF607890-B40F-42F6-BDFB-69CAACF29014}" srcOrd="0" destOrd="0" presId="urn:microsoft.com/office/officeart/2005/8/layout/chevron2"/>
    <dgm:cxn modelId="{E942D04E-0E75-4958-96DB-A849FB9522E6}" srcId="{482FE103-AD3D-46A8-AA87-B978DC244629}" destId="{F04DD139-2DE6-4951-B986-C8255A204D18}" srcOrd="0" destOrd="0" parTransId="{435E9C44-BCCD-4058-9E5C-0E6AF0A0FFA5}" sibTransId="{39977C47-3213-4DED-9EE5-FD52C2FF9D41}"/>
    <dgm:cxn modelId="{ADEE484F-6FEE-489C-B2E2-352B0331486E}" srcId="{1ECF1EBF-483B-4DE9-AD71-809C646158E1}" destId="{C7D80D0F-C3CB-4CD6-AA89-4FBE9ECF259B}" srcOrd="0" destOrd="0" parTransId="{142F7858-1FA3-465F-B248-D56ACB845E11}" sibTransId="{4BEBA87E-665B-4529-8E4E-9E05C53217A9}"/>
    <dgm:cxn modelId="{A542D771-04C4-4515-8757-40BEA8D593FA}" type="presOf" srcId="{D3911EBF-2B6C-4A70-BDD3-891B0BEE306E}" destId="{4A22BD56-1121-496A-B9F7-F3D8401D8349}" srcOrd="0" destOrd="0" presId="urn:microsoft.com/office/officeart/2005/8/layout/chevron2"/>
    <dgm:cxn modelId="{0B0E6453-9A89-4A10-94A0-4E79CDDEF910}" type="presOf" srcId="{C91F26C3-1A9F-46D6-AD28-0AB8F2A816E1}" destId="{FFF0D443-E624-4133-A0D3-B6830AF64F24}" srcOrd="0" destOrd="0" presId="urn:microsoft.com/office/officeart/2005/8/layout/chevron2"/>
    <dgm:cxn modelId="{1682BB79-1AEA-4D06-AA9B-8F4C93D7EB58}" srcId="{CD8FEED5-ED47-4D40-95B4-FCE4841C5868}" destId="{5EECDFCF-F973-473B-B435-E3EC240D4644}" srcOrd="2" destOrd="0" parTransId="{3835E766-5C3E-4221-AD3F-1388066AB77A}" sibTransId="{D7CFD517-B2B7-40B2-98A6-E115F49E5FDD}"/>
    <dgm:cxn modelId="{FF70DB59-2761-4532-BDBF-05D1B9C92D4E}" srcId="{64C6E278-2C9F-49A7-8CB8-9FA020316456}" destId="{D3911EBF-2B6C-4A70-BDD3-891B0BEE306E}" srcOrd="3" destOrd="0" parTransId="{6846D571-5042-4C65-A938-B3228070CDE1}" sibTransId="{8BB0D479-6D28-45C5-96FD-6F5C8CA0CB9E}"/>
    <dgm:cxn modelId="{783AE379-CA5D-4A39-8360-6AFED2F1A881}" srcId="{D3911EBF-2B6C-4A70-BDD3-891B0BEE306E}" destId="{C9261886-145B-44E8-889E-B72EA12B20C2}" srcOrd="0" destOrd="0" parTransId="{52773C51-5E37-4354-A29B-60007EE06F1D}" sibTransId="{85C777CE-0F65-409D-BB2B-4E279CBF2EE8}"/>
    <dgm:cxn modelId="{7CA10E80-8C83-4165-8E3B-61576DB759C5}" srcId="{5D980C3A-CA2D-496B-971B-32F5D778EF96}" destId="{7C8DD827-1059-4969-A402-1037CDABD801}" srcOrd="0" destOrd="0" parTransId="{6932F439-C28F-4016-AB0D-95A62902B479}" sibTransId="{774E11ED-06E0-462B-9697-5FE416AF7122}"/>
    <dgm:cxn modelId="{CD202583-1391-486F-A026-8D126EC6C96D}" type="presOf" srcId="{7CE743FE-8862-4809-8494-240874E94695}" destId="{AF607890-B40F-42F6-BDFB-69CAACF29014}" srcOrd="0" destOrd="1" presId="urn:microsoft.com/office/officeart/2005/8/layout/chevron2"/>
    <dgm:cxn modelId="{3AC62491-AC51-40A2-8CD2-6BDC3E50E1E2}" srcId="{482FE103-AD3D-46A8-AA87-B978DC244629}" destId="{217B6A44-42EC-4787-A390-1D80206C8D4F}" srcOrd="1" destOrd="0" parTransId="{A086089E-D84D-4E90-98FB-0EF3D127C94E}" sibTransId="{868A9C14-F780-49F2-AB90-0E2938749372}"/>
    <dgm:cxn modelId="{25558697-9751-48D1-8A86-0D66C557C499}" type="presOf" srcId="{F53AA9A0-3413-4891-9665-344B5FFFF829}" destId="{A049853D-2904-44C6-8B57-C022EBC325ED}" srcOrd="0" destOrd="1" presId="urn:microsoft.com/office/officeart/2005/8/layout/chevron2"/>
    <dgm:cxn modelId="{7E69EF9C-CFBF-424F-8D7D-E9017E301C93}" srcId="{B73D37E1-1591-478F-9BCC-487C356D38FC}" destId="{6612C5D2-2AA4-492C-9A58-F4CE93EFA58D}" srcOrd="1" destOrd="0" parTransId="{302ACEE7-9114-4303-86FF-8A50AF1A86A1}" sibTransId="{07C94650-FDB3-4574-8A32-565D033B1AB9}"/>
    <dgm:cxn modelId="{DFD54D9D-CABC-4CDA-8185-0B9DC3AD8B64}" type="presOf" srcId="{F04DD139-2DE6-4951-B986-C8255A204D18}" destId="{B2AD56F0-20BD-477F-B041-D1BCB020018D}" srcOrd="0" destOrd="0" presId="urn:microsoft.com/office/officeart/2005/8/layout/chevron2"/>
    <dgm:cxn modelId="{778321B3-C908-4074-980B-6F52B1626436}" type="presOf" srcId="{64C6E278-2C9F-49A7-8CB8-9FA020316456}" destId="{1FEC2A70-797D-4E63-B50D-59C2E552BDE4}" srcOrd="0" destOrd="0" presId="urn:microsoft.com/office/officeart/2005/8/layout/chevron2"/>
    <dgm:cxn modelId="{1D9458BB-E042-4F97-A597-A07C516C8B84}" srcId="{CD8FEED5-ED47-4D40-95B4-FCE4841C5868}" destId="{F53AA9A0-3413-4891-9665-344B5FFFF829}" srcOrd="1" destOrd="0" parTransId="{0697B1CC-EAE9-4225-97C7-AF327986DF21}" sibTransId="{981AC115-0689-403F-86AC-BEFAC8AE4E54}"/>
    <dgm:cxn modelId="{138588BF-9273-40C5-B74A-99D01946A64A}" srcId="{B73D37E1-1591-478F-9BCC-487C356D38FC}" destId="{CCD9938E-BA90-4F86-BBA9-9D98E9CF3D97}" srcOrd="2" destOrd="0" parTransId="{A0094C8A-8064-4A90-A43F-3CD4FDA994BD}" sibTransId="{AD10017A-1436-4037-90F1-47C4702372F3}"/>
    <dgm:cxn modelId="{9A5D11C2-2A87-4085-83F2-485AFB5BA757}" srcId="{D3911EBF-2B6C-4A70-BDD3-891B0BEE306E}" destId="{45D688B6-9D2E-41B6-B772-3AB2AF8F8FD6}" srcOrd="1" destOrd="0" parTransId="{96FCFF58-7E6D-43EA-AD4D-D1577F757526}" sibTransId="{D4CAB33A-6EA3-4AE4-A013-4570EED825D6}"/>
    <dgm:cxn modelId="{1BC589C3-E261-4EA1-9413-6517FDCBE18D}" type="presOf" srcId="{1ECF1EBF-483B-4DE9-AD71-809C646158E1}" destId="{0557DDBB-E021-4E8B-AD09-262A5EBF5714}" srcOrd="0" destOrd="0" presId="urn:microsoft.com/office/officeart/2005/8/layout/chevron2"/>
    <dgm:cxn modelId="{170578C9-0466-4608-8401-4CA8DDCDB9E8}" srcId="{64C6E278-2C9F-49A7-8CB8-9FA020316456}" destId="{B73D37E1-1591-478F-9BCC-487C356D38FC}" srcOrd="2" destOrd="0" parTransId="{8EBB6B7F-E4B1-4310-8132-B013C04F2C17}" sibTransId="{5D178D18-12EF-46E2-853B-11B978544E25}"/>
    <dgm:cxn modelId="{2B9731CC-F3BA-434E-B27A-5C2BC3D5371C}" type="presOf" srcId="{39ACA225-B0E5-4446-9A4A-2820C91B5EAB}" destId="{7E6CDE10-BC8A-4A3F-BE95-EAD47F2B90A9}" srcOrd="0" destOrd="2" presId="urn:microsoft.com/office/officeart/2005/8/layout/chevron2"/>
    <dgm:cxn modelId="{7F9AE0CE-A4D8-4A62-848B-2CD3B55988CA}" srcId="{64C6E278-2C9F-49A7-8CB8-9FA020316456}" destId="{CD8FEED5-ED47-4D40-95B4-FCE4841C5868}" srcOrd="1" destOrd="0" parTransId="{649FE7B8-8560-43DA-A324-DA53660CCCFD}" sibTransId="{A77A37CE-2F29-4685-A91F-4CCD132A7AF2}"/>
    <dgm:cxn modelId="{279D25D0-52AB-4947-92FD-BBF5C70A29CD}" type="presOf" srcId="{176663DA-7A15-4A8D-8C7D-D80C71C33FA2}" destId="{A049853D-2904-44C6-8B57-C022EBC325ED}" srcOrd="0" destOrd="3" presId="urn:microsoft.com/office/officeart/2005/8/layout/chevron2"/>
    <dgm:cxn modelId="{5366E5D0-C3CD-4327-B720-933B3DD19EF4}" type="presOf" srcId="{F288FFB3-DF71-4257-ADD0-02EDEF0DE1A0}" destId="{6D535B39-6141-4B8A-AB5E-474FB71860C6}" srcOrd="0" destOrd="1" presId="urn:microsoft.com/office/officeart/2005/8/layout/chevron2"/>
    <dgm:cxn modelId="{2BB06BD1-8967-4D31-B6D1-E5E8907F87A0}" type="presOf" srcId="{CD8FEED5-ED47-4D40-95B4-FCE4841C5868}" destId="{185DD29D-F9B8-4F9A-9A43-FAA26F582A35}" srcOrd="0" destOrd="0" presId="urn:microsoft.com/office/officeart/2005/8/layout/chevron2"/>
    <dgm:cxn modelId="{247E6DD6-D5BE-43E5-8720-0CFE2AF94782}" type="presOf" srcId="{5D980C3A-CA2D-496B-971B-32F5D778EF96}" destId="{2D7B8ECC-2CAC-4C8C-B75E-C5D1AD782371}" srcOrd="0" destOrd="0" presId="urn:microsoft.com/office/officeart/2005/8/layout/chevron2"/>
    <dgm:cxn modelId="{5FCB4AE7-ED4C-4CF2-8235-5E54C425DB16}" srcId="{B73D37E1-1591-478F-9BCC-487C356D38FC}" destId="{C91F26C3-1A9F-46D6-AD28-0AB8F2A816E1}" srcOrd="0" destOrd="0" parTransId="{ED1C3DE6-16FA-4504-9678-35E2108D567B}" sibTransId="{AE1209F2-FE30-40E6-B23B-6328D888C547}"/>
    <dgm:cxn modelId="{F511E9EA-2307-45B8-93C4-236B63CBA2EC}" srcId="{5D980C3A-CA2D-496B-971B-32F5D778EF96}" destId="{0668D13E-75AF-4B7F-9463-3C4463A49D06}" srcOrd="2" destOrd="0" parTransId="{D4047B88-EC51-4F46-A81E-7A45780CE8AB}" sibTransId="{5C4460E6-1F64-46E5-8B42-83DF2D3B9DCD}"/>
    <dgm:cxn modelId="{593D1CF0-E9EA-4DBA-B46F-86E72332D2EB}" type="presOf" srcId="{C9261886-145B-44E8-889E-B72EA12B20C2}" destId="{7E6CDE10-BC8A-4A3F-BE95-EAD47F2B90A9}" srcOrd="0" destOrd="0" presId="urn:microsoft.com/office/officeart/2005/8/layout/chevron2"/>
    <dgm:cxn modelId="{93740D95-641E-4B18-9619-8521408C02BD}" type="presParOf" srcId="{1FEC2A70-797D-4E63-B50D-59C2E552BDE4}" destId="{6CE7D6A3-C0D4-425F-95AA-AA31B07F1F25}" srcOrd="0" destOrd="0" presId="urn:microsoft.com/office/officeart/2005/8/layout/chevron2"/>
    <dgm:cxn modelId="{542BCE2D-3099-45C2-B4ED-E95C0BFE638F}" type="presParOf" srcId="{6CE7D6A3-C0D4-425F-95AA-AA31B07F1F25}" destId="{2D7B8ECC-2CAC-4C8C-B75E-C5D1AD782371}" srcOrd="0" destOrd="0" presId="urn:microsoft.com/office/officeart/2005/8/layout/chevron2"/>
    <dgm:cxn modelId="{35EAFE6F-8041-4ED3-A23D-D8FA64DC96DB}" type="presParOf" srcId="{6CE7D6A3-C0D4-425F-95AA-AA31B07F1F25}" destId="{6D535B39-6141-4B8A-AB5E-474FB71860C6}" srcOrd="1" destOrd="0" presId="urn:microsoft.com/office/officeart/2005/8/layout/chevron2"/>
    <dgm:cxn modelId="{58E5CC9E-535C-4BFA-987A-3CB68BAE45F6}" type="presParOf" srcId="{1FEC2A70-797D-4E63-B50D-59C2E552BDE4}" destId="{2C6C71F9-AF2E-4196-8111-E613680611DE}" srcOrd="1" destOrd="0" presId="urn:microsoft.com/office/officeart/2005/8/layout/chevron2"/>
    <dgm:cxn modelId="{57A84050-2959-4B4C-816D-99AABE538099}" type="presParOf" srcId="{1FEC2A70-797D-4E63-B50D-59C2E552BDE4}" destId="{BF3D7E7C-6D35-4262-998D-BAD711491A9B}" srcOrd="2" destOrd="0" presId="urn:microsoft.com/office/officeart/2005/8/layout/chevron2"/>
    <dgm:cxn modelId="{E0673FF5-FFE2-49E4-B3E8-C0E92487EA94}" type="presParOf" srcId="{BF3D7E7C-6D35-4262-998D-BAD711491A9B}" destId="{185DD29D-F9B8-4F9A-9A43-FAA26F582A35}" srcOrd="0" destOrd="0" presId="urn:microsoft.com/office/officeart/2005/8/layout/chevron2"/>
    <dgm:cxn modelId="{DD0AE2FC-A597-4F23-83DB-B115A03CE0D0}" type="presParOf" srcId="{BF3D7E7C-6D35-4262-998D-BAD711491A9B}" destId="{A049853D-2904-44C6-8B57-C022EBC325ED}" srcOrd="1" destOrd="0" presId="urn:microsoft.com/office/officeart/2005/8/layout/chevron2"/>
    <dgm:cxn modelId="{498D1939-64B4-4D8D-B29F-2697E90FD561}" type="presParOf" srcId="{1FEC2A70-797D-4E63-B50D-59C2E552BDE4}" destId="{E612D503-C565-4C5C-98AA-288F1F3CAA3C}" srcOrd="3" destOrd="0" presId="urn:microsoft.com/office/officeart/2005/8/layout/chevron2"/>
    <dgm:cxn modelId="{9B97DAAD-E169-409D-8D03-0703C1B5B6E9}" type="presParOf" srcId="{1FEC2A70-797D-4E63-B50D-59C2E552BDE4}" destId="{98E0F9DF-9316-4BDC-8C42-DB400A4CC52D}" srcOrd="4" destOrd="0" presId="urn:microsoft.com/office/officeart/2005/8/layout/chevron2"/>
    <dgm:cxn modelId="{0160C5EC-992A-4596-8CA8-39EAB5CB5D2D}" type="presParOf" srcId="{98E0F9DF-9316-4BDC-8C42-DB400A4CC52D}" destId="{5A42C537-1791-431E-AEBD-C78CBA91E107}" srcOrd="0" destOrd="0" presId="urn:microsoft.com/office/officeart/2005/8/layout/chevron2"/>
    <dgm:cxn modelId="{C9C5C6AD-CFBB-4E59-88CB-D87D810E307A}" type="presParOf" srcId="{98E0F9DF-9316-4BDC-8C42-DB400A4CC52D}" destId="{FFF0D443-E624-4133-A0D3-B6830AF64F24}" srcOrd="1" destOrd="0" presId="urn:microsoft.com/office/officeart/2005/8/layout/chevron2"/>
    <dgm:cxn modelId="{4B8AED0B-6C46-4462-97D4-05510FB19E63}" type="presParOf" srcId="{1FEC2A70-797D-4E63-B50D-59C2E552BDE4}" destId="{9C1BA3E4-0CDA-4E06-B002-94F65868661C}" srcOrd="5" destOrd="0" presId="urn:microsoft.com/office/officeart/2005/8/layout/chevron2"/>
    <dgm:cxn modelId="{02EA8F05-24FC-4EEC-971A-9B6995AA57CD}" type="presParOf" srcId="{1FEC2A70-797D-4E63-B50D-59C2E552BDE4}" destId="{26D65138-44B2-4264-A801-20FFDAA9B375}" srcOrd="6" destOrd="0" presId="urn:microsoft.com/office/officeart/2005/8/layout/chevron2"/>
    <dgm:cxn modelId="{054F9A51-D42B-4390-A0D5-89B0DF1E871D}" type="presParOf" srcId="{26D65138-44B2-4264-A801-20FFDAA9B375}" destId="{4A22BD56-1121-496A-B9F7-F3D8401D8349}" srcOrd="0" destOrd="0" presId="urn:microsoft.com/office/officeart/2005/8/layout/chevron2"/>
    <dgm:cxn modelId="{B3D8678B-D675-4F4E-81D4-06E3F440A254}" type="presParOf" srcId="{26D65138-44B2-4264-A801-20FFDAA9B375}" destId="{7E6CDE10-BC8A-4A3F-BE95-EAD47F2B90A9}" srcOrd="1" destOrd="0" presId="urn:microsoft.com/office/officeart/2005/8/layout/chevron2"/>
    <dgm:cxn modelId="{09AF9A09-2A5A-451B-8BE8-149E08FCCC17}" type="presParOf" srcId="{1FEC2A70-797D-4E63-B50D-59C2E552BDE4}" destId="{B5FE7A0B-C04B-4E11-A31A-5013CA948F58}" srcOrd="7" destOrd="0" presId="urn:microsoft.com/office/officeart/2005/8/layout/chevron2"/>
    <dgm:cxn modelId="{7ADB0CA1-9EFC-41F1-977D-11B93C521E0A}" type="presParOf" srcId="{1FEC2A70-797D-4E63-B50D-59C2E552BDE4}" destId="{A7E1853B-6C45-4471-A2D9-0A192F0819DC}" srcOrd="8" destOrd="0" presId="urn:microsoft.com/office/officeart/2005/8/layout/chevron2"/>
    <dgm:cxn modelId="{29E7808E-FED9-4E60-A84D-94DFD49E4BBB}" type="presParOf" srcId="{A7E1853B-6C45-4471-A2D9-0A192F0819DC}" destId="{73FA9B0B-5C85-4815-8E3F-A22941C940E3}" srcOrd="0" destOrd="0" presId="urn:microsoft.com/office/officeart/2005/8/layout/chevron2"/>
    <dgm:cxn modelId="{32A4E779-925E-4A85-AC47-109C90CB0539}" type="presParOf" srcId="{A7E1853B-6C45-4471-A2D9-0A192F0819DC}" destId="{B2AD56F0-20BD-477F-B041-D1BCB020018D}" srcOrd="1" destOrd="0" presId="urn:microsoft.com/office/officeart/2005/8/layout/chevron2"/>
    <dgm:cxn modelId="{2F3438D2-F28A-4B37-A1B2-2B42ED52118B}" type="presParOf" srcId="{1FEC2A70-797D-4E63-B50D-59C2E552BDE4}" destId="{947B2814-C132-416D-88E0-2905356B0E99}" srcOrd="9" destOrd="0" presId="urn:microsoft.com/office/officeart/2005/8/layout/chevron2"/>
    <dgm:cxn modelId="{733CC7A9-00FB-4073-9DA0-09BE40757150}" type="presParOf" srcId="{1FEC2A70-797D-4E63-B50D-59C2E552BDE4}" destId="{C7F8529F-1A42-4D0D-A1AF-0F7E203BE739}" srcOrd="10" destOrd="0" presId="urn:microsoft.com/office/officeart/2005/8/layout/chevron2"/>
    <dgm:cxn modelId="{655250AB-385F-4D6E-BE90-BE575FFDC6EE}" type="presParOf" srcId="{C7F8529F-1A42-4D0D-A1AF-0F7E203BE739}" destId="{0557DDBB-E021-4E8B-AD09-262A5EBF5714}" srcOrd="0" destOrd="0" presId="urn:microsoft.com/office/officeart/2005/8/layout/chevron2"/>
    <dgm:cxn modelId="{BF1CF627-7EF3-4979-BA8B-A51A05F15D2D}" type="presParOf" srcId="{C7F8529F-1A42-4D0D-A1AF-0F7E203BE739}" destId="{AF607890-B40F-42F6-BDFB-69CAACF290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B3DF1-2ED4-4034-B724-9D5A1455DEB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4AF753F7-602B-4C42-B424-FC4E4376C0C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dirty="0">
              <a:latin typeface="Times New Roman" panose="02020603050405020304" pitchFamily="18" charset="0"/>
              <a:cs typeface="Times New Roman" panose="02020603050405020304" pitchFamily="18" charset="0"/>
            </a:rPr>
            <a:t>Complex Arithmetic Operations</a:t>
          </a:r>
          <a:endParaRPr lang="en-IN" dirty="0"/>
        </a:p>
      </dgm:t>
    </dgm:pt>
    <dgm:pt modelId="{A4EB85C6-A87C-4CFA-9627-141EFDF9F511}" type="parTrans" cxnId="{078B749A-1D04-4EE7-BE51-919F263BA822}">
      <dgm:prSet/>
      <dgm:spPr/>
      <dgm:t>
        <a:bodyPr/>
        <a:lstStyle/>
        <a:p>
          <a:endParaRPr lang="en-IN"/>
        </a:p>
      </dgm:t>
    </dgm:pt>
    <dgm:pt modelId="{693966EE-337C-4711-8BDD-0EE52C4068EC}" type="sibTrans" cxnId="{078B749A-1D04-4EE7-BE51-919F263BA822}">
      <dgm:prSet/>
      <dgm:spPr/>
      <dgm:t>
        <a:bodyPr/>
        <a:lstStyle/>
        <a:p>
          <a:endParaRPr lang="en-IN"/>
        </a:p>
      </dgm:t>
    </dgm:pt>
    <dgm:pt modelId="{E0E13062-9F19-4F69-8345-7D018F0606A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dirty="0"/>
            <a:t>Error-Prone Data Entry</a:t>
          </a:r>
        </a:p>
      </dgm:t>
    </dgm:pt>
    <dgm:pt modelId="{12A083F9-74F4-42AA-BF0E-2CACA84FC06C}" type="parTrans" cxnId="{EF721028-D18C-4046-A546-9AB248E837B7}">
      <dgm:prSet/>
      <dgm:spPr/>
      <dgm:t>
        <a:bodyPr/>
        <a:lstStyle/>
        <a:p>
          <a:endParaRPr lang="en-IN"/>
        </a:p>
      </dgm:t>
    </dgm:pt>
    <dgm:pt modelId="{C14B476D-51DC-4AF3-8FAC-83F38F13B90D}" type="sibTrans" cxnId="{EF721028-D18C-4046-A546-9AB248E837B7}">
      <dgm:prSet/>
      <dgm:spPr/>
      <dgm:t>
        <a:bodyPr/>
        <a:lstStyle/>
        <a:p>
          <a:endParaRPr lang="en-IN"/>
        </a:p>
      </dgm:t>
    </dgm:pt>
    <dgm:pt modelId="{8936E7DA-D9AC-4AC3-BE47-1361EDA931B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Unstable Sta</a:t>
          </a:r>
          <a:r>
            <a:rPr lang="en-IN" dirty="0">
              <a:latin typeface="Times New Roman" panose="02020603050405020304" pitchFamily="18" charset="0"/>
              <a:cs typeface="Times New Roman" panose="02020603050405020304" pitchFamily="18" charset="0"/>
            </a:rPr>
            <a:t>Human Readability Issues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</a:t>
          </a:r>
          <a:endParaRPr lang="en-IN" dirty="0"/>
        </a:p>
      </dgm:t>
    </dgm:pt>
    <dgm:pt modelId="{A76E9CC7-DA2B-4B9E-9E2C-C2B24C386DFC}" type="sibTrans" cxnId="{A5EF5127-0FA0-48B8-ADB7-5AD68C8FBFC9}">
      <dgm:prSet/>
      <dgm:spPr/>
      <dgm:t>
        <a:bodyPr/>
        <a:lstStyle/>
        <a:p>
          <a:endParaRPr lang="en-IN"/>
        </a:p>
      </dgm:t>
    </dgm:pt>
    <dgm:pt modelId="{A2D4226D-E9BD-4BCC-88CA-60D145DAB3F1}" type="parTrans" cxnId="{A5EF5127-0FA0-48B8-ADB7-5AD68C8FBFC9}">
      <dgm:prSet/>
      <dgm:spPr/>
      <dgm:t>
        <a:bodyPr/>
        <a:lstStyle/>
        <a:p>
          <a:endParaRPr lang="en-IN"/>
        </a:p>
      </dgm:t>
    </dgm:pt>
    <dgm:pt modelId="{94A5F303-6843-4374-8FC8-7C7AFB88090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/>
            <a:t>Increased Hardware Requirements</a:t>
          </a:r>
          <a:endParaRPr lang="en-IN" dirty="0"/>
        </a:p>
      </dgm:t>
    </dgm:pt>
    <dgm:pt modelId="{40E03B37-D6F2-4BA4-B7DC-C344344071F6}" type="parTrans" cxnId="{5BE3EFAB-49B2-4D14-AF5C-902E12C14017}">
      <dgm:prSet/>
      <dgm:spPr/>
      <dgm:t>
        <a:bodyPr/>
        <a:lstStyle/>
        <a:p>
          <a:endParaRPr lang="en-IN"/>
        </a:p>
      </dgm:t>
    </dgm:pt>
    <dgm:pt modelId="{BD23B877-18AB-477C-AAEE-122D629760DC}" type="sibTrans" cxnId="{5BE3EFAB-49B2-4D14-AF5C-902E12C14017}">
      <dgm:prSet/>
      <dgm:spPr/>
      <dgm:t>
        <a:bodyPr/>
        <a:lstStyle/>
        <a:p>
          <a:endParaRPr lang="en-IN"/>
        </a:p>
      </dgm:t>
    </dgm:pt>
    <dgm:pt modelId="{BE77B3F5-FC0A-4EF6-9920-60389A8BD0D6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/>
            <a:t>Inefficient Memory Usage</a:t>
          </a:r>
          <a:endParaRPr lang="en-IN" dirty="0"/>
        </a:p>
      </dgm:t>
    </dgm:pt>
    <dgm:pt modelId="{5CDC79E2-BEBD-411C-AE62-928FAF8787ED}" type="parTrans" cxnId="{F10EB8A9-9A73-4A73-B5C8-C3C874DA5727}">
      <dgm:prSet/>
      <dgm:spPr/>
      <dgm:t>
        <a:bodyPr/>
        <a:lstStyle/>
        <a:p>
          <a:endParaRPr lang="en-IN"/>
        </a:p>
      </dgm:t>
    </dgm:pt>
    <dgm:pt modelId="{572EC769-BFEB-4289-A4D9-2C41A07CA6ED}" type="sibTrans" cxnId="{F10EB8A9-9A73-4A73-B5C8-C3C874DA5727}">
      <dgm:prSet/>
      <dgm:spPr/>
      <dgm:t>
        <a:bodyPr/>
        <a:lstStyle/>
        <a:p>
          <a:endParaRPr lang="en-IN"/>
        </a:p>
      </dgm:t>
    </dgm:pt>
    <dgm:pt modelId="{BDF4CFAA-4DA5-46F3-97A2-2219C354E5E8}" type="pres">
      <dgm:prSet presAssocID="{139B3DF1-2ED4-4034-B724-9D5A1455DEB9}" presName="compositeShape" presStyleCnt="0">
        <dgm:presLayoutVars>
          <dgm:dir/>
          <dgm:resizeHandles/>
        </dgm:presLayoutVars>
      </dgm:prSet>
      <dgm:spPr/>
    </dgm:pt>
    <dgm:pt modelId="{12C074E1-39F3-43BC-ABE5-BD2E90CC0978}" type="pres">
      <dgm:prSet presAssocID="{139B3DF1-2ED4-4034-B724-9D5A1455DEB9}" presName="pyramid" presStyleLbl="node1" presStyleIdx="0" presStyleCnt="1" custLinFactNeighborX="-29056" custLinFactNeighborY="1679"/>
      <dgm:spPr/>
    </dgm:pt>
    <dgm:pt modelId="{D220C762-5909-40E1-9C67-0382F80852D0}" type="pres">
      <dgm:prSet presAssocID="{139B3DF1-2ED4-4034-B724-9D5A1455DEB9}" presName="theList" presStyleCnt="0"/>
      <dgm:spPr/>
    </dgm:pt>
    <dgm:pt modelId="{B27BE905-FDDD-4AB3-BC74-77C0B184C6A3}" type="pres">
      <dgm:prSet presAssocID="{4AF753F7-602B-4C42-B424-FC4E4376C0C7}" presName="aNode" presStyleLbl="fgAcc1" presStyleIdx="0" presStyleCnt="5" custLinFactNeighborX="-20666" custLinFactNeighborY="479">
        <dgm:presLayoutVars>
          <dgm:bulletEnabled val="1"/>
        </dgm:presLayoutVars>
      </dgm:prSet>
      <dgm:spPr/>
    </dgm:pt>
    <dgm:pt modelId="{BCCC5BF3-B6C8-4818-B828-4AE7502430EC}" type="pres">
      <dgm:prSet presAssocID="{4AF753F7-602B-4C42-B424-FC4E4376C0C7}" presName="aSpace" presStyleCnt="0"/>
      <dgm:spPr/>
    </dgm:pt>
    <dgm:pt modelId="{DE00B51F-5A7D-4955-882E-21E25DD0A381}" type="pres">
      <dgm:prSet presAssocID="{8936E7DA-D9AC-4AC3-BE47-1361EDA931BD}" presName="aNode" presStyleLbl="fgAcc1" presStyleIdx="1" presStyleCnt="5" custLinFactNeighborX="-21022" custLinFactNeighborY="-24489">
        <dgm:presLayoutVars>
          <dgm:bulletEnabled val="1"/>
        </dgm:presLayoutVars>
      </dgm:prSet>
      <dgm:spPr/>
    </dgm:pt>
    <dgm:pt modelId="{4A276D9B-A98F-4AF7-B692-4387885FE206}" type="pres">
      <dgm:prSet presAssocID="{8936E7DA-D9AC-4AC3-BE47-1361EDA931BD}" presName="aSpace" presStyleCnt="0"/>
      <dgm:spPr/>
    </dgm:pt>
    <dgm:pt modelId="{3D6B5270-B7B4-4CF9-ABB2-A63C178380EE}" type="pres">
      <dgm:prSet presAssocID="{E0E13062-9F19-4F69-8345-7D018F0606AB}" presName="aNode" presStyleLbl="fgAcc1" presStyleIdx="2" presStyleCnt="5" custLinFactNeighborX="-21404" custLinFactNeighborY="-34616">
        <dgm:presLayoutVars>
          <dgm:bulletEnabled val="1"/>
        </dgm:presLayoutVars>
      </dgm:prSet>
      <dgm:spPr/>
    </dgm:pt>
    <dgm:pt modelId="{D1F012BD-6859-40C3-A73D-44C2AE8A13A3}" type="pres">
      <dgm:prSet presAssocID="{E0E13062-9F19-4F69-8345-7D018F0606AB}" presName="aSpace" presStyleCnt="0"/>
      <dgm:spPr/>
    </dgm:pt>
    <dgm:pt modelId="{211242D9-6DFC-49EE-941D-9A585090D891}" type="pres">
      <dgm:prSet presAssocID="{94A5F303-6843-4374-8FC8-7C7AFB88090D}" presName="aNode" presStyleLbl="fgAcc1" presStyleIdx="3" presStyleCnt="5">
        <dgm:presLayoutVars>
          <dgm:bulletEnabled val="1"/>
        </dgm:presLayoutVars>
      </dgm:prSet>
      <dgm:spPr/>
    </dgm:pt>
    <dgm:pt modelId="{A490465C-B1F2-4546-8031-7F7564B98FA0}" type="pres">
      <dgm:prSet presAssocID="{94A5F303-6843-4374-8FC8-7C7AFB88090D}" presName="aSpace" presStyleCnt="0"/>
      <dgm:spPr/>
    </dgm:pt>
    <dgm:pt modelId="{EEEB6B89-A279-4B57-B0EE-EA75EF2ED897}" type="pres">
      <dgm:prSet presAssocID="{BE77B3F5-FC0A-4EF6-9920-60389A8BD0D6}" presName="aNode" presStyleLbl="fgAcc1" presStyleIdx="4" presStyleCnt="5">
        <dgm:presLayoutVars>
          <dgm:bulletEnabled val="1"/>
        </dgm:presLayoutVars>
      </dgm:prSet>
      <dgm:spPr/>
    </dgm:pt>
    <dgm:pt modelId="{DAA16D09-EB73-4ED3-BD4B-46F90922BF84}" type="pres">
      <dgm:prSet presAssocID="{BE77B3F5-FC0A-4EF6-9920-60389A8BD0D6}" presName="aSpace" presStyleCnt="0"/>
      <dgm:spPr/>
    </dgm:pt>
  </dgm:ptLst>
  <dgm:cxnLst>
    <dgm:cxn modelId="{D9B3D914-91FF-412F-A9AF-D039353C1494}" type="presOf" srcId="{4AF753F7-602B-4C42-B424-FC4E4376C0C7}" destId="{B27BE905-FDDD-4AB3-BC74-77C0B184C6A3}" srcOrd="0" destOrd="0" presId="urn:microsoft.com/office/officeart/2005/8/layout/pyramid2"/>
    <dgm:cxn modelId="{B1F0121E-BF8F-4A2A-8911-30322EDDB9DA}" type="presOf" srcId="{E0E13062-9F19-4F69-8345-7D018F0606AB}" destId="{3D6B5270-B7B4-4CF9-ABB2-A63C178380EE}" srcOrd="0" destOrd="0" presId="urn:microsoft.com/office/officeart/2005/8/layout/pyramid2"/>
    <dgm:cxn modelId="{A5EF5127-0FA0-48B8-ADB7-5AD68C8FBFC9}" srcId="{139B3DF1-2ED4-4034-B724-9D5A1455DEB9}" destId="{8936E7DA-D9AC-4AC3-BE47-1361EDA931BD}" srcOrd="1" destOrd="0" parTransId="{A2D4226D-E9BD-4BCC-88CA-60D145DAB3F1}" sibTransId="{A76E9CC7-DA2B-4B9E-9E2C-C2B24C386DFC}"/>
    <dgm:cxn modelId="{EF721028-D18C-4046-A546-9AB248E837B7}" srcId="{139B3DF1-2ED4-4034-B724-9D5A1455DEB9}" destId="{E0E13062-9F19-4F69-8345-7D018F0606AB}" srcOrd="2" destOrd="0" parTransId="{12A083F9-74F4-42AA-BF0E-2CACA84FC06C}" sibTransId="{C14B476D-51DC-4AF3-8FAC-83F38F13B90D}"/>
    <dgm:cxn modelId="{9C770270-A43E-4E20-AAF9-F1303AAA7F24}" type="presOf" srcId="{BE77B3F5-FC0A-4EF6-9920-60389A8BD0D6}" destId="{EEEB6B89-A279-4B57-B0EE-EA75EF2ED897}" srcOrd="0" destOrd="0" presId="urn:microsoft.com/office/officeart/2005/8/layout/pyramid2"/>
    <dgm:cxn modelId="{6F3A3C8F-D027-4B7D-849B-443740F16863}" type="presOf" srcId="{8936E7DA-D9AC-4AC3-BE47-1361EDA931BD}" destId="{DE00B51F-5A7D-4955-882E-21E25DD0A381}" srcOrd="0" destOrd="0" presId="urn:microsoft.com/office/officeart/2005/8/layout/pyramid2"/>
    <dgm:cxn modelId="{078B749A-1D04-4EE7-BE51-919F263BA822}" srcId="{139B3DF1-2ED4-4034-B724-9D5A1455DEB9}" destId="{4AF753F7-602B-4C42-B424-FC4E4376C0C7}" srcOrd="0" destOrd="0" parTransId="{A4EB85C6-A87C-4CFA-9627-141EFDF9F511}" sibTransId="{693966EE-337C-4711-8BDD-0EE52C4068EC}"/>
    <dgm:cxn modelId="{9F4845A1-E5DF-4DA8-A471-4CC20843C6C8}" type="presOf" srcId="{139B3DF1-2ED4-4034-B724-9D5A1455DEB9}" destId="{BDF4CFAA-4DA5-46F3-97A2-2219C354E5E8}" srcOrd="0" destOrd="0" presId="urn:microsoft.com/office/officeart/2005/8/layout/pyramid2"/>
    <dgm:cxn modelId="{F10EB8A9-9A73-4A73-B5C8-C3C874DA5727}" srcId="{139B3DF1-2ED4-4034-B724-9D5A1455DEB9}" destId="{BE77B3F5-FC0A-4EF6-9920-60389A8BD0D6}" srcOrd="4" destOrd="0" parTransId="{5CDC79E2-BEBD-411C-AE62-928FAF8787ED}" sibTransId="{572EC769-BFEB-4289-A4D9-2C41A07CA6ED}"/>
    <dgm:cxn modelId="{5BE3EFAB-49B2-4D14-AF5C-902E12C14017}" srcId="{139B3DF1-2ED4-4034-B724-9D5A1455DEB9}" destId="{94A5F303-6843-4374-8FC8-7C7AFB88090D}" srcOrd="3" destOrd="0" parTransId="{40E03B37-D6F2-4BA4-B7DC-C344344071F6}" sibTransId="{BD23B877-18AB-477C-AAEE-122D629760DC}"/>
    <dgm:cxn modelId="{AA182ECC-DE64-4252-A6DF-93C920A92350}" type="presOf" srcId="{94A5F303-6843-4374-8FC8-7C7AFB88090D}" destId="{211242D9-6DFC-49EE-941D-9A585090D891}" srcOrd="0" destOrd="0" presId="urn:microsoft.com/office/officeart/2005/8/layout/pyramid2"/>
    <dgm:cxn modelId="{9900AFDD-60FE-4F82-858F-0122DCDA4B0F}" type="presParOf" srcId="{BDF4CFAA-4DA5-46F3-97A2-2219C354E5E8}" destId="{12C074E1-39F3-43BC-ABE5-BD2E90CC0978}" srcOrd="0" destOrd="0" presId="urn:microsoft.com/office/officeart/2005/8/layout/pyramid2"/>
    <dgm:cxn modelId="{30F16A10-D149-495A-AE48-91B13592C29B}" type="presParOf" srcId="{BDF4CFAA-4DA5-46F3-97A2-2219C354E5E8}" destId="{D220C762-5909-40E1-9C67-0382F80852D0}" srcOrd="1" destOrd="0" presId="urn:microsoft.com/office/officeart/2005/8/layout/pyramid2"/>
    <dgm:cxn modelId="{01FBBC7F-4DA1-4144-9D11-3D7082AB5F7A}" type="presParOf" srcId="{D220C762-5909-40E1-9C67-0382F80852D0}" destId="{B27BE905-FDDD-4AB3-BC74-77C0B184C6A3}" srcOrd="0" destOrd="0" presId="urn:microsoft.com/office/officeart/2005/8/layout/pyramid2"/>
    <dgm:cxn modelId="{F2034339-D68F-4EFA-B62D-92B60A00B10A}" type="presParOf" srcId="{D220C762-5909-40E1-9C67-0382F80852D0}" destId="{BCCC5BF3-B6C8-4818-B828-4AE7502430EC}" srcOrd="1" destOrd="0" presId="urn:microsoft.com/office/officeart/2005/8/layout/pyramid2"/>
    <dgm:cxn modelId="{D15C43CC-F314-43C5-A5E1-44AF3024426B}" type="presParOf" srcId="{D220C762-5909-40E1-9C67-0382F80852D0}" destId="{DE00B51F-5A7D-4955-882E-21E25DD0A381}" srcOrd="2" destOrd="0" presId="urn:microsoft.com/office/officeart/2005/8/layout/pyramid2"/>
    <dgm:cxn modelId="{E6C416CA-6345-4B21-8C6D-2EA9E6378353}" type="presParOf" srcId="{D220C762-5909-40E1-9C67-0382F80852D0}" destId="{4A276D9B-A98F-4AF7-B692-4387885FE206}" srcOrd="3" destOrd="0" presId="urn:microsoft.com/office/officeart/2005/8/layout/pyramid2"/>
    <dgm:cxn modelId="{5FEFC85F-6148-4EE4-BEF3-B071E7C9F2BC}" type="presParOf" srcId="{D220C762-5909-40E1-9C67-0382F80852D0}" destId="{3D6B5270-B7B4-4CF9-ABB2-A63C178380EE}" srcOrd="4" destOrd="0" presId="urn:microsoft.com/office/officeart/2005/8/layout/pyramid2"/>
    <dgm:cxn modelId="{D7B67D4B-B589-409A-84B4-DBA3E3EF9387}" type="presParOf" srcId="{D220C762-5909-40E1-9C67-0382F80852D0}" destId="{D1F012BD-6859-40C3-A73D-44C2AE8A13A3}" srcOrd="5" destOrd="0" presId="urn:microsoft.com/office/officeart/2005/8/layout/pyramid2"/>
    <dgm:cxn modelId="{2717B119-41E4-4A2C-B033-633D98EFF361}" type="presParOf" srcId="{D220C762-5909-40E1-9C67-0382F80852D0}" destId="{211242D9-6DFC-49EE-941D-9A585090D891}" srcOrd="6" destOrd="0" presId="urn:microsoft.com/office/officeart/2005/8/layout/pyramid2"/>
    <dgm:cxn modelId="{5F7B1AD0-F5CC-43A0-85B4-80B5E8770F0A}" type="presParOf" srcId="{D220C762-5909-40E1-9C67-0382F80852D0}" destId="{A490465C-B1F2-4546-8031-7F7564B98FA0}" srcOrd="7" destOrd="0" presId="urn:microsoft.com/office/officeart/2005/8/layout/pyramid2"/>
    <dgm:cxn modelId="{333FC8F9-1336-46DE-8E93-06F79B91D27A}" type="presParOf" srcId="{D220C762-5909-40E1-9C67-0382F80852D0}" destId="{EEEB6B89-A279-4B57-B0EE-EA75EF2ED897}" srcOrd="8" destOrd="0" presId="urn:microsoft.com/office/officeart/2005/8/layout/pyramid2"/>
    <dgm:cxn modelId="{34C787B7-7658-4D7A-8B62-CA33EDB7E0AB}" type="presParOf" srcId="{D220C762-5909-40E1-9C67-0382F80852D0}" destId="{DAA16D09-EB73-4ED3-BD4B-46F90922BF84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B8ECC-2CAC-4C8C-B75E-C5D1AD782371}">
      <dsp:nvSpPr>
        <dsp:cNvPr id="0" name=""/>
        <dsp:cNvSpPr/>
      </dsp:nvSpPr>
      <dsp:spPr>
        <a:xfrm rot="5400000">
          <a:off x="-140803" y="144788"/>
          <a:ext cx="938686" cy="6570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strike="noStrike" kern="1200" baseline="0" dirty="0">
              <a:solidFill>
                <a:srgbClr val="FF0000"/>
              </a:solidFill>
              <a:latin typeface="Verdana" panose="020B0604030504040204" pitchFamily="34" charset="0"/>
            </a:rPr>
            <a:t>Number System Conversion</a:t>
          </a:r>
          <a:endParaRPr lang="en-IN" sz="1000" b="1" kern="1200" dirty="0">
            <a:solidFill>
              <a:srgbClr val="FF0000"/>
            </a:solidFill>
          </a:endParaRPr>
        </a:p>
      </dsp:txBody>
      <dsp:txXfrm rot="-5400000">
        <a:off x="0" y="332525"/>
        <a:ext cx="657080" cy="281606"/>
      </dsp:txXfrm>
    </dsp:sp>
    <dsp:sp modelId="{6D535B39-6141-4B8A-AB5E-474FB71860C6}">
      <dsp:nvSpPr>
        <dsp:cNvPr id="0" name=""/>
        <dsp:cNvSpPr/>
      </dsp:nvSpPr>
      <dsp:spPr>
        <a:xfrm rot="5400000">
          <a:off x="4157771" y="-3496704"/>
          <a:ext cx="610467" cy="7611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b="1" kern="1200" spc="-20" dirty="0">
              <a:latin typeface="Calibri" panose="020F0502020204030204"/>
              <a:cs typeface="Calibri" panose="020F0502020204030204"/>
            </a:rPr>
            <a:t>Any</a:t>
          </a:r>
          <a:r>
            <a:rPr lang="en-IN" sz="1200" b="1" kern="1200" spc="-30" dirty="0">
              <a:latin typeface="Calibri" panose="020F0502020204030204"/>
              <a:cs typeface="Calibri" panose="020F0502020204030204"/>
            </a:rPr>
            <a:t> </a:t>
          </a:r>
          <a:r>
            <a:rPr lang="en-IN" sz="1200" b="1" kern="1200" spc="-20" dirty="0">
              <a:latin typeface="Calibri" panose="020F0502020204030204"/>
              <a:cs typeface="Calibri" panose="020F0502020204030204"/>
            </a:rPr>
            <a:t>to</a:t>
          </a:r>
          <a:r>
            <a:rPr lang="en-IN" sz="1200" b="1" kern="1200" spc="-10" dirty="0">
              <a:latin typeface="Calibri" panose="020F0502020204030204"/>
              <a:cs typeface="Calibri" panose="020F0502020204030204"/>
            </a:rPr>
            <a:t> </a:t>
          </a:r>
          <a:r>
            <a:rPr lang="en-IN" sz="1200" b="1" kern="1200" spc="-5" dirty="0">
              <a:latin typeface="Calibri" panose="020F0502020204030204"/>
              <a:cs typeface="Calibri" panose="020F0502020204030204"/>
            </a:rPr>
            <a:t>decimal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b="1" kern="1200" spc="-5" dirty="0">
              <a:latin typeface="Calibri" panose="020F0502020204030204"/>
              <a:cs typeface="Calibri" panose="020F0502020204030204"/>
            </a:rPr>
            <a:t>decimal </a:t>
          </a:r>
          <a:r>
            <a:rPr lang="en-IN" sz="1200" b="1" kern="1200" spc="-20" dirty="0">
              <a:latin typeface="Calibri" panose="020F0502020204030204"/>
              <a:cs typeface="Calibri" panose="020F0502020204030204"/>
            </a:rPr>
            <a:t>to</a:t>
          </a:r>
          <a:r>
            <a:rPr lang="en-IN" sz="1200" b="1" kern="1200" spc="5" dirty="0">
              <a:latin typeface="Calibri" panose="020F0502020204030204"/>
              <a:cs typeface="Calibri" panose="020F0502020204030204"/>
            </a:rPr>
            <a:t> A</a:t>
          </a:r>
          <a:r>
            <a:rPr lang="en-IN" sz="1200" b="1" kern="1200" spc="-20" dirty="0">
              <a:latin typeface="Calibri" panose="020F0502020204030204"/>
              <a:cs typeface="Calibri" panose="020F0502020204030204"/>
            </a:rPr>
            <a:t>ny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spc="-15" dirty="0">
              <a:solidFill>
                <a:schemeClr val="tx1"/>
              </a:solidFill>
              <a:latin typeface="Calibri" panose="020F0502020204030204"/>
              <a:cs typeface="Calibri" panose="020F0502020204030204"/>
            </a:rPr>
            <a:t>Octal</a:t>
          </a:r>
          <a:r>
            <a:rPr lang="en-US" sz="1200" b="0" kern="1200" spc="10" dirty="0">
              <a:solidFill>
                <a:schemeClr val="tx1"/>
              </a:solidFill>
              <a:latin typeface="Calibri" panose="020F0502020204030204"/>
              <a:cs typeface="Calibri" panose="020F0502020204030204"/>
            </a:rPr>
            <a:t> </a:t>
          </a:r>
          <a:r>
            <a:rPr lang="en-US" sz="1200" b="0" kern="1200" spc="-5" dirty="0">
              <a:solidFill>
                <a:schemeClr val="tx1"/>
              </a:solidFill>
              <a:latin typeface="Calibri" panose="020F0502020204030204"/>
              <a:cs typeface="Calibri" panose="020F0502020204030204"/>
            </a:rPr>
            <a:t>and</a:t>
          </a:r>
          <a:r>
            <a:rPr lang="en-US" sz="1200" b="0" kern="1200" spc="5" dirty="0">
              <a:solidFill>
                <a:schemeClr val="tx1"/>
              </a:solidFill>
              <a:latin typeface="Calibri" panose="020F0502020204030204"/>
              <a:cs typeface="Calibri" panose="020F0502020204030204"/>
            </a:rPr>
            <a:t> </a:t>
          </a:r>
          <a:r>
            <a:rPr lang="en-US" sz="1200" b="0" kern="1200" spc="-15" dirty="0">
              <a:solidFill>
                <a:schemeClr val="tx1"/>
              </a:solidFill>
              <a:latin typeface="Calibri" panose="020F0502020204030204"/>
              <a:cs typeface="Calibri" panose="020F0502020204030204"/>
            </a:rPr>
            <a:t>Hexadecimal</a:t>
          </a:r>
          <a:r>
            <a:rPr lang="en-US" sz="1200" b="0" kern="1200" spc="20" dirty="0">
              <a:solidFill>
                <a:schemeClr val="tx1"/>
              </a:solidFill>
              <a:latin typeface="Calibri" panose="020F0502020204030204"/>
              <a:cs typeface="Calibri" panose="020F0502020204030204"/>
            </a:rPr>
            <a:t> </a:t>
          </a:r>
          <a:r>
            <a:rPr lang="en-US" sz="1200" b="0" kern="1200" spc="-20" dirty="0">
              <a:solidFill>
                <a:schemeClr val="tx1"/>
              </a:solidFill>
              <a:latin typeface="Calibri" panose="020F0502020204030204"/>
              <a:cs typeface="Calibri" panose="020F0502020204030204"/>
            </a:rPr>
            <a:t>into</a:t>
          </a:r>
          <a:r>
            <a:rPr lang="en-US" sz="1200" b="0" kern="1200" spc="15" dirty="0">
              <a:solidFill>
                <a:schemeClr val="tx1"/>
              </a:solidFill>
              <a:latin typeface="Calibri" panose="020F0502020204030204"/>
              <a:cs typeface="Calibri" panose="020F0502020204030204"/>
            </a:rPr>
            <a:t> </a:t>
          </a:r>
          <a:r>
            <a:rPr lang="en-US" sz="1200" b="0" kern="1200" spc="-5" dirty="0">
              <a:solidFill>
                <a:schemeClr val="tx1"/>
              </a:solidFill>
              <a:latin typeface="Calibri" panose="020F0502020204030204"/>
              <a:cs typeface="Calibri" panose="020F0502020204030204"/>
            </a:rPr>
            <a:t>Binary</a:t>
          </a:r>
          <a:endParaRPr lang="en-IN" sz="1200" b="0" kern="1200" dirty="0">
            <a:solidFill>
              <a:schemeClr val="tx1"/>
            </a:solidFill>
          </a:endParaRPr>
        </a:p>
      </dsp:txBody>
      <dsp:txXfrm rot="-5400000">
        <a:off x="657081" y="33787"/>
        <a:ext cx="7582047" cy="550865"/>
      </dsp:txXfrm>
    </dsp:sp>
    <dsp:sp modelId="{185DD29D-F9B8-4F9A-9A43-FAA26F582A35}">
      <dsp:nvSpPr>
        <dsp:cNvPr id="0" name=""/>
        <dsp:cNvSpPr/>
      </dsp:nvSpPr>
      <dsp:spPr>
        <a:xfrm rot="5400000">
          <a:off x="-140803" y="985877"/>
          <a:ext cx="938686" cy="6570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Code Conversion</a:t>
          </a:r>
          <a:endParaRPr lang="en-IN" sz="1000" b="1" kern="1200" dirty="0">
            <a:solidFill>
              <a:srgbClr val="FF000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0" y="1173614"/>
        <a:ext cx="657080" cy="281606"/>
      </dsp:txXfrm>
    </dsp:sp>
    <dsp:sp modelId="{A049853D-2904-44C6-8B57-C022EBC325ED}">
      <dsp:nvSpPr>
        <dsp:cNvPr id="0" name=""/>
        <dsp:cNvSpPr/>
      </dsp:nvSpPr>
      <dsp:spPr>
        <a:xfrm rot="5400000">
          <a:off x="4157931" y="-2655776"/>
          <a:ext cx="610146" cy="7611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B-G</a:t>
          </a:r>
          <a:endParaRPr lang="en-IN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G-B</a:t>
          </a:r>
          <a:endParaRPr lang="en-IN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Excess-3</a:t>
          </a:r>
          <a:endParaRPr lang="en-IN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BCD code</a:t>
          </a:r>
          <a:endParaRPr lang="en-IN" sz="1000" kern="1200" dirty="0"/>
        </a:p>
      </dsp:txBody>
      <dsp:txXfrm rot="-5400000">
        <a:off x="657081" y="874859"/>
        <a:ext cx="7582063" cy="550576"/>
      </dsp:txXfrm>
    </dsp:sp>
    <dsp:sp modelId="{5A42C537-1791-431E-AEBD-C78CBA91E107}">
      <dsp:nvSpPr>
        <dsp:cNvPr id="0" name=""/>
        <dsp:cNvSpPr/>
      </dsp:nvSpPr>
      <dsp:spPr>
        <a:xfrm rot="5400000">
          <a:off x="-140803" y="1826966"/>
          <a:ext cx="938686" cy="6570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FF0000"/>
              </a:solidFill>
            </a:rPr>
            <a:t>Compliments</a:t>
          </a:r>
          <a:endParaRPr lang="en-IN" sz="1000" b="1" kern="1200" dirty="0">
            <a:solidFill>
              <a:srgbClr val="FF0000"/>
            </a:solidFill>
          </a:endParaRPr>
        </a:p>
      </dsp:txBody>
      <dsp:txXfrm rot="-5400000">
        <a:off x="0" y="2014703"/>
        <a:ext cx="657080" cy="281606"/>
      </dsp:txXfrm>
    </dsp:sp>
    <dsp:sp modelId="{FFF0D443-E624-4133-A0D3-B6830AF64F24}">
      <dsp:nvSpPr>
        <dsp:cNvPr id="0" name=""/>
        <dsp:cNvSpPr/>
      </dsp:nvSpPr>
      <dsp:spPr>
        <a:xfrm rot="5400000">
          <a:off x="4157931" y="-1814687"/>
          <a:ext cx="610146" cy="7611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1’s Complement</a:t>
          </a:r>
          <a:endParaRPr lang="en-IN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2’s complement</a:t>
          </a:r>
          <a:endParaRPr lang="en-IN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Binary Addition and Subtraction</a:t>
          </a:r>
          <a:endParaRPr lang="en-IN" sz="1100" kern="1200" dirty="0"/>
        </a:p>
      </dsp:txBody>
      <dsp:txXfrm rot="-5400000">
        <a:off x="657081" y="1715948"/>
        <a:ext cx="7582063" cy="550576"/>
      </dsp:txXfrm>
    </dsp:sp>
    <dsp:sp modelId="{4A22BD56-1121-496A-B9F7-F3D8401D8349}">
      <dsp:nvSpPr>
        <dsp:cNvPr id="0" name=""/>
        <dsp:cNvSpPr/>
      </dsp:nvSpPr>
      <dsp:spPr>
        <a:xfrm rot="5400000">
          <a:off x="-140803" y="2668054"/>
          <a:ext cx="938686" cy="6570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FF0000"/>
              </a:solidFill>
            </a:rPr>
            <a:t>Logic gates and Boolean Algebra</a:t>
          </a:r>
          <a:endParaRPr lang="en-IN" sz="1000" b="1" kern="1200" dirty="0">
            <a:solidFill>
              <a:srgbClr val="FF0000"/>
            </a:solidFill>
          </a:endParaRPr>
        </a:p>
      </dsp:txBody>
      <dsp:txXfrm rot="-5400000">
        <a:off x="0" y="2855791"/>
        <a:ext cx="657080" cy="281606"/>
      </dsp:txXfrm>
    </dsp:sp>
    <dsp:sp modelId="{7E6CDE10-BC8A-4A3F-BE95-EAD47F2B90A9}">
      <dsp:nvSpPr>
        <dsp:cNvPr id="0" name=""/>
        <dsp:cNvSpPr/>
      </dsp:nvSpPr>
      <dsp:spPr>
        <a:xfrm rot="5400000">
          <a:off x="4157931" y="-973598"/>
          <a:ext cx="610146" cy="7611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Logic gates</a:t>
          </a:r>
          <a:endParaRPr lang="en-IN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Boolean Algebra Rules</a:t>
          </a:r>
          <a:endParaRPr lang="en-IN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Simplification of Boolean Algebra</a:t>
          </a:r>
          <a:endParaRPr lang="en-IN" sz="1100" kern="1200" dirty="0"/>
        </a:p>
      </dsp:txBody>
      <dsp:txXfrm rot="-5400000">
        <a:off x="657081" y="2557037"/>
        <a:ext cx="7582063" cy="550576"/>
      </dsp:txXfrm>
    </dsp:sp>
    <dsp:sp modelId="{73FA9B0B-5C85-4815-8E3F-A22941C940E3}">
      <dsp:nvSpPr>
        <dsp:cNvPr id="0" name=""/>
        <dsp:cNvSpPr/>
      </dsp:nvSpPr>
      <dsp:spPr>
        <a:xfrm rot="5400000">
          <a:off x="-140803" y="3509143"/>
          <a:ext cx="938686" cy="6570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0000"/>
              </a:solidFill>
            </a:rPr>
            <a:t>SOP and POS </a:t>
          </a:r>
          <a:endParaRPr lang="en-IN" sz="1100" b="1" kern="1200" dirty="0">
            <a:solidFill>
              <a:srgbClr val="FF0000"/>
            </a:solidFill>
          </a:endParaRPr>
        </a:p>
      </dsp:txBody>
      <dsp:txXfrm rot="-5400000">
        <a:off x="0" y="3696880"/>
        <a:ext cx="657080" cy="281606"/>
      </dsp:txXfrm>
    </dsp:sp>
    <dsp:sp modelId="{B2AD56F0-20BD-477F-B041-D1BCB020018D}">
      <dsp:nvSpPr>
        <dsp:cNvPr id="0" name=""/>
        <dsp:cNvSpPr/>
      </dsp:nvSpPr>
      <dsp:spPr>
        <a:xfrm rot="5400000">
          <a:off x="4157931" y="-132510"/>
          <a:ext cx="610146" cy="7611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en-US" sz="1100" kern="1200" dirty="0"/>
            <a:t>SOP Form</a:t>
          </a:r>
          <a:endParaRPr lang="en-IN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en-US" sz="1100" kern="1200" dirty="0"/>
            <a:t>POS Form</a:t>
          </a:r>
          <a:endParaRPr lang="en-IN" sz="1100" kern="1200" dirty="0"/>
        </a:p>
      </dsp:txBody>
      <dsp:txXfrm rot="-5400000">
        <a:off x="657081" y="3398125"/>
        <a:ext cx="7582063" cy="550576"/>
      </dsp:txXfrm>
    </dsp:sp>
    <dsp:sp modelId="{0557DDBB-E021-4E8B-AD09-262A5EBF5714}">
      <dsp:nvSpPr>
        <dsp:cNvPr id="0" name=""/>
        <dsp:cNvSpPr/>
      </dsp:nvSpPr>
      <dsp:spPr>
        <a:xfrm rot="5400000">
          <a:off x="-140803" y="4350232"/>
          <a:ext cx="938686" cy="6570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rgbClr val="FF0000"/>
              </a:solidFill>
            </a:rPr>
            <a:t>Kmap</a:t>
          </a:r>
          <a:endParaRPr lang="en-IN" sz="1800" kern="1200" dirty="0">
            <a:solidFill>
              <a:srgbClr val="FF0000"/>
            </a:solidFill>
          </a:endParaRPr>
        </a:p>
      </dsp:txBody>
      <dsp:txXfrm rot="-5400000">
        <a:off x="0" y="4537969"/>
        <a:ext cx="657080" cy="281606"/>
      </dsp:txXfrm>
    </dsp:sp>
    <dsp:sp modelId="{AF607890-B40F-42F6-BDFB-69CAACF29014}">
      <dsp:nvSpPr>
        <dsp:cNvPr id="0" name=""/>
        <dsp:cNvSpPr/>
      </dsp:nvSpPr>
      <dsp:spPr>
        <a:xfrm rot="5400000">
          <a:off x="4157931" y="708578"/>
          <a:ext cx="610146" cy="7611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en-US" sz="1100" kern="1200" dirty="0"/>
            <a:t>K-map Rule</a:t>
          </a:r>
          <a:endParaRPr lang="en-IN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en-US" sz="1100" kern="1200" dirty="0"/>
            <a:t>Simplification using </a:t>
          </a:r>
          <a:r>
            <a:rPr lang="en-US" sz="1100" kern="1200" dirty="0" err="1"/>
            <a:t>Kmap</a:t>
          </a:r>
          <a:endParaRPr lang="en-IN" sz="1100" kern="1200" dirty="0"/>
        </a:p>
      </dsp:txBody>
      <dsp:txXfrm rot="-5400000">
        <a:off x="657081" y="4239214"/>
        <a:ext cx="7582063" cy="550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074E1-39F3-43BC-ABE5-BD2E90CC0978}">
      <dsp:nvSpPr>
        <dsp:cNvPr id="0" name=""/>
        <dsp:cNvSpPr/>
      </dsp:nvSpPr>
      <dsp:spPr>
        <a:xfrm>
          <a:off x="0" y="0"/>
          <a:ext cx="4189087" cy="418908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BE905-FDDD-4AB3-BC74-77C0B184C6A3}">
      <dsp:nvSpPr>
        <dsp:cNvPr id="0" name=""/>
        <dsp:cNvSpPr/>
      </dsp:nvSpPr>
      <dsp:spPr>
        <a:xfrm>
          <a:off x="1819601" y="419674"/>
          <a:ext cx="2722906" cy="5956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N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Complex Arithmetic Operations</a:t>
          </a:r>
          <a:endParaRPr lang="en-IN" sz="1500" kern="1200" dirty="0"/>
        </a:p>
      </dsp:txBody>
      <dsp:txXfrm>
        <a:off x="1848678" y="448751"/>
        <a:ext cx="2664752" cy="537481"/>
      </dsp:txXfrm>
    </dsp:sp>
    <dsp:sp modelId="{DE00B51F-5A7D-4955-882E-21E25DD0A381}">
      <dsp:nvSpPr>
        <dsp:cNvPr id="0" name=""/>
        <dsp:cNvSpPr/>
      </dsp:nvSpPr>
      <dsp:spPr>
        <a:xfrm>
          <a:off x="1809907" y="1071174"/>
          <a:ext cx="2722906" cy="5956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Unstable Sta</a:t>
          </a:r>
          <a:r>
            <a:rPr lang="en-IN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Human Readability Issues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</a:t>
          </a:r>
          <a:endParaRPr lang="en-IN" sz="1500" kern="1200" dirty="0"/>
        </a:p>
      </dsp:txBody>
      <dsp:txXfrm>
        <a:off x="1838984" y="1100251"/>
        <a:ext cx="2664752" cy="537481"/>
      </dsp:txXfrm>
    </dsp:sp>
    <dsp:sp modelId="{3D6B5270-B7B4-4CF9-ABB2-A63C178380EE}">
      <dsp:nvSpPr>
        <dsp:cNvPr id="0" name=""/>
        <dsp:cNvSpPr/>
      </dsp:nvSpPr>
      <dsp:spPr>
        <a:xfrm>
          <a:off x="1799506" y="1733725"/>
          <a:ext cx="2722906" cy="5956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N" sz="1500" kern="1200" dirty="0"/>
            <a:t>Error-Prone Data Entry</a:t>
          </a:r>
        </a:p>
      </dsp:txBody>
      <dsp:txXfrm>
        <a:off x="1828583" y="1762802"/>
        <a:ext cx="2664752" cy="537481"/>
      </dsp:txXfrm>
    </dsp:sp>
    <dsp:sp modelId="{211242D9-6DFC-49EE-941D-9A585090D891}">
      <dsp:nvSpPr>
        <dsp:cNvPr id="0" name=""/>
        <dsp:cNvSpPr/>
      </dsp:nvSpPr>
      <dsp:spPr>
        <a:xfrm>
          <a:off x="2382316" y="2429588"/>
          <a:ext cx="2722906" cy="5956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N" sz="1500" kern="1200"/>
            <a:t>Increased Hardware Requirements</a:t>
          </a:r>
          <a:endParaRPr lang="en-IN" sz="1500" kern="1200" dirty="0"/>
        </a:p>
      </dsp:txBody>
      <dsp:txXfrm>
        <a:off x="2411393" y="2458665"/>
        <a:ext cx="2664752" cy="537481"/>
      </dsp:txXfrm>
    </dsp:sp>
    <dsp:sp modelId="{EEEB6B89-A279-4B57-B0EE-EA75EF2ED897}">
      <dsp:nvSpPr>
        <dsp:cNvPr id="0" name=""/>
        <dsp:cNvSpPr/>
      </dsp:nvSpPr>
      <dsp:spPr>
        <a:xfrm>
          <a:off x="2382316" y="3099678"/>
          <a:ext cx="2722906" cy="5956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N" sz="1500" kern="1200"/>
            <a:t>Inefficient Memory Usage</a:t>
          </a:r>
          <a:endParaRPr lang="en-IN" sz="1500" kern="1200" dirty="0"/>
        </a:p>
      </dsp:txBody>
      <dsp:txXfrm>
        <a:off x="2411393" y="3128755"/>
        <a:ext cx="2664752" cy="537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B428C-1A6F-4D7A-8E10-C0EB40D186B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CE48E-1A8B-4B88-BBB6-89CCB0C29A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6048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454A-B50B-99CF-5F2C-9914471B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906C5-4742-264F-78E1-18B014E03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54A67-BCE4-0B38-9F85-49846340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1F8AC-443C-1ECA-AB44-6EBF6FD0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DF0F3-AEC5-C9B9-7171-1B6A033D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484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3F6F-8F6C-7195-27A7-50671BA4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E7027-CB64-2D79-C450-A50A1A1A5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3577A-646B-877F-ACC8-447532FE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BA6D9-4ADB-E95F-6717-B7292C01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0814B-405F-B37D-4F5F-B70E8488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74CF4-2834-8D90-41B2-3FFB1D4B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224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2A8B3-3C5F-769E-BE44-7FCB772A8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CE24B-7910-B2E8-C9C8-E2F93AFB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1D4F-E585-8CF2-AC0F-F3EA4F0C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C96A0-30C4-BF0C-B817-DF0BA33B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19994-D6D6-8277-D64E-72F4CB96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937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43606C-9B53-79F1-02DD-16BC50BEB5CE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7FF37-7309-52C1-8095-3F729737C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48388E-C341-A5AF-55B7-4442EC1A9B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3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91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43DA-CBC5-58B5-65B8-9D38B353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5CF5-59AF-DD83-C89A-DF31B519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E04A-0F9D-BFA3-1170-4193E83A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989B7-C73D-98DA-3AF0-70E1DF6A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C7C3-2C9F-8A2C-CC92-9224B93D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5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116C-C79E-55DD-9F00-FFDBCF60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E630C-B948-FAC9-6274-CA2DCE44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3E107-FDF9-7A65-56F5-E97F0661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382A-4979-C9DC-A38D-71EEC2F2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4B501-66BB-E071-2D45-786A5032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073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DFD8-0D14-BAF4-B9E1-9E8435A7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BAE9-DB1F-171F-6D48-3F467841F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CAD39-A292-B30E-5E61-53E6C13EC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F5A39-F187-8FE8-5DEB-F7100659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0DC70-1010-1A04-FE7B-7DB3E671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68834-3EFD-4C90-DC78-7AB1AA3B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201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3B6E-AAAA-C190-F84C-C7A9E54B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E850B-3436-7B73-9CAF-6857749DD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40929-494D-74D0-7921-2D938A37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974FE-72C9-137E-0265-73F50D8D7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57EA2-CA11-4B56-861E-239081BE5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161D1-E209-E17B-7F43-1EA7214E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D1B75-14EF-E88A-5B4F-ECF203D0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406F7-C76D-E3CE-11A0-2DF7C798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281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6511-9AF4-26A2-B0E0-2904E16E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37283-2B3B-38B3-2541-367195BB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109F2-D873-FF79-0EAD-7BB606B3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DAC8C-10EC-B45D-546A-403F5F41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50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1B28-282D-9541-5396-99E0DEE5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FACF6-3696-BA79-A674-7B2FB7D6C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AE520-B0BD-9957-B156-89F4DEFC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5B5D-0A2A-D9E7-19E8-E963CF0D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85D3D-8D58-9A45-B29D-22587F40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55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756CC-275B-5F05-BC12-BB1376D4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A5A5C-6A14-6463-9263-E1C97FDE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8AB0B-4F9E-B3E8-F5BE-48D1A7FC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06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790F-A78E-F728-A554-7D4A7AF1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C0024-81A1-24AC-3552-CA9CEA7E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8CF34-E943-6E55-F9DC-69271DB3A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B6FBF-46A8-C3B9-7C32-FF6F9D37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4E712-4476-5F97-67B0-BBB596A0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A3B25-9720-6577-0395-9103E775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320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BC712-3CD6-D18D-1483-CAFF2130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7F309-DEC2-2A35-6A1B-36732AEA3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BC8F-5AA1-6A5F-813E-EC818CB3A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0EE63-802B-29AB-6E8E-2336CA6B4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85C65-30CE-BE4C-6597-F76452533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00DB2-1B79-F076-988B-189E25D268A4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6FB77-67DC-C0AD-16FE-6E68AF2B887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ED9CD6-CADD-7BD4-3F8E-872DFDE3128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18C861-1BD5-B856-A0FD-4B28D1D8BE11}"/>
              </a:ext>
            </a:extLst>
          </p:cNvPr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96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3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22395-69D8-48FB-8DA5-E3512E98E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181" y="629265"/>
            <a:ext cx="8170606" cy="1543664"/>
          </a:xfrm>
        </p:spPr>
        <p:txBody>
          <a:bodyPr>
            <a:normAutofit fontScale="90000"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15565" algn="l"/>
              </a:tabLst>
            </a:pPr>
            <a:r>
              <a:rPr lang="en-I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UNIT</a:t>
            </a:r>
            <a:r>
              <a:rPr lang="en-IN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-3</a:t>
            </a:r>
            <a:br>
              <a:rPr lang="en-IN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IN" sz="27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en-IN" sz="2700" b="1" spc="-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700" b="1" spc="-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br>
              <a:rPr lang="en-IN" sz="6000" b="1" spc="-5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</a:br>
            <a:endParaRPr lang="en-IN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DB28C66-A823-C845-147F-D9A2DCC1D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7092127"/>
              </p:ext>
            </p:extLst>
          </p:nvPr>
        </p:nvGraphicFramePr>
        <p:xfrm>
          <a:off x="1961535" y="1455175"/>
          <a:ext cx="8268929" cy="5152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52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2083" y="1378077"/>
            <a:ext cx="626110" cy="328930"/>
          </a:xfrm>
          <a:custGeom>
            <a:avLst/>
            <a:gdLst/>
            <a:ahLst/>
            <a:cxnLst/>
            <a:rect l="l" t="t" r="r" b="b"/>
            <a:pathLst>
              <a:path w="626110" h="328930">
                <a:moveTo>
                  <a:pt x="521131" y="0"/>
                </a:moveTo>
                <a:lnTo>
                  <a:pt x="516432" y="13335"/>
                </a:lnTo>
                <a:lnTo>
                  <a:pt x="535462" y="21595"/>
                </a:lnTo>
                <a:lnTo>
                  <a:pt x="551802" y="33035"/>
                </a:lnTo>
                <a:lnTo>
                  <a:pt x="576503" y="65405"/>
                </a:lnTo>
                <a:lnTo>
                  <a:pt x="591077" y="109108"/>
                </a:lnTo>
                <a:lnTo>
                  <a:pt x="595934" y="162813"/>
                </a:lnTo>
                <a:lnTo>
                  <a:pt x="594720" y="191789"/>
                </a:lnTo>
                <a:lnTo>
                  <a:pt x="585004" y="241788"/>
                </a:lnTo>
                <a:lnTo>
                  <a:pt x="565429" y="280838"/>
                </a:lnTo>
                <a:lnTo>
                  <a:pt x="535659" y="307179"/>
                </a:lnTo>
                <a:lnTo>
                  <a:pt x="516940" y="315468"/>
                </a:lnTo>
                <a:lnTo>
                  <a:pt x="521131" y="328930"/>
                </a:lnTo>
                <a:lnTo>
                  <a:pt x="565962" y="307832"/>
                </a:lnTo>
                <a:lnTo>
                  <a:pt x="598982" y="271399"/>
                </a:lnTo>
                <a:lnTo>
                  <a:pt x="619271" y="222599"/>
                </a:lnTo>
                <a:lnTo>
                  <a:pt x="626033" y="164464"/>
                </a:lnTo>
                <a:lnTo>
                  <a:pt x="624323" y="134346"/>
                </a:lnTo>
                <a:lnTo>
                  <a:pt x="610710" y="80918"/>
                </a:lnTo>
                <a:lnTo>
                  <a:pt x="583782" y="37415"/>
                </a:lnTo>
                <a:lnTo>
                  <a:pt x="544920" y="8598"/>
                </a:lnTo>
                <a:lnTo>
                  <a:pt x="521131" y="0"/>
                </a:lnTo>
                <a:close/>
              </a:path>
              <a:path w="626110" h="328930">
                <a:moveTo>
                  <a:pt x="104889" y="0"/>
                </a:moveTo>
                <a:lnTo>
                  <a:pt x="60140" y="21066"/>
                </a:lnTo>
                <a:lnTo>
                  <a:pt x="27127" y="57658"/>
                </a:lnTo>
                <a:lnTo>
                  <a:pt x="6781" y="106489"/>
                </a:lnTo>
                <a:lnTo>
                  <a:pt x="0" y="164464"/>
                </a:lnTo>
                <a:lnTo>
                  <a:pt x="1688" y="194710"/>
                </a:lnTo>
                <a:lnTo>
                  <a:pt x="15205" y="248154"/>
                </a:lnTo>
                <a:lnTo>
                  <a:pt x="42047" y="291550"/>
                </a:lnTo>
                <a:lnTo>
                  <a:pt x="80971" y="320280"/>
                </a:lnTo>
                <a:lnTo>
                  <a:pt x="104889" y="328930"/>
                </a:lnTo>
                <a:lnTo>
                  <a:pt x="109054" y="315468"/>
                </a:lnTo>
                <a:lnTo>
                  <a:pt x="90309" y="307179"/>
                </a:lnTo>
                <a:lnTo>
                  <a:pt x="74134" y="295640"/>
                </a:lnTo>
                <a:lnTo>
                  <a:pt x="49491" y="262763"/>
                </a:lnTo>
                <a:lnTo>
                  <a:pt x="34861" y="218122"/>
                </a:lnTo>
                <a:lnTo>
                  <a:pt x="29984" y="162813"/>
                </a:lnTo>
                <a:lnTo>
                  <a:pt x="31203" y="134717"/>
                </a:lnTo>
                <a:lnTo>
                  <a:pt x="40957" y="86000"/>
                </a:lnTo>
                <a:lnTo>
                  <a:pt x="60562" y="47642"/>
                </a:lnTo>
                <a:lnTo>
                  <a:pt x="90604" y="21595"/>
                </a:lnTo>
                <a:lnTo>
                  <a:pt x="109575" y="13335"/>
                </a:lnTo>
                <a:lnTo>
                  <a:pt x="104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7662" y="509523"/>
          <a:ext cx="7631430" cy="32658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86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4185"/>
                        </a:lnSpc>
                      </a:pPr>
                      <a:r>
                        <a:rPr sz="4400" b="0" spc="-30" dirty="0">
                          <a:solidFill>
                            <a:srgbClr val="FF0000"/>
                          </a:solidFill>
                          <a:latin typeface="Calibri Light" panose="020F0302020204030204"/>
                          <a:cs typeface="Calibri Light" panose="020F0302020204030204"/>
                        </a:rPr>
                        <a:t>QUICK</a:t>
                      </a:r>
                      <a:r>
                        <a:rPr sz="4400" b="0" spc="-135" dirty="0">
                          <a:solidFill>
                            <a:srgbClr val="FF0000"/>
                          </a:solidFill>
                          <a:latin typeface="Calibri Light" panose="020F0302020204030204"/>
                          <a:cs typeface="Calibri Light" panose="020F0302020204030204"/>
                        </a:rPr>
                        <a:t> </a:t>
                      </a:r>
                      <a:r>
                        <a:rPr sz="4400" b="0" spc="-25" dirty="0">
                          <a:solidFill>
                            <a:srgbClr val="FF0000"/>
                          </a:solidFill>
                          <a:latin typeface="Calibri Light" panose="020F0302020204030204"/>
                          <a:cs typeface="Calibri Light" panose="020F0302020204030204"/>
                        </a:rPr>
                        <a:t>QUIZ</a:t>
                      </a:r>
                      <a:r>
                        <a:rPr sz="4400" b="0" spc="-110" dirty="0">
                          <a:solidFill>
                            <a:srgbClr val="FF0000"/>
                          </a:solidFill>
                          <a:latin typeface="Calibri Light" panose="020F0302020204030204"/>
                          <a:cs typeface="Calibri Light" panose="020F0302020204030204"/>
                        </a:rPr>
                        <a:t> </a:t>
                      </a:r>
                      <a:r>
                        <a:rPr sz="4400" b="0" spc="-30" dirty="0">
                          <a:solidFill>
                            <a:srgbClr val="FF0000"/>
                          </a:solidFill>
                          <a:latin typeface="Calibri Light" panose="020F0302020204030204"/>
                          <a:cs typeface="Calibri Light" panose="020F0302020204030204"/>
                        </a:rPr>
                        <a:t>(POLL)</a:t>
                      </a:r>
                      <a:endParaRPr sz="4400" dirty="0">
                        <a:latin typeface="Calibri Light" panose="020F0302020204030204"/>
                        <a:cs typeface="Calibri Light" panose="020F03020202040302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9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2800" spc="-5" dirty="0">
                          <a:latin typeface="Calibri" panose="020F0502020204030204"/>
                          <a:cs typeface="Calibri" panose="020F0502020204030204"/>
                        </a:rPr>
                        <a:t>Q.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800" spc="-5" dirty="0">
                          <a:latin typeface="Cambria Math" panose="02040503050406030204"/>
                          <a:cs typeface="Cambria Math" panose="02040503050406030204"/>
                        </a:rPr>
                        <a:t>a)</a:t>
                      </a:r>
                      <a:endParaRPr sz="2800">
                        <a:latin typeface="Cambria Math" panose="02040503050406030204"/>
                        <a:cs typeface="Cambria Math" panose="02040503050406030204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550"/>
                        </a:spcBef>
                        <a:tabLst>
                          <a:tab pos="670560" algn="l"/>
                        </a:tabLst>
                      </a:pPr>
                      <a:r>
                        <a:rPr sz="2800" spc="-5" dirty="0">
                          <a:latin typeface="Cambria Math" panose="02040503050406030204"/>
                          <a:cs typeface="Cambria Math" panose="02040503050406030204"/>
                        </a:rPr>
                        <a:t>28	</a:t>
                      </a:r>
                      <a:r>
                        <a:rPr sz="3075" spc="60" baseline="-16000" dirty="0">
                          <a:latin typeface="Cambria Math" panose="02040503050406030204"/>
                          <a:cs typeface="Cambria Math" panose="02040503050406030204"/>
                        </a:rPr>
                        <a:t>10</a:t>
                      </a:r>
                      <a:r>
                        <a:rPr sz="3075" spc="442" baseline="-16000" dirty="0">
                          <a:latin typeface="Cambria Math" panose="02040503050406030204"/>
                          <a:cs typeface="Cambria Math" panose="02040503050406030204"/>
                        </a:rPr>
                        <a:t> </a:t>
                      </a:r>
                      <a:r>
                        <a:rPr sz="2800" spc="-5" dirty="0">
                          <a:latin typeface="Calibri" panose="020F0502020204030204"/>
                          <a:cs typeface="Calibri" panose="020F0502020204030204"/>
                        </a:rPr>
                        <a:t>in</a:t>
                      </a:r>
                      <a:r>
                        <a:rPr sz="2800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800" spc="-10" dirty="0">
                          <a:latin typeface="Calibri" panose="020F0502020204030204"/>
                          <a:cs typeface="Calibri" panose="020F0502020204030204"/>
                        </a:rPr>
                        <a:t>binary</a:t>
                      </a:r>
                      <a:r>
                        <a:rPr sz="28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800" spc="-5" dirty="0">
                          <a:latin typeface="Calibri" panose="020F0502020204030204"/>
                          <a:cs typeface="Calibri" panose="020F0502020204030204"/>
                        </a:rPr>
                        <a:t>is: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800" spc="-10" dirty="0">
                          <a:latin typeface="Cambria Math" panose="02040503050406030204"/>
                          <a:cs typeface="Cambria Math" panose="02040503050406030204"/>
                        </a:rPr>
                        <a:t>110110</a:t>
                      </a:r>
                      <a:endParaRPr sz="2800">
                        <a:latin typeface="Cambria Math" panose="02040503050406030204"/>
                        <a:cs typeface="Cambria Math" panose="02040503050406030204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984">
                <a:tc>
                  <a:txBody>
                    <a:bodyPr/>
                    <a:lstStyle/>
                    <a:p>
                      <a:pPr marL="31750">
                        <a:lnSpc>
                          <a:spcPts val="3310"/>
                        </a:lnSpc>
                      </a:pPr>
                      <a:r>
                        <a:rPr sz="2800" spc="-10" dirty="0">
                          <a:latin typeface="Calibri" panose="020F0502020204030204"/>
                          <a:cs typeface="Calibri" panose="020F0502020204030204"/>
                        </a:rPr>
                        <a:t>b)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3310"/>
                        </a:lnSpc>
                      </a:pPr>
                      <a:r>
                        <a:rPr sz="2800" spc="-10" dirty="0">
                          <a:latin typeface="Calibri" panose="020F0502020204030204"/>
                          <a:cs typeface="Calibri" panose="020F0502020204030204"/>
                        </a:rPr>
                        <a:t>11011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31750">
                        <a:lnSpc>
                          <a:spcPts val="3270"/>
                        </a:lnSpc>
                      </a:pPr>
                      <a:r>
                        <a:rPr sz="2800" dirty="0">
                          <a:latin typeface="Calibri" panose="020F0502020204030204"/>
                          <a:cs typeface="Calibri" panose="020F0502020204030204"/>
                        </a:rPr>
                        <a:t>c)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3270"/>
                        </a:lnSpc>
                      </a:pPr>
                      <a:r>
                        <a:rPr sz="2800" spc="-10" dirty="0">
                          <a:latin typeface="Calibri" panose="020F0502020204030204"/>
                          <a:cs typeface="Calibri" panose="020F0502020204030204"/>
                        </a:rPr>
                        <a:t>11000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31750">
                        <a:lnSpc>
                          <a:spcPts val="3275"/>
                        </a:lnSpc>
                      </a:pPr>
                      <a:r>
                        <a:rPr sz="2800" spc="-10" dirty="0">
                          <a:latin typeface="Calibri" panose="020F0502020204030204"/>
                          <a:cs typeface="Calibri" panose="020F0502020204030204"/>
                        </a:rPr>
                        <a:t>d)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3275"/>
                        </a:lnSpc>
                      </a:pPr>
                      <a:r>
                        <a:rPr sz="2800" spc="-10" dirty="0">
                          <a:latin typeface="Calibri" panose="020F0502020204030204"/>
                          <a:cs typeface="Calibri" panose="020F0502020204030204"/>
                        </a:rPr>
                        <a:t>11100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2697" y="356996"/>
            <a:ext cx="25507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30" dirty="0"/>
              <a:t>T</a:t>
            </a:r>
            <a:r>
              <a:rPr dirty="0"/>
              <a:t>ry</a:t>
            </a:r>
            <a:r>
              <a:rPr spc="-90" dirty="0"/>
              <a:t> </a:t>
            </a:r>
            <a:r>
              <a:rPr spc="-345" dirty="0"/>
              <a:t>Y</a:t>
            </a:r>
            <a:r>
              <a:rPr spc="-30" dirty="0"/>
              <a:t>o</a:t>
            </a:r>
            <a:r>
              <a:rPr spc="-45" dirty="0"/>
              <a:t>u</a:t>
            </a:r>
            <a:r>
              <a:rPr spc="-114" dirty="0"/>
              <a:t>r</a:t>
            </a:r>
            <a:r>
              <a:rPr spc="-35" dirty="0"/>
              <a:t>s</a:t>
            </a:r>
            <a:r>
              <a:rPr spc="-45" dirty="0"/>
              <a:t>e</a:t>
            </a:r>
            <a:r>
              <a:rPr spc="-30" dirty="0"/>
              <a:t>l</a:t>
            </a:r>
            <a:r>
              <a:rPr dirty="0"/>
              <a:t>f</a:t>
            </a:r>
          </a:p>
        </p:txBody>
      </p:sp>
      <p:sp>
        <p:nvSpPr>
          <p:cNvPr id="3" name="object 3"/>
          <p:cNvSpPr/>
          <p:nvPr/>
        </p:nvSpPr>
        <p:spPr>
          <a:xfrm>
            <a:off x="1175715" y="1888617"/>
            <a:ext cx="822960" cy="328930"/>
          </a:xfrm>
          <a:custGeom>
            <a:avLst/>
            <a:gdLst/>
            <a:ahLst/>
            <a:cxnLst/>
            <a:rect l="l" t="t" r="r" b="b"/>
            <a:pathLst>
              <a:path w="822960" h="328930">
                <a:moveTo>
                  <a:pt x="717727" y="0"/>
                </a:moveTo>
                <a:lnTo>
                  <a:pt x="713028" y="13335"/>
                </a:lnTo>
                <a:lnTo>
                  <a:pt x="732058" y="21595"/>
                </a:lnTo>
                <a:lnTo>
                  <a:pt x="748398" y="33035"/>
                </a:lnTo>
                <a:lnTo>
                  <a:pt x="773099" y="65405"/>
                </a:lnTo>
                <a:lnTo>
                  <a:pt x="787673" y="109108"/>
                </a:lnTo>
                <a:lnTo>
                  <a:pt x="792530" y="162813"/>
                </a:lnTo>
                <a:lnTo>
                  <a:pt x="791316" y="191789"/>
                </a:lnTo>
                <a:lnTo>
                  <a:pt x="781600" y="241788"/>
                </a:lnTo>
                <a:lnTo>
                  <a:pt x="762025" y="280838"/>
                </a:lnTo>
                <a:lnTo>
                  <a:pt x="732255" y="307179"/>
                </a:lnTo>
                <a:lnTo>
                  <a:pt x="713536" y="315468"/>
                </a:lnTo>
                <a:lnTo>
                  <a:pt x="717727" y="328930"/>
                </a:lnTo>
                <a:lnTo>
                  <a:pt x="762558" y="307832"/>
                </a:lnTo>
                <a:lnTo>
                  <a:pt x="795578" y="271399"/>
                </a:lnTo>
                <a:lnTo>
                  <a:pt x="815867" y="222599"/>
                </a:lnTo>
                <a:lnTo>
                  <a:pt x="822629" y="164465"/>
                </a:lnTo>
                <a:lnTo>
                  <a:pt x="820919" y="134346"/>
                </a:lnTo>
                <a:lnTo>
                  <a:pt x="807306" y="80918"/>
                </a:lnTo>
                <a:lnTo>
                  <a:pt x="780378" y="37415"/>
                </a:lnTo>
                <a:lnTo>
                  <a:pt x="741516" y="8598"/>
                </a:lnTo>
                <a:lnTo>
                  <a:pt x="717727" y="0"/>
                </a:lnTo>
                <a:close/>
              </a:path>
              <a:path w="822960" h="328930">
                <a:moveTo>
                  <a:pt x="104952" y="0"/>
                </a:moveTo>
                <a:lnTo>
                  <a:pt x="60148" y="21066"/>
                </a:lnTo>
                <a:lnTo>
                  <a:pt x="27127" y="57658"/>
                </a:lnTo>
                <a:lnTo>
                  <a:pt x="6781" y="106489"/>
                </a:lnTo>
                <a:lnTo>
                  <a:pt x="0" y="164465"/>
                </a:lnTo>
                <a:lnTo>
                  <a:pt x="1688" y="194710"/>
                </a:lnTo>
                <a:lnTo>
                  <a:pt x="15205" y="248154"/>
                </a:lnTo>
                <a:lnTo>
                  <a:pt x="42048" y="291550"/>
                </a:lnTo>
                <a:lnTo>
                  <a:pt x="80998" y="320280"/>
                </a:lnTo>
                <a:lnTo>
                  <a:pt x="104952" y="328930"/>
                </a:lnTo>
                <a:lnTo>
                  <a:pt x="109016" y="315468"/>
                </a:lnTo>
                <a:lnTo>
                  <a:pt x="90293" y="307179"/>
                </a:lnTo>
                <a:lnTo>
                  <a:pt x="74129" y="295640"/>
                </a:lnTo>
                <a:lnTo>
                  <a:pt x="49491" y="262763"/>
                </a:lnTo>
                <a:lnTo>
                  <a:pt x="34861" y="218122"/>
                </a:lnTo>
                <a:lnTo>
                  <a:pt x="29984" y="162813"/>
                </a:lnTo>
                <a:lnTo>
                  <a:pt x="31203" y="134717"/>
                </a:lnTo>
                <a:lnTo>
                  <a:pt x="40957" y="86000"/>
                </a:lnTo>
                <a:lnTo>
                  <a:pt x="60561" y="47642"/>
                </a:lnTo>
                <a:lnTo>
                  <a:pt x="90582" y="21595"/>
                </a:lnTo>
                <a:lnTo>
                  <a:pt x="109524" y="13335"/>
                </a:lnTo>
                <a:lnTo>
                  <a:pt x="1049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5715" y="2400680"/>
            <a:ext cx="626110" cy="328930"/>
          </a:xfrm>
          <a:custGeom>
            <a:avLst/>
            <a:gdLst/>
            <a:ahLst/>
            <a:cxnLst/>
            <a:rect l="l" t="t" r="r" b="b"/>
            <a:pathLst>
              <a:path w="626110" h="328930">
                <a:moveTo>
                  <a:pt x="521131" y="0"/>
                </a:moveTo>
                <a:lnTo>
                  <a:pt x="516432" y="13335"/>
                </a:lnTo>
                <a:lnTo>
                  <a:pt x="535462" y="21595"/>
                </a:lnTo>
                <a:lnTo>
                  <a:pt x="551802" y="33035"/>
                </a:lnTo>
                <a:lnTo>
                  <a:pt x="576503" y="65405"/>
                </a:lnTo>
                <a:lnTo>
                  <a:pt x="591077" y="109108"/>
                </a:lnTo>
                <a:lnTo>
                  <a:pt x="595934" y="162814"/>
                </a:lnTo>
                <a:lnTo>
                  <a:pt x="594720" y="191789"/>
                </a:lnTo>
                <a:lnTo>
                  <a:pt x="585004" y="241788"/>
                </a:lnTo>
                <a:lnTo>
                  <a:pt x="565429" y="280838"/>
                </a:lnTo>
                <a:lnTo>
                  <a:pt x="535659" y="307179"/>
                </a:lnTo>
                <a:lnTo>
                  <a:pt x="516940" y="315468"/>
                </a:lnTo>
                <a:lnTo>
                  <a:pt x="521131" y="328930"/>
                </a:lnTo>
                <a:lnTo>
                  <a:pt x="565962" y="307832"/>
                </a:lnTo>
                <a:lnTo>
                  <a:pt x="598982" y="271399"/>
                </a:lnTo>
                <a:lnTo>
                  <a:pt x="619271" y="222599"/>
                </a:lnTo>
                <a:lnTo>
                  <a:pt x="626033" y="164465"/>
                </a:lnTo>
                <a:lnTo>
                  <a:pt x="624323" y="134346"/>
                </a:lnTo>
                <a:lnTo>
                  <a:pt x="610710" y="80918"/>
                </a:lnTo>
                <a:lnTo>
                  <a:pt x="583782" y="37415"/>
                </a:lnTo>
                <a:lnTo>
                  <a:pt x="544920" y="8598"/>
                </a:lnTo>
                <a:lnTo>
                  <a:pt x="521131" y="0"/>
                </a:lnTo>
                <a:close/>
              </a:path>
              <a:path w="626110" h="328930">
                <a:moveTo>
                  <a:pt x="104952" y="0"/>
                </a:moveTo>
                <a:lnTo>
                  <a:pt x="60148" y="21066"/>
                </a:lnTo>
                <a:lnTo>
                  <a:pt x="27127" y="57658"/>
                </a:lnTo>
                <a:lnTo>
                  <a:pt x="6781" y="106489"/>
                </a:lnTo>
                <a:lnTo>
                  <a:pt x="0" y="164465"/>
                </a:lnTo>
                <a:lnTo>
                  <a:pt x="1688" y="194710"/>
                </a:lnTo>
                <a:lnTo>
                  <a:pt x="15205" y="248154"/>
                </a:lnTo>
                <a:lnTo>
                  <a:pt x="42048" y="291550"/>
                </a:lnTo>
                <a:lnTo>
                  <a:pt x="80998" y="320280"/>
                </a:lnTo>
                <a:lnTo>
                  <a:pt x="104952" y="328930"/>
                </a:lnTo>
                <a:lnTo>
                  <a:pt x="109016" y="315468"/>
                </a:lnTo>
                <a:lnTo>
                  <a:pt x="90293" y="307179"/>
                </a:lnTo>
                <a:lnTo>
                  <a:pt x="74129" y="295640"/>
                </a:lnTo>
                <a:lnTo>
                  <a:pt x="49491" y="262763"/>
                </a:lnTo>
                <a:lnTo>
                  <a:pt x="34861" y="218122"/>
                </a:lnTo>
                <a:lnTo>
                  <a:pt x="29984" y="162814"/>
                </a:lnTo>
                <a:lnTo>
                  <a:pt x="31203" y="134717"/>
                </a:lnTo>
                <a:lnTo>
                  <a:pt x="40957" y="86000"/>
                </a:lnTo>
                <a:lnTo>
                  <a:pt x="60561" y="47642"/>
                </a:lnTo>
                <a:lnTo>
                  <a:pt x="90582" y="21595"/>
                </a:lnTo>
                <a:lnTo>
                  <a:pt x="109524" y="13335"/>
                </a:lnTo>
                <a:lnTo>
                  <a:pt x="1049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8612" y="1211501"/>
            <a:ext cx="7319009" cy="154368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595"/>
              </a:spcBef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Q1.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Convert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following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into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Binary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equivalents?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0800">
              <a:lnSpc>
                <a:spcPct val="100000"/>
              </a:lnSpc>
              <a:spcBef>
                <a:spcPts val="520"/>
              </a:spcBef>
              <a:tabLst>
                <a:tab pos="713105" algn="l"/>
                <a:tab pos="1443355" algn="l"/>
              </a:tabLst>
            </a:pPr>
            <a:r>
              <a:rPr sz="2950" i="1" spc="-70" dirty="0">
                <a:latin typeface="Cambria Math" panose="02040503050406030204"/>
                <a:cs typeface="Cambria Math" panose="02040503050406030204"/>
              </a:rPr>
              <a:t>a)	</a:t>
            </a:r>
            <a:r>
              <a:rPr sz="2800" spc="-10" dirty="0">
                <a:latin typeface="Cambria Math" panose="02040503050406030204"/>
                <a:cs typeface="Cambria Math" panose="02040503050406030204"/>
              </a:rPr>
              <a:t>247	</a:t>
            </a:r>
            <a:r>
              <a:rPr sz="3075" spc="60" baseline="-16000" dirty="0">
                <a:latin typeface="Cambria Math" panose="02040503050406030204"/>
                <a:cs typeface="Cambria Math" panose="02040503050406030204"/>
              </a:rPr>
              <a:t>10</a:t>
            </a:r>
            <a:endParaRPr sz="3075" baseline="-16000">
              <a:latin typeface="Cambria Math" panose="02040503050406030204"/>
              <a:cs typeface="Cambria Math" panose="02040503050406030204"/>
            </a:endParaRPr>
          </a:p>
          <a:p>
            <a:pPr marL="50800">
              <a:lnSpc>
                <a:spcPct val="100000"/>
              </a:lnSpc>
              <a:spcBef>
                <a:spcPts val="495"/>
              </a:spcBef>
              <a:tabLst>
                <a:tab pos="713105" algn="l"/>
                <a:tab pos="1247140" algn="l"/>
              </a:tabLst>
            </a:pPr>
            <a:r>
              <a:rPr sz="2950" i="1" spc="-75" dirty="0">
                <a:latin typeface="Cambria Math" panose="02040503050406030204"/>
                <a:cs typeface="Cambria Math" panose="02040503050406030204"/>
              </a:rPr>
              <a:t>b)	</a:t>
            </a:r>
            <a:r>
              <a:rPr sz="2800" spc="-5" dirty="0">
                <a:latin typeface="Cambria Math" panose="02040503050406030204"/>
                <a:cs typeface="Cambria Math" panose="02040503050406030204"/>
              </a:rPr>
              <a:t>27	</a:t>
            </a:r>
            <a:r>
              <a:rPr sz="3075" spc="60" baseline="-16000" dirty="0">
                <a:latin typeface="Cambria Math" panose="02040503050406030204"/>
                <a:cs typeface="Cambria Math" panose="02040503050406030204"/>
              </a:rPr>
              <a:t>10</a:t>
            </a:r>
            <a:endParaRPr sz="3075" baseline="-16000">
              <a:latin typeface="Cambria Math" panose="02040503050406030204"/>
              <a:cs typeface="Cambria Math" panose="0204050305040603020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6824" y="395097"/>
            <a:ext cx="10689201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Number</a:t>
            </a:r>
            <a:r>
              <a:rPr sz="4000" spc="-95" dirty="0"/>
              <a:t> </a:t>
            </a:r>
            <a:r>
              <a:rPr sz="4000" spc="-60" dirty="0"/>
              <a:t>System:</a:t>
            </a:r>
            <a:r>
              <a:rPr sz="4000" spc="-75" dirty="0"/>
              <a:t> </a:t>
            </a:r>
            <a:r>
              <a:rPr sz="4000" spc="-25" dirty="0"/>
              <a:t>Base</a:t>
            </a:r>
            <a:r>
              <a:rPr sz="4000" spc="-75" dirty="0"/>
              <a:t> </a:t>
            </a:r>
            <a:r>
              <a:rPr sz="4000" spc="-50" dirty="0"/>
              <a:t>Conversion</a:t>
            </a:r>
            <a:r>
              <a:rPr sz="4000" spc="-95" dirty="0"/>
              <a:t> </a:t>
            </a:r>
            <a:r>
              <a:rPr sz="4000" spc="-20" dirty="0"/>
              <a:t>with</a:t>
            </a:r>
            <a:r>
              <a:rPr sz="4000" spc="-90" dirty="0"/>
              <a:t> </a:t>
            </a:r>
            <a:r>
              <a:rPr sz="4000" spc="-35" dirty="0"/>
              <a:t>Fractions</a:t>
            </a:r>
            <a:endParaRPr sz="40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84886" y="1253999"/>
            <a:ext cx="606339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lang="en-US" dirty="0"/>
              <a:t>1.	Decimal</a:t>
            </a:r>
            <a:r>
              <a:rPr lang="en-US" spc="-35" dirty="0"/>
              <a:t> </a:t>
            </a:r>
            <a:r>
              <a:rPr lang="en-US" spc="-15" dirty="0"/>
              <a:t>to </a:t>
            </a:r>
            <a:r>
              <a:rPr lang="en-US" dirty="0"/>
              <a:t>Binary</a:t>
            </a:r>
            <a:r>
              <a:rPr lang="en-US" spc="-25" dirty="0"/>
              <a:t> </a:t>
            </a:r>
            <a:r>
              <a:rPr lang="en-US" spc="-15" dirty="0"/>
              <a:t>Conversion: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3922" y="2494962"/>
            <a:ext cx="4743450" cy="149002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399401" y="1614741"/>
            <a:ext cx="3601085" cy="4006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2000" dirty="0">
                <a:latin typeface="Cambria Math" panose="02040503050406030204"/>
                <a:cs typeface="Cambria Math" panose="02040503050406030204"/>
              </a:rPr>
              <a:t>𝐶𝑜𝑛𝑣𝑒𝑟𝑡(0.6875)</a:t>
            </a:r>
            <a:r>
              <a:rPr sz="2175" baseline="-15000" dirty="0">
                <a:latin typeface="Cambria Math" panose="02040503050406030204"/>
                <a:cs typeface="Cambria Math" panose="02040503050406030204"/>
              </a:rPr>
              <a:t>10</a:t>
            </a:r>
            <a:r>
              <a:rPr sz="2175" spc="292" baseline="-15000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2000" i="1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000" i="1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i="1" spc="-5" dirty="0">
                <a:latin typeface="Calibri" panose="020F0502020204030204"/>
                <a:cs typeface="Calibri" panose="020F0502020204030204"/>
              </a:rPr>
              <a:t>binary?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D433D-D1DA-3186-74FF-3FE636668B14}"/>
              </a:ext>
            </a:extLst>
          </p:cNvPr>
          <p:cNvSpPr txBox="1"/>
          <p:nvPr/>
        </p:nvSpPr>
        <p:spPr>
          <a:xfrm>
            <a:off x="609600" y="1815083"/>
            <a:ext cx="60960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2400" b="1" dirty="0"/>
              <a:t>Step 1: </a:t>
            </a:r>
            <a:r>
              <a:rPr lang="en-IN" sz="2400" dirty="0"/>
              <a:t>Continuously multiply by 2 until  fractional part is 0. Or Multiply by 2 until you observe that the  fractional part is either repeating or never  ending.</a:t>
            </a:r>
          </a:p>
          <a:p>
            <a:pPr algn="just"/>
            <a:r>
              <a:rPr lang="en-IN" sz="2400" b="1" dirty="0"/>
              <a:t>Step 2: </a:t>
            </a:r>
            <a:r>
              <a:rPr lang="en-IN" sz="2400" dirty="0"/>
              <a:t>Note	down the integer part corresponding to each multiplication</a:t>
            </a:r>
          </a:p>
          <a:p>
            <a:pPr algn="just"/>
            <a:r>
              <a:rPr lang="en-IN" sz="2400" b="1" dirty="0"/>
              <a:t>Step 3: </a:t>
            </a:r>
            <a:r>
              <a:rPr lang="en-IN" sz="2400" dirty="0"/>
              <a:t>The pattern of 1’s and 0’s at the integer column represented from top to  bottom represents the fractional part into  an equivalent binary number.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7ECDA7-8A52-9C67-463B-12D348927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6291" y="2742741"/>
            <a:ext cx="4393205" cy="261584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6EC6E9-FC0B-D14D-A16A-82389A4182E4}"/>
              </a:ext>
            </a:extLst>
          </p:cNvPr>
          <p:cNvSpPr txBox="1"/>
          <p:nvPr/>
        </p:nvSpPr>
        <p:spPr>
          <a:xfrm>
            <a:off x="1809136" y="5964563"/>
            <a:ext cx="7688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Reading the carries from top to bottom, the result is 0.11.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Thus, the binary equivalent of (0.75)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10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is (0.11)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</a:t>
            </a:r>
            <a:endParaRPr lang="en-IN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4908AD8-965A-446F-02DE-A2018D35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943"/>
            <a:ext cx="10515600" cy="923330"/>
          </a:xfrm>
        </p:spPr>
        <p:txBody>
          <a:bodyPr>
            <a:normAutofit fontScale="90000"/>
          </a:bodyPr>
          <a:lstStyle/>
          <a:p>
            <a:br>
              <a:rPr lang="en-US" sz="31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Ex2 :Convert decimal number 0.75 into binary form</a:t>
            </a:r>
            <a:br>
              <a:rPr lang="en-US" b="0" i="0" dirty="0">
                <a:solidFill>
                  <a:srgbClr val="212529"/>
                </a:solidFill>
                <a:effectLst/>
                <a:latin typeface="system-ui"/>
              </a:rPr>
            </a:br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F793E6-74B5-C75C-35DA-9E20E87778A0}"/>
              </a:ext>
            </a:extLst>
          </p:cNvPr>
          <p:cNvSpPr txBox="1"/>
          <p:nvPr/>
        </p:nvSpPr>
        <p:spPr>
          <a:xfrm>
            <a:off x="1150374" y="1619374"/>
            <a:ext cx="102034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212529"/>
                </a:solidFill>
                <a:effectLst/>
                <a:latin typeface="system-ui"/>
              </a:rPr>
              <a:t>Steps</a:t>
            </a:r>
            <a:r>
              <a:rPr lang="en-US" sz="1800" b="0" i="0" dirty="0">
                <a:solidFill>
                  <a:srgbClr val="212529"/>
                </a:solidFill>
                <a:effectLst/>
                <a:latin typeface="system-ui"/>
              </a:rPr>
              <a:t>: 1. </a:t>
            </a:r>
            <a:r>
              <a:rPr lang="en-US" sz="1800" b="0" i="0" dirty="0">
                <a:solidFill>
                  <a:srgbClr val="273239"/>
                </a:solidFill>
                <a:effectLst/>
                <a:latin typeface="Nunito" pitchFamily="2" charset="0"/>
              </a:rPr>
              <a:t>Multiply the fractional decimal number by 2. </a:t>
            </a:r>
            <a:br>
              <a:rPr lang="en-US" sz="1800" b="0" i="0" dirty="0">
                <a:solidFill>
                  <a:srgbClr val="273239"/>
                </a:solidFill>
                <a:effectLst/>
                <a:latin typeface="Nunito" pitchFamily="2" charset="0"/>
              </a:rPr>
            </a:br>
            <a:r>
              <a:rPr lang="en-US" sz="1800" b="0" i="0" dirty="0">
                <a:solidFill>
                  <a:srgbClr val="273239"/>
                </a:solidFill>
                <a:effectLst/>
                <a:latin typeface="Nunito" pitchFamily="2" charset="0"/>
              </a:rPr>
              <a:t>           2. Integral part of resultant decimal number will be first digit of fraction binary number. </a:t>
            </a:r>
            <a:br>
              <a:rPr lang="en-US" sz="1800" b="0" i="0" dirty="0">
                <a:solidFill>
                  <a:srgbClr val="273239"/>
                </a:solidFill>
                <a:effectLst/>
                <a:latin typeface="Nunito" pitchFamily="2" charset="0"/>
              </a:rPr>
            </a:br>
            <a:r>
              <a:rPr lang="en-US" sz="1800" dirty="0">
                <a:solidFill>
                  <a:srgbClr val="273239"/>
                </a:solidFill>
                <a:latin typeface="Nunito" pitchFamily="2" charset="0"/>
              </a:rPr>
              <a:t>           3.</a:t>
            </a:r>
            <a:r>
              <a:rPr lang="en-US" sz="1800" b="0" i="0" dirty="0">
                <a:solidFill>
                  <a:srgbClr val="273239"/>
                </a:solidFill>
                <a:effectLst/>
                <a:latin typeface="Nunito" pitchFamily="2" charset="0"/>
              </a:rPr>
              <a:t>Repeat step 1 using only fractional part of decimal number and then step 2. 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4023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4726" y="578230"/>
            <a:ext cx="25507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30" dirty="0"/>
              <a:t>T</a:t>
            </a:r>
            <a:r>
              <a:rPr dirty="0"/>
              <a:t>ry</a:t>
            </a:r>
            <a:r>
              <a:rPr spc="-90" dirty="0"/>
              <a:t> </a:t>
            </a:r>
            <a:r>
              <a:rPr spc="-345" dirty="0"/>
              <a:t>Y</a:t>
            </a:r>
            <a:r>
              <a:rPr spc="-30" dirty="0"/>
              <a:t>o</a:t>
            </a:r>
            <a:r>
              <a:rPr spc="-45" dirty="0"/>
              <a:t>u</a:t>
            </a:r>
            <a:r>
              <a:rPr spc="-114" dirty="0"/>
              <a:t>r</a:t>
            </a:r>
            <a:r>
              <a:rPr spc="-35" dirty="0"/>
              <a:t>s</a:t>
            </a:r>
            <a:r>
              <a:rPr spc="-45" dirty="0"/>
              <a:t>e</a:t>
            </a:r>
            <a:r>
              <a:rPr spc="-30" dirty="0"/>
              <a:t>l</a:t>
            </a:r>
            <a:r>
              <a:rPr dirty="0"/>
              <a:t>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6712" y="1274825"/>
            <a:ext cx="72682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Q1.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Convert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following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into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Binary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equivalents?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5715" y="1888617"/>
            <a:ext cx="895985" cy="328930"/>
          </a:xfrm>
          <a:custGeom>
            <a:avLst/>
            <a:gdLst/>
            <a:ahLst/>
            <a:cxnLst/>
            <a:rect l="l" t="t" r="r" b="b"/>
            <a:pathLst>
              <a:path w="895985" h="328930">
                <a:moveTo>
                  <a:pt x="790879" y="0"/>
                </a:moveTo>
                <a:lnTo>
                  <a:pt x="786180" y="13335"/>
                </a:lnTo>
                <a:lnTo>
                  <a:pt x="805210" y="21595"/>
                </a:lnTo>
                <a:lnTo>
                  <a:pt x="821550" y="33035"/>
                </a:lnTo>
                <a:lnTo>
                  <a:pt x="846251" y="65405"/>
                </a:lnTo>
                <a:lnTo>
                  <a:pt x="860825" y="109108"/>
                </a:lnTo>
                <a:lnTo>
                  <a:pt x="865682" y="162813"/>
                </a:lnTo>
                <a:lnTo>
                  <a:pt x="864468" y="191789"/>
                </a:lnTo>
                <a:lnTo>
                  <a:pt x="854752" y="241788"/>
                </a:lnTo>
                <a:lnTo>
                  <a:pt x="835177" y="280838"/>
                </a:lnTo>
                <a:lnTo>
                  <a:pt x="805407" y="307179"/>
                </a:lnTo>
                <a:lnTo>
                  <a:pt x="786688" y="315468"/>
                </a:lnTo>
                <a:lnTo>
                  <a:pt x="790879" y="328930"/>
                </a:lnTo>
                <a:lnTo>
                  <a:pt x="835710" y="307832"/>
                </a:lnTo>
                <a:lnTo>
                  <a:pt x="868730" y="271399"/>
                </a:lnTo>
                <a:lnTo>
                  <a:pt x="889019" y="222599"/>
                </a:lnTo>
                <a:lnTo>
                  <a:pt x="895781" y="164465"/>
                </a:lnTo>
                <a:lnTo>
                  <a:pt x="894071" y="134346"/>
                </a:lnTo>
                <a:lnTo>
                  <a:pt x="880458" y="80918"/>
                </a:lnTo>
                <a:lnTo>
                  <a:pt x="853530" y="37415"/>
                </a:lnTo>
                <a:lnTo>
                  <a:pt x="814668" y="8598"/>
                </a:lnTo>
                <a:lnTo>
                  <a:pt x="790879" y="0"/>
                </a:lnTo>
                <a:close/>
              </a:path>
              <a:path w="895985" h="328930">
                <a:moveTo>
                  <a:pt x="104952" y="0"/>
                </a:moveTo>
                <a:lnTo>
                  <a:pt x="60148" y="21066"/>
                </a:lnTo>
                <a:lnTo>
                  <a:pt x="27127" y="57658"/>
                </a:lnTo>
                <a:lnTo>
                  <a:pt x="6781" y="106489"/>
                </a:lnTo>
                <a:lnTo>
                  <a:pt x="0" y="164465"/>
                </a:lnTo>
                <a:lnTo>
                  <a:pt x="1688" y="194710"/>
                </a:lnTo>
                <a:lnTo>
                  <a:pt x="15205" y="248154"/>
                </a:lnTo>
                <a:lnTo>
                  <a:pt x="42048" y="291550"/>
                </a:lnTo>
                <a:lnTo>
                  <a:pt x="80998" y="320280"/>
                </a:lnTo>
                <a:lnTo>
                  <a:pt x="104952" y="328930"/>
                </a:lnTo>
                <a:lnTo>
                  <a:pt x="109016" y="315468"/>
                </a:lnTo>
                <a:lnTo>
                  <a:pt x="90293" y="307179"/>
                </a:lnTo>
                <a:lnTo>
                  <a:pt x="74129" y="295640"/>
                </a:lnTo>
                <a:lnTo>
                  <a:pt x="49491" y="262763"/>
                </a:lnTo>
                <a:lnTo>
                  <a:pt x="34861" y="218122"/>
                </a:lnTo>
                <a:lnTo>
                  <a:pt x="29984" y="162813"/>
                </a:lnTo>
                <a:lnTo>
                  <a:pt x="31203" y="134717"/>
                </a:lnTo>
                <a:lnTo>
                  <a:pt x="40957" y="86000"/>
                </a:lnTo>
                <a:lnTo>
                  <a:pt x="60561" y="47642"/>
                </a:lnTo>
                <a:lnTo>
                  <a:pt x="90582" y="21595"/>
                </a:lnTo>
                <a:lnTo>
                  <a:pt x="109524" y="13335"/>
                </a:lnTo>
                <a:lnTo>
                  <a:pt x="1049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1312" y="1767685"/>
            <a:ext cx="1854200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700405" algn="l"/>
                <a:tab pos="1504315" algn="l"/>
              </a:tabLst>
            </a:pPr>
            <a:r>
              <a:rPr sz="2950" i="1" spc="-70" dirty="0">
                <a:latin typeface="Cambria Math" panose="02040503050406030204"/>
                <a:cs typeface="Cambria Math" panose="02040503050406030204"/>
              </a:rPr>
              <a:t>a)	</a:t>
            </a:r>
            <a:r>
              <a:rPr sz="2800" spc="-5" dirty="0">
                <a:latin typeface="Cambria Math" panose="02040503050406030204"/>
                <a:cs typeface="Cambria Math" panose="02040503050406030204"/>
              </a:rPr>
              <a:t>0.65	</a:t>
            </a:r>
            <a:r>
              <a:rPr sz="3075" spc="60" baseline="-16000" dirty="0">
                <a:latin typeface="Cambria Math" panose="02040503050406030204"/>
                <a:cs typeface="Cambria Math" panose="02040503050406030204"/>
              </a:rPr>
              <a:t>10</a:t>
            </a:r>
            <a:endParaRPr sz="3075" baseline="-16000">
              <a:latin typeface="Cambria Math" panose="02040503050406030204"/>
              <a:cs typeface="Cambria Math" panose="0204050305040603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7275" y="1150451"/>
            <a:ext cx="4103147" cy="515688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145780" y="1849881"/>
            <a:ext cx="253746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4005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Attempt</a:t>
            </a:r>
            <a:r>
              <a:rPr sz="28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Poll: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95275">
              <a:lnSpc>
                <a:spcPts val="3355"/>
              </a:lnSpc>
              <a:spcBef>
                <a:spcPts val="10"/>
              </a:spcBef>
              <a:tabLst>
                <a:tab pos="2064385" algn="l"/>
              </a:tabLst>
            </a:pPr>
            <a:r>
              <a:rPr sz="2800" spc="-5" dirty="0">
                <a:solidFill>
                  <a:srgbClr val="FFFFFF"/>
                </a:solidFill>
                <a:latin typeface="Cambria Math" panose="02040503050406030204"/>
                <a:cs typeface="Cambria Math" panose="02040503050406030204"/>
              </a:rPr>
              <a:t>𝟑𝟕.</a:t>
            </a:r>
            <a:r>
              <a:rPr sz="2800" spc="-145" dirty="0">
                <a:solidFill>
                  <a:srgbClr val="FFFFFF"/>
                </a:solidFill>
                <a:latin typeface="Cambria Math" panose="02040503050406030204"/>
                <a:cs typeface="Cambria Math" panose="02040503050406030204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 Math" panose="02040503050406030204"/>
                <a:cs typeface="Cambria Math" panose="02040503050406030204"/>
              </a:rPr>
              <a:t>𝟔𝟓𝟔𝟐𝟓	</a:t>
            </a:r>
            <a:r>
              <a:rPr sz="3075" spc="-15" baseline="-16000" dirty="0">
                <a:solidFill>
                  <a:srgbClr val="FFFFFF"/>
                </a:solidFill>
                <a:latin typeface="Cambria Math" panose="02040503050406030204"/>
                <a:cs typeface="Cambria Math" panose="02040503050406030204"/>
              </a:rPr>
              <a:t>𝟏𝟎</a:t>
            </a:r>
            <a:endParaRPr sz="3075" baseline="-16000">
              <a:latin typeface="Cambria Math" panose="02040503050406030204"/>
              <a:cs typeface="Cambria Math" panose="02040503050406030204"/>
            </a:endParaRPr>
          </a:p>
          <a:p>
            <a:pPr marL="534670">
              <a:lnSpc>
                <a:spcPts val="3355"/>
              </a:lnSpc>
            </a:pPr>
            <a:r>
              <a:rPr sz="28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----</a:t>
            </a:r>
            <a:r>
              <a:rPr sz="2800" b="1" spc="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Binary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4572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a)</a:t>
            </a:r>
            <a:r>
              <a:rPr sz="2800" b="1" spc="-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100101.10101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381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b)</a:t>
            </a:r>
            <a:r>
              <a:rPr sz="2800" b="1" spc="-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101101.10111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9055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c)</a:t>
            </a:r>
            <a:r>
              <a:rPr sz="2800" b="1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110101.11101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15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1573" y="609981"/>
            <a:ext cx="55125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Explanation</a:t>
            </a:r>
            <a:r>
              <a:rPr spc="-190" dirty="0"/>
              <a:t> </a:t>
            </a:r>
            <a:r>
              <a:rPr spc="-20" dirty="0"/>
              <a:t>Slide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8C6E6-7DD2-E27C-1035-24C602C8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3: Convert (177)10 to octal equivalent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72F2DF-B93B-8CD1-1C98-3E3AC3C3C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3718" y="1429240"/>
            <a:ext cx="5605211" cy="207234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DA1214-5F4B-A7F6-C4A5-A904D94F5F57}"/>
              </a:ext>
            </a:extLst>
          </p:cNvPr>
          <p:cNvSpPr txBox="1"/>
          <p:nvPr/>
        </p:nvSpPr>
        <p:spPr>
          <a:xfrm>
            <a:off x="2054118" y="4012861"/>
            <a:ext cx="81714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Answer = 261 </a:t>
            </a:r>
          </a:p>
          <a:p>
            <a:r>
              <a:rPr lang="en-IN" dirty="0"/>
              <a:t>Note: 0 6 2 the answer is read from bottom to top, the same as with the binary case. </a:t>
            </a:r>
          </a:p>
        </p:txBody>
      </p:sp>
    </p:spTree>
    <p:extLst>
      <p:ext uri="{BB962C8B-B14F-4D97-AF65-F5344CB8AC3E}">
        <p14:creationId xmlns:p14="http://schemas.microsoft.com/office/powerpoint/2010/main" val="362471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67812-6575-E4FB-2999-58D42C12E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Ex4: Convert  (0.1640625)10 to octal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11C462-6D36-7886-D3F7-06733E390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014" y="1569849"/>
            <a:ext cx="5783418" cy="221557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726126-A8FC-4972-72EC-0848F6B64641}"/>
              </a:ext>
            </a:extLst>
          </p:cNvPr>
          <p:cNvSpPr txBox="1"/>
          <p:nvPr/>
        </p:nvSpPr>
        <p:spPr>
          <a:xfrm>
            <a:off x="2143431" y="4210354"/>
            <a:ext cx="6430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Therefore, 0.164062510 = (0.124)8. </a:t>
            </a:r>
          </a:p>
        </p:txBody>
      </p:sp>
    </p:spTree>
    <p:extLst>
      <p:ext uri="{BB962C8B-B14F-4D97-AF65-F5344CB8AC3E}">
        <p14:creationId xmlns:p14="http://schemas.microsoft.com/office/powerpoint/2010/main" val="745463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5BACB-FE93-2DED-2529-3F47DF7F3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 4:</a:t>
            </a:r>
            <a:r>
              <a:rPr lang="en-US" sz="3600" b="1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US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Convert decimal number</a:t>
            </a:r>
            <a:r>
              <a:rPr lang="en-IN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1228</a:t>
            </a:r>
            <a:r>
              <a:rPr lang="en-IN" sz="3200" b="1" i="0" baseline="-250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10 </a:t>
            </a:r>
            <a:r>
              <a:rPr lang="en-IN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into hex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53B15C-6E64-1993-BE6F-6B585A9F5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5291" y="1809135"/>
            <a:ext cx="6538527" cy="22151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6250AB-80DA-E7E8-AFD2-A7697840438E}"/>
              </a:ext>
            </a:extLst>
          </p:cNvPr>
          <p:cNvSpPr txBox="1"/>
          <p:nvPr/>
        </p:nvSpPr>
        <p:spPr>
          <a:xfrm>
            <a:off x="2615380" y="42984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1228</a:t>
            </a:r>
            <a:r>
              <a:rPr lang="en-IN" b="0" i="0" baseline="-2500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10 </a:t>
            </a:r>
            <a:r>
              <a:rPr lang="en-IN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= 4CC</a:t>
            </a:r>
            <a:r>
              <a:rPr lang="en-IN" b="0" i="0" baseline="-2500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8668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6021" y="356996"/>
            <a:ext cx="532512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QUICK</a:t>
            </a:r>
            <a:r>
              <a:rPr spc="-140" dirty="0"/>
              <a:t> </a:t>
            </a:r>
            <a:r>
              <a:rPr spc="-25" dirty="0"/>
              <a:t>QUIZ</a:t>
            </a:r>
            <a:r>
              <a:rPr spc="-110" dirty="0"/>
              <a:t> </a:t>
            </a:r>
            <a:r>
              <a:rPr spc="-30" dirty="0"/>
              <a:t>(POLL)</a:t>
            </a:r>
          </a:p>
        </p:txBody>
      </p:sp>
      <p:sp>
        <p:nvSpPr>
          <p:cNvPr id="3" name="object 3"/>
          <p:cNvSpPr/>
          <p:nvPr/>
        </p:nvSpPr>
        <p:spPr>
          <a:xfrm>
            <a:off x="5519165" y="1378077"/>
            <a:ext cx="822960" cy="328930"/>
          </a:xfrm>
          <a:custGeom>
            <a:avLst/>
            <a:gdLst/>
            <a:ahLst/>
            <a:cxnLst/>
            <a:rect l="l" t="t" r="r" b="b"/>
            <a:pathLst>
              <a:path w="822960" h="328930">
                <a:moveTo>
                  <a:pt x="717676" y="0"/>
                </a:moveTo>
                <a:lnTo>
                  <a:pt x="712978" y="13335"/>
                </a:lnTo>
                <a:lnTo>
                  <a:pt x="732008" y="21595"/>
                </a:lnTo>
                <a:lnTo>
                  <a:pt x="748347" y="33035"/>
                </a:lnTo>
                <a:lnTo>
                  <a:pt x="773049" y="65405"/>
                </a:lnTo>
                <a:lnTo>
                  <a:pt x="787622" y="109108"/>
                </a:lnTo>
                <a:lnTo>
                  <a:pt x="792480" y="162813"/>
                </a:lnTo>
                <a:lnTo>
                  <a:pt x="791265" y="191789"/>
                </a:lnTo>
                <a:lnTo>
                  <a:pt x="781550" y="241788"/>
                </a:lnTo>
                <a:lnTo>
                  <a:pt x="761974" y="280838"/>
                </a:lnTo>
                <a:lnTo>
                  <a:pt x="732204" y="307179"/>
                </a:lnTo>
                <a:lnTo>
                  <a:pt x="713486" y="315468"/>
                </a:lnTo>
                <a:lnTo>
                  <a:pt x="717676" y="328930"/>
                </a:lnTo>
                <a:lnTo>
                  <a:pt x="762508" y="307832"/>
                </a:lnTo>
                <a:lnTo>
                  <a:pt x="795528" y="271399"/>
                </a:lnTo>
                <a:lnTo>
                  <a:pt x="815816" y="222599"/>
                </a:lnTo>
                <a:lnTo>
                  <a:pt x="822579" y="164464"/>
                </a:lnTo>
                <a:lnTo>
                  <a:pt x="820868" y="134346"/>
                </a:lnTo>
                <a:lnTo>
                  <a:pt x="807255" y="80918"/>
                </a:lnTo>
                <a:lnTo>
                  <a:pt x="780327" y="37415"/>
                </a:lnTo>
                <a:lnTo>
                  <a:pt x="741465" y="8598"/>
                </a:lnTo>
                <a:lnTo>
                  <a:pt x="717676" y="0"/>
                </a:lnTo>
                <a:close/>
              </a:path>
              <a:path w="822960" h="328930">
                <a:moveTo>
                  <a:pt x="104901" y="0"/>
                </a:moveTo>
                <a:lnTo>
                  <a:pt x="60118" y="21066"/>
                </a:lnTo>
                <a:lnTo>
                  <a:pt x="27050" y="57658"/>
                </a:lnTo>
                <a:lnTo>
                  <a:pt x="6762" y="106489"/>
                </a:lnTo>
                <a:lnTo>
                  <a:pt x="0" y="164464"/>
                </a:lnTo>
                <a:lnTo>
                  <a:pt x="1690" y="194710"/>
                </a:lnTo>
                <a:lnTo>
                  <a:pt x="15216" y="248154"/>
                </a:lnTo>
                <a:lnTo>
                  <a:pt x="42054" y="291550"/>
                </a:lnTo>
                <a:lnTo>
                  <a:pt x="80968" y="320280"/>
                </a:lnTo>
                <a:lnTo>
                  <a:pt x="104901" y="328930"/>
                </a:lnTo>
                <a:lnTo>
                  <a:pt x="108966" y="315468"/>
                </a:lnTo>
                <a:lnTo>
                  <a:pt x="90247" y="307179"/>
                </a:lnTo>
                <a:lnTo>
                  <a:pt x="74088" y="295640"/>
                </a:lnTo>
                <a:lnTo>
                  <a:pt x="49403" y="262763"/>
                </a:lnTo>
                <a:lnTo>
                  <a:pt x="34829" y="218122"/>
                </a:lnTo>
                <a:lnTo>
                  <a:pt x="29972" y="162813"/>
                </a:lnTo>
                <a:lnTo>
                  <a:pt x="31186" y="134717"/>
                </a:lnTo>
                <a:lnTo>
                  <a:pt x="40901" y="86000"/>
                </a:lnTo>
                <a:lnTo>
                  <a:pt x="60503" y="47642"/>
                </a:lnTo>
                <a:lnTo>
                  <a:pt x="90515" y="21595"/>
                </a:lnTo>
                <a:lnTo>
                  <a:pt x="109474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1312" y="1191920"/>
            <a:ext cx="6125210" cy="104648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60"/>
              </a:spcBef>
              <a:tabLst>
                <a:tab pos="5044440" algn="l"/>
                <a:tab pos="577469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Q.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Convert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following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octal:	</a:t>
            </a:r>
            <a:r>
              <a:rPr sz="2800" spc="-10" dirty="0">
                <a:latin typeface="Cambria Math" panose="02040503050406030204"/>
                <a:cs typeface="Cambria Math" panose="02040503050406030204"/>
              </a:rPr>
              <a:t>305	</a:t>
            </a:r>
            <a:r>
              <a:rPr sz="3075" spc="60" baseline="-16000" dirty="0">
                <a:latin typeface="Cambria Math" panose="02040503050406030204"/>
                <a:cs typeface="Cambria Math" panose="02040503050406030204"/>
              </a:rPr>
              <a:t>10</a:t>
            </a:r>
            <a:endParaRPr sz="3075" baseline="-16000">
              <a:latin typeface="Cambria Math" panose="02040503050406030204"/>
              <a:cs typeface="Cambria Math" panose="02040503050406030204"/>
            </a:endParaRPr>
          </a:p>
          <a:p>
            <a:pPr marL="38100">
              <a:lnSpc>
                <a:spcPct val="100000"/>
              </a:lnSpc>
              <a:spcBef>
                <a:spcPts val="660"/>
              </a:spcBef>
              <a:tabLst>
                <a:tab pos="553085" algn="l"/>
              </a:tabLst>
            </a:pPr>
            <a:r>
              <a:rPr sz="2800" spc="-5" dirty="0">
                <a:latin typeface="Cambria Math" panose="02040503050406030204"/>
                <a:cs typeface="Cambria Math" panose="02040503050406030204"/>
              </a:rPr>
              <a:t>a)	</a:t>
            </a:r>
            <a:r>
              <a:rPr sz="2800" spc="-10" dirty="0">
                <a:latin typeface="Cambria Math" panose="02040503050406030204"/>
                <a:cs typeface="Cambria Math" panose="02040503050406030204"/>
              </a:rPr>
              <a:t>440</a:t>
            </a:r>
            <a:endParaRPr sz="2800">
              <a:latin typeface="Cambria Math" panose="02040503050406030204"/>
              <a:cs typeface="Cambria Math" panose="02040503050406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6712" y="2213254"/>
            <a:ext cx="1080135" cy="155892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52768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b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)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441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52768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c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)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460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52768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d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)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461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151377" y="703960"/>
            <a:ext cx="4031615" cy="3334640"/>
            <a:chOff x="7151377" y="703960"/>
            <a:chExt cx="4031615" cy="3006725"/>
          </a:xfrm>
        </p:grpSpPr>
        <p:sp>
          <p:nvSpPr>
            <p:cNvPr id="7" name="object 7"/>
            <p:cNvSpPr/>
            <p:nvPr/>
          </p:nvSpPr>
          <p:spPr>
            <a:xfrm>
              <a:off x="7157727" y="710310"/>
              <a:ext cx="4018915" cy="2994025"/>
            </a:xfrm>
            <a:custGeom>
              <a:avLst/>
              <a:gdLst/>
              <a:ahLst/>
              <a:cxnLst/>
              <a:rect l="l" t="t" r="r" b="b"/>
              <a:pathLst>
                <a:path w="4018915" h="2994025">
                  <a:moveTo>
                    <a:pt x="2455492" y="0"/>
                  </a:moveTo>
                  <a:lnTo>
                    <a:pt x="2410762" y="2204"/>
                  </a:lnTo>
                  <a:lnTo>
                    <a:pt x="2366752" y="9358"/>
                  </a:lnTo>
                  <a:lnTo>
                    <a:pt x="2323870" y="21320"/>
                  </a:lnTo>
                  <a:lnTo>
                    <a:pt x="2282523" y="37954"/>
                  </a:lnTo>
                  <a:lnTo>
                    <a:pt x="2243120" y="59121"/>
                  </a:lnTo>
                  <a:lnTo>
                    <a:pt x="2206068" y="84681"/>
                  </a:lnTo>
                  <a:lnTo>
                    <a:pt x="2171775" y="114497"/>
                  </a:lnTo>
                  <a:lnTo>
                    <a:pt x="2140648" y="148430"/>
                  </a:lnTo>
                  <a:lnTo>
                    <a:pt x="2113094" y="186341"/>
                  </a:lnTo>
                  <a:lnTo>
                    <a:pt x="2089523" y="228092"/>
                  </a:lnTo>
                  <a:lnTo>
                    <a:pt x="2063115" y="203480"/>
                  </a:lnTo>
                  <a:lnTo>
                    <a:pt x="2005441" y="160495"/>
                  </a:lnTo>
                  <a:lnTo>
                    <a:pt x="1931252" y="121532"/>
                  </a:lnTo>
                  <a:lnTo>
                    <a:pt x="1887111" y="105381"/>
                  </a:lnTo>
                  <a:lnTo>
                    <a:pt x="1842320" y="93702"/>
                  </a:lnTo>
                  <a:lnTo>
                    <a:pt x="1797159" y="86406"/>
                  </a:lnTo>
                  <a:lnTo>
                    <a:pt x="1751910" y="83406"/>
                  </a:lnTo>
                  <a:lnTo>
                    <a:pt x="1706855" y="84615"/>
                  </a:lnTo>
                  <a:lnTo>
                    <a:pt x="1662273" y="89944"/>
                  </a:lnTo>
                  <a:lnTo>
                    <a:pt x="1618447" y="99307"/>
                  </a:lnTo>
                  <a:lnTo>
                    <a:pt x="1575658" y="112616"/>
                  </a:lnTo>
                  <a:lnTo>
                    <a:pt x="1534187" y="129783"/>
                  </a:lnTo>
                  <a:lnTo>
                    <a:pt x="1494315" y="150722"/>
                  </a:lnTo>
                  <a:lnTo>
                    <a:pt x="1456323" y="175344"/>
                  </a:lnTo>
                  <a:lnTo>
                    <a:pt x="1420492" y="203562"/>
                  </a:lnTo>
                  <a:lnTo>
                    <a:pt x="1387105" y="235289"/>
                  </a:lnTo>
                  <a:lnTo>
                    <a:pt x="1356441" y="270437"/>
                  </a:lnTo>
                  <a:lnTo>
                    <a:pt x="1328782" y="308919"/>
                  </a:lnTo>
                  <a:lnTo>
                    <a:pt x="1304409" y="350647"/>
                  </a:lnTo>
                  <a:lnTo>
                    <a:pt x="1258066" y="325683"/>
                  </a:lnTo>
                  <a:lnTo>
                    <a:pt x="1210084" y="304832"/>
                  </a:lnTo>
                  <a:lnTo>
                    <a:pt x="1160726" y="288148"/>
                  </a:lnTo>
                  <a:lnTo>
                    <a:pt x="1110258" y="275685"/>
                  </a:lnTo>
                  <a:lnTo>
                    <a:pt x="1058944" y="267497"/>
                  </a:lnTo>
                  <a:lnTo>
                    <a:pt x="1007050" y="263636"/>
                  </a:lnTo>
                  <a:lnTo>
                    <a:pt x="954841" y="264157"/>
                  </a:lnTo>
                  <a:lnTo>
                    <a:pt x="902581" y="269113"/>
                  </a:lnTo>
                  <a:lnTo>
                    <a:pt x="856424" y="277261"/>
                  </a:lnTo>
                  <a:lnTo>
                    <a:pt x="811645" y="288659"/>
                  </a:lnTo>
                  <a:lnTo>
                    <a:pt x="768347" y="303167"/>
                  </a:lnTo>
                  <a:lnTo>
                    <a:pt x="726635" y="320649"/>
                  </a:lnTo>
                  <a:lnTo>
                    <a:pt x="686613" y="340964"/>
                  </a:lnTo>
                  <a:lnTo>
                    <a:pt x="648384" y="363975"/>
                  </a:lnTo>
                  <a:lnTo>
                    <a:pt x="612053" y="389544"/>
                  </a:lnTo>
                  <a:lnTo>
                    <a:pt x="577723" y="417531"/>
                  </a:lnTo>
                  <a:lnTo>
                    <a:pt x="545499" y="447798"/>
                  </a:lnTo>
                  <a:lnTo>
                    <a:pt x="515484" y="480208"/>
                  </a:lnTo>
                  <a:lnTo>
                    <a:pt x="487783" y="514620"/>
                  </a:lnTo>
                  <a:lnTo>
                    <a:pt x="462499" y="550898"/>
                  </a:lnTo>
                  <a:lnTo>
                    <a:pt x="439737" y="588901"/>
                  </a:lnTo>
                  <a:lnTo>
                    <a:pt x="419600" y="628493"/>
                  </a:lnTo>
                  <a:lnTo>
                    <a:pt x="402193" y="669534"/>
                  </a:lnTo>
                  <a:lnTo>
                    <a:pt x="387618" y="711886"/>
                  </a:lnTo>
                  <a:lnTo>
                    <a:pt x="375982" y="755411"/>
                  </a:lnTo>
                  <a:lnTo>
                    <a:pt x="367386" y="799969"/>
                  </a:lnTo>
                  <a:lnTo>
                    <a:pt x="361936" y="845423"/>
                  </a:lnTo>
                  <a:lnTo>
                    <a:pt x="359735" y="891635"/>
                  </a:lnTo>
                  <a:lnTo>
                    <a:pt x="360888" y="938464"/>
                  </a:lnTo>
                  <a:lnTo>
                    <a:pt x="365498" y="985774"/>
                  </a:lnTo>
                  <a:lnTo>
                    <a:pt x="362069" y="995045"/>
                  </a:lnTo>
                  <a:lnTo>
                    <a:pt x="314828" y="1002929"/>
                  </a:lnTo>
                  <a:lnTo>
                    <a:pt x="269297" y="1016304"/>
                  </a:lnTo>
                  <a:lnTo>
                    <a:pt x="225889" y="1034896"/>
                  </a:lnTo>
                  <a:lnTo>
                    <a:pt x="185015" y="1058434"/>
                  </a:lnTo>
                  <a:lnTo>
                    <a:pt x="147088" y="1086645"/>
                  </a:lnTo>
                  <a:lnTo>
                    <a:pt x="112520" y="1119257"/>
                  </a:lnTo>
                  <a:lnTo>
                    <a:pt x="81723" y="1155998"/>
                  </a:lnTo>
                  <a:lnTo>
                    <a:pt x="55110" y="1196594"/>
                  </a:lnTo>
                  <a:lnTo>
                    <a:pt x="33666" y="1239452"/>
                  </a:lnTo>
                  <a:lnTo>
                    <a:pt x="17542" y="1283599"/>
                  </a:lnTo>
                  <a:lnTo>
                    <a:pt x="6628" y="1328611"/>
                  </a:lnTo>
                  <a:lnTo>
                    <a:pt x="817" y="1374067"/>
                  </a:lnTo>
                  <a:lnTo>
                    <a:pt x="0" y="1419544"/>
                  </a:lnTo>
                  <a:lnTo>
                    <a:pt x="4068" y="1464619"/>
                  </a:lnTo>
                  <a:lnTo>
                    <a:pt x="12914" y="1508871"/>
                  </a:lnTo>
                  <a:lnTo>
                    <a:pt x="26429" y="1551877"/>
                  </a:lnTo>
                  <a:lnTo>
                    <a:pt x="44505" y="1593215"/>
                  </a:lnTo>
                  <a:lnTo>
                    <a:pt x="67034" y="1632462"/>
                  </a:lnTo>
                  <a:lnTo>
                    <a:pt x="93907" y="1669195"/>
                  </a:lnTo>
                  <a:lnTo>
                    <a:pt x="125016" y="1702993"/>
                  </a:lnTo>
                  <a:lnTo>
                    <a:pt x="160253" y="1733433"/>
                  </a:lnTo>
                  <a:lnTo>
                    <a:pt x="199509" y="1760093"/>
                  </a:lnTo>
                  <a:lnTo>
                    <a:pt x="167200" y="1799725"/>
                  </a:lnTo>
                  <a:lnTo>
                    <a:pt x="140282" y="1842697"/>
                  </a:lnTo>
                  <a:lnTo>
                    <a:pt x="118932" y="1888449"/>
                  </a:lnTo>
                  <a:lnTo>
                    <a:pt x="103332" y="1936418"/>
                  </a:lnTo>
                  <a:lnTo>
                    <a:pt x="93662" y="1986042"/>
                  </a:lnTo>
                  <a:lnTo>
                    <a:pt x="90101" y="2036759"/>
                  </a:lnTo>
                  <a:lnTo>
                    <a:pt x="92829" y="2088007"/>
                  </a:lnTo>
                  <a:lnTo>
                    <a:pt x="101059" y="2135179"/>
                  </a:lnTo>
                  <a:lnTo>
                    <a:pt x="114314" y="2180122"/>
                  </a:lnTo>
                  <a:lnTo>
                    <a:pt x="132254" y="2222566"/>
                  </a:lnTo>
                  <a:lnTo>
                    <a:pt x="154544" y="2262242"/>
                  </a:lnTo>
                  <a:lnTo>
                    <a:pt x="180846" y="2298879"/>
                  </a:lnTo>
                  <a:lnTo>
                    <a:pt x="210821" y="2332209"/>
                  </a:lnTo>
                  <a:lnTo>
                    <a:pt x="244133" y="2361962"/>
                  </a:lnTo>
                  <a:lnTo>
                    <a:pt x="280445" y="2387868"/>
                  </a:lnTo>
                  <a:lnTo>
                    <a:pt x="319419" y="2409657"/>
                  </a:lnTo>
                  <a:lnTo>
                    <a:pt x="360717" y="2427060"/>
                  </a:lnTo>
                  <a:lnTo>
                    <a:pt x="404003" y="2439807"/>
                  </a:lnTo>
                  <a:lnTo>
                    <a:pt x="448938" y="2447629"/>
                  </a:lnTo>
                  <a:lnTo>
                    <a:pt x="495186" y="2450256"/>
                  </a:lnTo>
                  <a:lnTo>
                    <a:pt x="542409" y="2447417"/>
                  </a:lnTo>
                  <a:lnTo>
                    <a:pt x="550029" y="2460625"/>
                  </a:lnTo>
                  <a:lnTo>
                    <a:pt x="575634" y="2500980"/>
                  </a:lnTo>
                  <a:lnTo>
                    <a:pt x="603380" y="2539056"/>
                  </a:lnTo>
                  <a:lnTo>
                    <a:pt x="633138" y="2574821"/>
                  </a:lnTo>
                  <a:lnTo>
                    <a:pt x="664779" y="2608242"/>
                  </a:lnTo>
                  <a:lnTo>
                    <a:pt x="698173" y="2639285"/>
                  </a:lnTo>
                  <a:lnTo>
                    <a:pt x="733189" y="2667918"/>
                  </a:lnTo>
                  <a:lnTo>
                    <a:pt x="769699" y="2694108"/>
                  </a:lnTo>
                  <a:lnTo>
                    <a:pt x="807573" y="2717822"/>
                  </a:lnTo>
                  <a:lnTo>
                    <a:pt x="846680" y="2739028"/>
                  </a:lnTo>
                  <a:lnTo>
                    <a:pt x="886892" y="2757691"/>
                  </a:lnTo>
                  <a:lnTo>
                    <a:pt x="928078" y="2773781"/>
                  </a:lnTo>
                  <a:lnTo>
                    <a:pt x="970109" y="2787263"/>
                  </a:lnTo>
                  <a:lnTo>
                    <a:pt x="1012856" y="2798105"/>
                  </a:lnTo>
                  <a:lnTo>
                    <a:pt x="1056188" y="2806274"/>
                  </a:lnTo>
                  <a:lnTo>
                    <a:pt x="1099976" y="2811737"/>
                  </a:lnTo>
                  <a:lnTo>
                    <a:pt x="1144091" y="2814461"/>
                  </a:lnTo>
                  <a:lnTo>
                    <a:pt x="1188402" y="2814413"/>
                  </a:lnTo>
                  <a:lnTo>
                    <a:pt x="1232780" y="2811561"/>
                  </a:lnTo>
                  <a:lnTo>
                    <a:pt x="1277095" y="2805871"/>
                  </a:lnTo>
                  <a:lnTo>
                    <a:pt x="1321218" y="2797311"/>
                  </a:lnTo>
                  <a:lnTo>
                    <a:pt x="1365018" y="2785848"/>
                  </a:lnTo>
                  <a:lnTo>
                    <a:pt x="1408367" y="2771449"/>
                  </a:lnTo>
                  <a:lnTo>
                    <a:pt x="1451134" y="2754081"/>
                  </a:lnTo>
                  <a:lnTo>
                    <a:pt x="1493190" y="2733712"/>
                  </a:lnTo>
                  <a:lnTo>
                    <a:pt x="1534406" y="2710307"/>
                  </a:lnTo>
                  <a:lnTo>
                    <a:pt x="1562718" y="2750028"/>
                  </a:lnTo>
                  <a:lnTo>
                    <a:pt x="1593779" y="2787231"/>
                  </a:lnTo>
                  <a:lnTo>
                    <a:pt x="1627422" y="2821790"/>
                  </a:lnTo>
                  <a:lnTo>
                    <a:pt x="1663479" y="2853576"/>
                  </a:lnTo>
                  <a:lnTo>
                    <a:pt x="1701784" y="2882464"/>
                  </a:lnTo>
                  <a:lnTo>
                    <a:pt x="1742168" y="2908324"/>
                  </a:lnTo>
                  <a:lnTo>
                    <a:pt x="1784466" y="2931029"/>
                  </a:lnTo>
                  <a:lnTo>
                    <a:pt x="1828509" y="2950453"/>
                  </a:lnTo>
                  <a:lnTo>
                    <a:pt x="1874131" y="2966466"/>
                  </a:lnTo>
                  <a:lnTo>
                    <a:pt x="1919438" y="2978589"/>
                  </a:lnTo>
                  <a:lnTo>
                    <a:pt x="1964825" y="2987166"/>
                  </a:lnTo>
                  <a:lnTo>
                    <a:pt x="2010138" y="2992277"/>
                  </a:lnTo>
                  <a:lnTo>
                    <a:pt x="2055229" y="2994007"/>
                  </a:lnTo>
                  <a:lnTo>
                    <a:pt x="2099944" y="2992437"/>
                  </a:lnTo>
                  <a:lnTo>
                    <a:pt x="2144134" y="2987648"/>
                  </a:lnTo>
                  <a:lnTo>
                    <a:pt x="2187647" y="2979724"/>
                  </a:lnTo>
                  <a:lnTo>
                    <a:pt x="2230331" y="2968747"/>
                  </a:lnTo>
                  <a:lnTo>
                    <a:pt x="2272037" y="2954799"/>
                  </a:lnTo>
                  <a:lnTo>
                    <a:pt x="2312611" y="2937961"/>
                  </a:lnTo>
                  <a:lnTo>
                    <a:pt x="2351905" y="2918317"/>
                  </a:lnTo>
                  <a:lnTo>
                    <a:pt x="2389766" y="2895949"/>
                  </a:lnTo>
                  <a:lnTo>
                    <a:pt x="2426042" y="2870938"/>
                  </a:lnTo>
                  <a:lnTo>
                    <a:pt x="2460584" y="2843367"/>
                  </a:lnTo>
                  <a:lnTo>
                    <a:pt x="2493240" y="2813319"/>
                  </a:lnTo>
                  <a:lnTo>
                    <a:pt x="2523859" y="2780875"/>
                  </a:lnTo>
                  <a:lnTo>
                    <a:pt x="2552289" y="2746117"/>
                  </a:lnTo>
                  <a:lnTo>
                    <a:pt x="2578379" y="2709129"/>
                  </a:lnTo>
                  <a:lnTo>
                    <a:pt x="2601979" y="2669992"/>
                  </a:lnTo>
                  <a:lnTo>
                    <a:pt x="2622938" y="2628787"/>
                  </a:lnTo>
                  <a:lnTo>
                    <a:pt x="2641103" y="2585599"/>
                  </a:lnTo>
                  <a:lnTo>
                    <a:pt x="2656324" y="2540508"/>
                  </a:lnTo>
                  <a:lnTo>
                    <a:pt x="2699390" y="2565047"/>
                  </a:lnTo>
                  <a:lnTo>
                    <a:pt x="2744316" y="2585396"/>
                  </a:lnTo>
                  <a:lnTo>
                    <a:pt x="2790801" y="2601468"/>
                  </a:lnTo>
                  <a:lnTo>
                    <a:pt x="2838545" y="2613180"/>
                  </a:lnTo>
                  <a:lnTo>
                    <a:pt x="2887249" y="2620448"/>
                  </a:lnTo>
                  <a:lnTo>
                    <a:pt x="2936613" y="2623185"/>
                  </a:lnTo>
                  <a:lnTo>
                    <a:pt x="2983017" y="2621562"/>
                  </a:lnTo>
                  <a:lnTo>
                    <a:pt x="3028355" y="2616037"/>
                  </a:lnTo>
                  <a:lnTo>
                    <a:pt x="3072465" y="2606774"/>
                  </a:lnTo>
                  <a:lnTo>
                    <a:pt x="3115184" y="2593934"/>
                  </a:lnTo>
                  <a:lnTo>
                    <a:pt x="3156349" y="2577680"/>
                  </a:lnTo>
                  <a:lnTo>
                    <a:pt x="3195798" y="2558175"/>
                  </a:lnTo>
                  <a:lnTo>
                    <a:pt x="3233369" y="2535580"/>
                  </a:lnTo>
                  <a:lnTo>
                    <a:pt x="3268898" y="2510058"/>
                  </a:lnTo>
                  <a:lnTo>
                    <a:pt x="3302224" y="2481771"/>
                  </a:lnTo>
                  <a:lnTo>
                    <a:pt x="3333184" y="2450882"/>
                  </a:lnTo>
                  <a:lnTo>
                    <a:pt x="3361614" y="2417553"/>
                  </a:lnTo>
                  <a:lnTo>
                    <a:pt x="3387354" y="2381945"/>
                  </a:lnTo>
                  <a:lnTo>
                    <a:pt x="3410239" y="2344222"/>
                  </a:lnTo>
                  <a:lnTo>
                    <a:pt x="3430109" y="2304546"/>
                  </a:lnTo>
                  <a:lnTo>
                    <a:pt x="3446799" y="2263079"/>
                  </a:lnTo>
                  <a:lnTo>
                    <a:pt x="3460148" y="2219983"/>
                  </a:lnTo>
                  <a:lnTo>
                    <a:pt x="3469993" y="2175420"/>
                  </a:lnTo>
                  <a:lnTo>
                    <a:pt x="3476172" y="2129554"/>
                  </a:lnTo>
                  <a:lnTo>
                    <a:pt x="3478522" y="2082546"/>
                  </a:lnTo>
                  <a:lnTo>
                    <a:pt x="3531531" y="2072501"/>
                  </a:lnTo>
                  <a:lnTo>
                    <a:pt x="3583316" y="2057936"/>
                  </a:lnTo>
                  <a:lnTo>
                    <a:pt x="3633605" y="2038969"/>
                  </a:lnTo>
                  <a:lnTo>
                    <a:pt x="3682126" y="2015716"/>
                  </a:lnTo>
                  <a:lnTo>
                    <a:pt x="3728609" y="1988293"/>
                  </a:lnTo>
                  <a:lnTo>
                    <a:pt x="3772781" y="1956816"/>
                  </a:lnTo>
                  <a:lnTo>
                    <a:pt x="3808987" y="1926389"/>
                  </a:lnTo>
                  <a:lnTo>
                    <a:pt x="3842395" y="1893829"/>
                  </a:lnTo>
                  <a:lnTo>
                    <a:pt x="3872983" y="1859309"/>
                  </a:lnTo>
                  <a:lnTo>
                    <a:pt x="3900729" y="1823002"/>
                  </a:lnTo>
                  <a:lnTo>
                    <a:pt x="3925609" y="1785080"/>
                  </a:lnTo>
                  <a:lnTo>
                    <a:pt x="3947602" y="1745718"/>
                  </a:lnTo>
                  <a:lnTo>
                    <a:pt x="3966686" y="1705087"/>
                  </a:lnTo>
                  <a:lnTo>
                    <a:pt x="3982837" y="1663362"/>
                  </a:lnTo>
                  <a:lnTo>
                    <a:pt x="3996035" y="1620716"/>
                  </a:lnTo>
                  <a:lnTo>
                    <a:pt x="4006256" y="1577321"/>
                  </a:lnTo>
                  <a:lnTo>
                    <a:pt x="4013478" y="1533351"/>
                  </a:lnTo>
                  <a:lnTo>
                    <a:pt x="4017678" y="1488978"/>
                  </a:lnTo>
                  <a:lnTo>
                    <a:pt x="4018835" y="1444376"/>
                  </a:lnTo>
                  <a:lnTo>
                    <a:pt x="4016927" y="1399718"/>
                  </a:lnTo>
                  <a:lnTo>
                    <a:pt x="4011930" y="1355178"/>
                  </a:lnTo>
                  <a:lnTo>
                    <a:pt x="4003822" y="1310927"/>
                  </a:lnTo>
                  <a:lnTo>
                    <a:pt x="3992582" y="1267140"/>
                  </a:lnTo>
                  <a:lnTo>
                    <a:pt x="3978186" y="1223989"/>
                  </a:lnTo>
                  <a:lnTo>
                    <a:pt x="3960613" y="1181648"/>
                  </a:lnTo>
                  <a:lnTo>
                    <a:pt x="3939840" y="1140289"/>
                  </a:lnTo>
                  <a:lnTo>
                    <a:pt x="3915845" y="1100086"/>
                  </a:lnTo>
                  <a:lnTo>
                    <a:pt x="3888605" y="1061212"/>
                  </a:lnTo>
                  <a:lnTo>
                    <a:pt x="3895104" y="1044998"/>
                  </a:lnTo>
                  <a:lnTo>
                    <a:pt x="3911338" y="995045"/>
                  </a:lnTo>
                  <a:lnTo>
                    <a:pt x="3921683" y="947623"/>
                  </a:lnTo>
                  <a:lnTo>
                    <a:pt x="3927447" y="900286"/>
                  </a:lnTo>
                  <a:lnTo>
                    <a:pt x="3928776" y="853292"/>
                  </a:lnTo>
                  <a:lnTo>
                    <a:pt x="3925814" y="806902"/>
                  </a:lnTo>
                  <a:lnTo>
                    <a:pt x="3918709" y="761374"/>
                  </a:lnTo>
                  <a:lnTo>
                    <a:pt x="3907606" y="716967"/>
                  </a:lnTo>
                  <a:lnTo>
                    <a:pt x="3892651" y="673939"/>
                  </a:lnTo>
                  <a:lnTo>
                    <a:pt x="3873990" y="632551"/>
                  </a:lnTo>
                  <a:lnTo>
                    <a:pt x="3851770" y="593061"/>
                  </a:lnTo>
                  <a:lnTo>
                    <a:pt x="3826135" y="555729"/>
                  </a:lnTo>
                  <a:lnTo>
                    <a:pt x="3797232" y="520812"/>
                  </a:lnTo>
                  <a:lnTo>
                    <a:pt x="3765207" y="488570"/>
                  </a:lnTo>
                  <a:lnTo>
                    <a:pt x="3730206" y="459263"/>
                  </a:lnTo>
                  <a:lnTo>
                    <a:pt x="3692374" y="433149"/>
                  </a:lnTo>
                  <a:lnTo>
                    <a:pt x="3651858" y="410487"/>
                  </a:lnTo>
                  <a:lnTo>
                    <a:pt x="3608804" y="391536"/>
                  </a:lnTo>
                  <a:lnTo>
                    <a:pt x="3563358" y="376555"/>
                  </a:lnTo>
                  <a:lnTo>
                    <a:pt x="3551187" y="325302"/>
                  </a:lnTo>
                  <a:lnTo>
                    <a:pt x="3533386" y="276112"/>
                  </a:lnTo>
                  <a:lnTo>
                    <a:pt x="3510208" y="229442"/>
                  </a:lnTo>
                  <a:lnTo>
                    <a:pt x="3481908" y="185745"/>
                  </a:lnTo>
                  <a:lnTo>
                    <a:pt x="3448740" y="145477"/>
                  </a:lnTo>
                  <a:lnTo>
                    <a:pt x="3410958" y="109093"/>
                  </a:lnTo>
                  <a:lnTo>
                    <a:pt x="3371737" y="78943"/>
                  </a:lnTo>
                  <a:lnTo>
                    <a:pt x="3330381" y="53748"/>
                  </a:lnTo>
                  <a:lnTo>
                    <a:pt x="3287278" y="33476"/>
                  </a:lnTo>
                  <a:lnTo>
                    <a:pt x="3242816" y="18094"/>
                  </a:lnTo>
                  <a:lnTo>
                    <a:pt x="3197381" y="7568"/>
                  </a:lnTo>
                  <a:lnTo>
                    <a:pt x="3151364" y="1867"/>
                  </a:lnTo>
                  <a:lnTo>
                    <a:pt x="3105150" y="956"/>
                  </a:lnTo>
                  <a:lnTo>
                    <a:pt x="3059129" y="4802"/>
                  </a:lnTo>
                  <a:lnTo>
                    <a:pt x="3013688" y="13374"/>
                  </a:lnTo>
                  <a:lnTo>
                    <a:pt x="2969214" y="26637"/>
                  </a:lnTo>
                  <a:lnTo>
                    <a:pt x="2926097" y="44560"/>
                  </a:lnTo>
                  <a:lnTo>
                    <a:pt x="2884723" y="67108"/>
                  </a:lnTo>
                  <a:lnTo>
                    <a:pt x="2845480" y="94249"/>
                  </a:lnTo>
                  <a:lnTo>
                    <a:pt x="2808757" y="125951"/>
                  </a:lnTo>
                  <a:lnTo>
                    <a:pt x="2774942" y="162179"/>
                  </a:lnTo>
                  <a:lnTo>
                    <a:pt x="2744781" y="126462"/>
                  </a:lnTo>
                  <a:lnTo>
                    <a:pt x="2710918" y="94568"/>
                  </a:lnTo>
                  <a:lnTo>
                    <a:pt x="2673697" y="66792"/>
                  </a:lnTo>
                  <a:lnTo>
                    <a:pt x="2633464" y="43434"/>
                  </a:lnTo>
                  <a:lnTo>
                    <a:pt x="2589929" y="24460"/>
                  </a:lnTo>
                  <a:lnTo>
                    <a:pt x="2545483" y="10989"/>
                  </a:lnTo>
                  <a:lnTo>
                    <a:pt x="2500535" y="2881"/>
                  </a:lnTo>
                  <a:lnTo>
                    <a:pt x="245549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57727" y="710310"/>
              <a:ext cx="4018915" cy="2994025"/>
            </a:xfrm>
            <a:custGeom>
              <a:avLst/>
              <a:gdLst/>
              <a:ahLst/>
              <a:cxnLst/>
              <a:rect l="l" t="t" r="r" b="b"/>
              <a:pathLst>
                <a:path w="4018915" h="2994025">
                  <a:moveTo>
                    <a:pt x="365498" y="985774"/>
                  </a:moveTo>
                  <a:lnTo>
                    <a:pt x="360888" y="938464"/>
                  </a:lnTo>
                  <a:lnTo>
                    <a:pt x="359735" y="891635"/>
                  </a:lnTo>
                  <a:lnTo>
                    <a:pt x="361936" y="845423"/>
                  </a:lnTo>
                  <a:lnTo>
                    <a:pt x="367386" y="799969"/>
                  </a:lnTo>
                  <a:lnTo>
                    <a:pt x="375982" y="755411"/>
                  </a:lnTo>
                  <a:lnTo>
                    <a:pt x="387618" y="711886"/>
                  </a:lnTo>
                  <a:lnTo>
                    <a:pt x="402193" y="669534"/>
                  </a:lnTo>
                  <a:lnTo>
                    <a:pt x="419600" y="628493"/>
                  </a:lnTo>
                  <a:lnTo>
                    <a:pt x="439737" y="588901"/>
                  </a:lnTo>
                  <a:lnTo>
                    <a:pt x="462499" y="550898"/>
                  </a:lnTo>
                  <a:lnTo>
                    <a:pt x="487783" y="514620"/>
                  </a:lnTo>
                  <a:lnTo>
                    <a:pt x="515484" y="480208"/>
                  </a:lnTo>
                  <a:lnTo>
                    <a:pt x="545499" y="447798"/>
                  </a:lnTo>
                  <a:lnTo>
                    <a:pt x="577723" y="417531"/>
                  </a:lnTo>
                  <a:lnTo>
                    <a:pt x="612053" y="389544"/>
                  </a:lnTo>
                  <a:lnTo>
                    <a:pt x="648384" y="363975"/>
                  </a:lnTo>
                  <a:lnTo>
                    <a:pt x="686613" y="340964"/>
                  </a:lnTo>
                  <a:lnTo>
                    <a:pt x="726635" y="320649"/>
                  </a:lnTo>
                  <a:lnTo>
                    <a:pt x="768347" y="303167"/>
                  </a:lnTo>
                  <a:lnTo>
                    <a:pt x="811645" y="288659"/>
                  </a:lnTo>
                  <a:lnTo>
                    <a:pt x="856424" y="277261"/>
                  </a:lnTo>
                  <a:lnTo>
                    <a:pt x="902581" y="269113"/>
                  </a:lnTo>
                  <a:lnTo>
                    <a:pt x="954841" y="264157"/>
                  </a:lnTo>
                  <a:lnTo>
                    <a:pt x="1007050" y="263636"/>
                  </a:lnTo>
                  <a:lnTo>
                    <a:pt x="1058944" y="267497"/>
                  </a:lnTo>
                  <a:lnTo>
                    <a:pt x="1110258" y="275685"/>
                  </a:lnTo>
                  <a:lnTo>
                    <a:pt x="1160726" y="288148"/>
                  </a:lnTo>
                  <a:lnTo>
                    <a:pt x="1210084" y="304832"/>
                  </a:lnTo>
                  <a:lnTo>
                    <a:pt x="1258066" y="325683"/>
                  </a:lnTo>
                  <a:lnTo>
                    <a:pt x="1304409" y="350647"/>
                  </a:lnTo>
                  <a:lnTo>
                    <a:pt x="1328782" y="308919"/>
                  </a:lnTo>
                  <a:lnTo>
                    <a:pt x="1356441" y="270437"/>
                  </a:lnTo>
                  <a:lnTo>
                    <a:pt x="1387105" y="235289"/>
                  </a:lnTo>
                  <a:lnTo>
                    <a:pt x="1420492" y="203562"/>
                  </a:lnTo>
                  <a:lnTo>
                    <a:pt x="1456323" y="175344"/>
                  </a:lnTo>
                  <a:lnTo>
                    <a:pt x="1494315" y="150722"/>
                  </a:lnTo>
                  <a:lnTo>
                    <a:pt x="1534187" y="129783"/>
                  </a:lnTo>
                  <a:lnTo>
                    <a:pt x="1575658" y="112616"/>
                  </a:lnTo>
                  <a:lnTo>
                    <a:pt x="1618447" y="99307"/>
                  </a:lnTo>
                  <a:lnTo>
                    <a:pt x="1662273" y="89944"/>
                  </a:lnTo>
                  <a:lnTo>
                    <a:pt x="1706855" y="84615"/>
                  </a:lnTo>
                  <a:lnTo>
                    <a:pt x="1751910" y="83406"/>
                  </a:lnTo>
                  <a:lnTo>
                    <a:pt x="1797159" y="86406"/>
                  </a:lnTo>
                  <a:lnTo>
                    <a:pt x="1842320" y="93702"/>
                  </a:lnTo>
                  <a:lnTo>
                    <a:pt x="1887111" y="105381"/>
                  </a:lnTo>
                  <a:lnTo>
                    <a:pt x="1931252" y="121532"/>
                  </a:lnTo>
                  <a:lnTo>
                    <a:pt x="1974461" y="142240"/>
                  </a:lnTo>
                  <a:lnTo>
                    <a:pt x="2035040" y="180928"/>
                  </a:lnTo>
                  <a:lnTo>
                    <a:pt x="2089523" y="228092"/>
                  </a:lnTo>
                  <a:lnTo>
                    <a:pt x="2113094" y="186341"/>
                  </a:lnTo>
                  <a:lnTo>
                    <a:pt x="2140648" y="148430"/>
                  </a:lnTo>
                  <a:lnTo>
                    <a:pt x="2171775" y="114497"/>
                  </a:lnTo>
                  <a:lnTo>
                    <a:pt x="2206068" y="84681"/>
                  </a:lnTo>
                  <a:lnTo>
                    <a:pt x="2243120" y="59121"/>
                  </a:lnTo>
                  <a:lnTo>
                    <a:pt x="2282523" y="37954"/>
                  </a:lnTo>
                  <a:lnTo>
                    <a:pt x="2323870" y="21320"/>
                  </a:lnTo>
                  <a:lnTo>
                    <a:pt x="2366752" y="9358"/>
                  </a:lnTo>
                  <a:lnTo>
                    <a:pt x="2410762" y="2204"/>
                  </a:lnTo>
                  <a:lnTo>
                    <a:pt x="2455492" y="0"/>
                  </a:lnTo>
                  <a:lnTo>
                    <a:pt x="2500535" y="2881"/>
                  </a:lnTo>
                  <a:lnTo>
                    <a:pt x="2545483" y="10989"/>
                  </a:lnTo>
                  <a:lnTo>
                    <a:pt x="2589929" y="24460"/>
                  </a:lnTo>
                  <a:lnTo>
                    <a:pt x="2633464" y="43434"/>
                  </a:lnTo>
                  <a:lnTo>
                    <a:pt x="2673697" y="66792"/>
                  </a:lnTo>
                  <a:lnTo>
                    <a:pt x="2710918" y="94568"/>
                  </a:lnTo>
                  <a:lnTo>
                    <a:pt x="2744781" y="126462"/>
                  </a:lnTo>
                  <a:lnTo>
                    <a:pt x="2774942" y="162179"/>
                  </a:lnTo>
                  <a:lnTo>
                    <a:pt x="2808757" y="125951"/>
                  </a:lnTo>
                  <a:lnTo>
                    <a:pt x="2845480" y="94249"/>
                  </a:lnTo>
                  <a:lnTo>
                    <a:pt x="2884723" y="67108"/>
                  </a:lnTo>
                  <a:lnTo>
                    <a:pt x="2926097" y="44560"/>
                  </a:lnTo>
                  <a:lnTo>
                    <a:pt x="2969214" y="26637"/>
                  </a:lnTo>
                  <a:lnTo>
                    <a:pt x="3013688" y="13374"/>
                  </a:lnTo>
                  <a:lnTo>
                    <a:pt x="3059129" y="4802"/>
                  </a:lnTo>
                  <a:lnTo>
                    <a:pt x="3105150" y="956"/>
                  </a:lnTo>
                  <a:lnTo>
                    <a:pt x="3151364" y="1867"/>
                  </a:lnTo>
                  <a:lnTo>
                    <a:pt x="3197381" y="7568"/>
                  </a:lnTo>
                  <a:lnTo>
                    <a:pt x="3242816" y="18094"/>
                  </a:lnTo>
                  <a:lnTo>
                    <a:pt x="3287278" y="33476"/>
                  </a:lnTo>
                  <a:lnTo>
                    <a:pt x="3330381" y="53748"/>
                  </a:lnTo>
                  <a:lnTo>
                    <a:pt x="3371737" y="78943"/>
                  </a:lnTo>
                  <a:lnTo>
                    <a:pt x="3410958" y="109093"/>
                  </a:lnTo>
                  <a:lnTo>
                    <a:pt x="3448740" y="145477"/>
                  </a:lnTo>
                  <a:lnTo>
                    <a:pt x="3481908" y="185745"/>
                  </a:lnTo>
                  <a:lnTo>
                    <a:pt x="3510208" y="229442"/>
                  </a:lnTo>
                  <a:lnTo>
                    <a:pt x="3533386" y="276112"/>
                  </a:lnTo>
                  <a:lnTo>
                    <a:pt x="3551187" y="325302"/>
                  </a:lnTo>
                  <a:lnTo>
                    <a:pt x="3563358" y="376555"/>
                  </a:lnTo>
                  <a:lnTo>
                    <a:pt x="3608804" y="391536"/>
                  </a:lnTo>
                  <a:lnTo>
                    <a:pt x="3651858" y="410487"/>
                  </a:lnTo>
                  <a:lnTo>
                    <a:pt x="3692374" y="433149"/>
                  </a:lnTo>
                  <a:lnTo>
                    <a:pt x="3730206" y="459263"/>
                  </a:lnTo>
                  <a:lnTo>
                    <a:pt x="3765207" y="488570"/>
                  </a:lnTo>
                  <a:lnTo>
                    <a:pt x="3797232" y="520812"/>
                  </a:lnTo>
                  <a:lnTo>
                    <a:pt x="3826135" y="555729"/>
                  </a:lnTo>
                  <a:lnTo>
                    <a:pt x="3851770" y="593061"/>
                  </a:lnTo>
                  <a:lnTo>
                    <a:pt x="3873990" y="632551"/>
                  </a:lnTo>
                  <a:lnTo>
                    <a:pt x="3892651" y="673939"/>
                  </a:lnTo>
                  <a:lnTo>
                    <a:pt x="3907606" y="716967"/>
                  </a:lnTo>
                  <a:lnTo>
                    <a:pt x="3918709" y="761374"/>
                  </a:lnTo>
                  <a:lnTo>
                    <a:pt x="3925814" y="806902"/>
                  </a:lnTo>
                  <a:lnTo>
                    <a:pt x="3928776" y="853292"/>
                  </a:lnTo>
                  <a:lnTo>
                    <a:pt x="3927447" y="900286"/>
                  </a:lnTo>
                  <a:lnTo>
                    <a:pt x="3921683" y="947623"/>
                  </a:lnTo>
                  <a:lnTo>
                    <a:pt x="3911338" y="995045"/>
                  </a:lnTo>
                  <a:lnTo>
                    <a:pt x="3895104" y="1044998"/>
                  </a:lnTo>
                  <a:lnTo>
                    <a:pt x="3888605" y="1061212"/>
                  </a:lnTo>
                  <a:lnTo>
                    <a:pt x="3915845" y="1100086"/>
                  </a:lnTo>
                  <a:lnTo>
                    <a:pt x="3939840" y="1140289"/>
                  </a:lnTo>
                  <a:lnTo>
                    <a:pt x="3960613" y="1181648"/>
                  </a:lnTo>
                  <a:lnTo>
                    <a:pt x="3978186" y="1223989"/>
                  </a:lnTo>
                  <a:lnTo>
                    <a:pt x="3992582" y="1267140"/>
                  </a:lnTo>
                  <a:lnTo>
                    <a:pt x="4003822" y="1310927"/>
                  </a:lnTo>
                  <a:lnTo>
                    <a:pt x="4011930" y="1355178"/>
                  </a:lnTo>
                  <a:lnTo>
                    <a:pt x="4016927" y="1399718"/>
                  </a:lnTo>
                  <a:lnTo>
                    <a:pt x="4018835" y="1444376"/>
                  </a:lnTo>
                  <a:lnTo>
                    <a:pt x="4017678" y="1488978"/>
                  </a:lnTo>
                  <a:lnTo>
                    <a:pt x="4013478" y="1533351"/>
                  </a:lnTo>
                  <a:lnTo>
                    <a:pt x="4006256" y="1577321"/>
                  </a:lnTo>
                  <a:lnTo>
                    <a:pt x="3996035" y="1620716"/>
                  </a:lnTo>
                  <a:lnTo>
                    <a:pt x="3982837" y="1663362"/>
                  </a:lnTo>
                  <a:lnTo>
                    <a:pt x="3966686" y="1705087"/>
                  </a:lnTo>
                  <a:lnTo>
                    <a:pt x="3947602" y="1745718"/>
                  </a:lnTo>
                  <a:lnTo>
                    <a:pt x="3925609" y="1785080"/>
                  </a:lnTo>
                  <a:lnTo>
                    <a:pt x="3900729" y="1823002"/>
                  </a:lnTo>
                  <a:lnTo>
                    <a:pt x="3872983" y="1859309"/>
                  </a:lnTo>
                  <a:lnTo>
                    <a:pt x="3842395" y="1893829"/>
                  </a:lnTo>
                  <a:lnTo>
                    <a:pt x="3808987" y="1926389"/>
                  </a:lnTo>
                  <a:lnTo>
                    <a:pt x="3772781" y="1956816"/>
                  </a:lnTo>
                  <a:lnTo>
                    <a:pt x="3728609" y="1988293"/>
                  </a:lnTo>
                  <a:lnTo>
                    <a:pt x="3682126" y="2015716"/>
                  </a:lnTo>
                  <a:lnTo>
                    <a:pt x="3633605" y="2038969"/>
                  </a:lnTo>
                  <a:lnTo>
                    <a:pt x="3583316" y="2057936"/>
                  </a:lnTo>
                  <a:lnTo>
                    <a:pt x="3531531" y="2072501"/>
                  </a:lnTo>
                  <a:lnTo>
                    <a:pt x="3478522" y="2082546"/>
                  </a:lnTo>
                  <a:lnTo>
                    <a:pt x="3476172" y="2129554"/>
                  </a:lnTo>
                  <a:lnTo>
                    <a:pt x="3469993" y="2175420"/>
                  </a:lnTo>
                  <a:lnTo>
                    <a:pt x="3460148" y="2219983"/>
                  </a:lnTo>
                  <a:lnTo>
                    <a:pt x="3446799" y="2263079"/>
                  </a:lnTo>
                  <a:lnTo>
                    <a:pt x="3430109" y="2304546"/>
                  </a:lnTo>
                  <a:lnTo>
                    <a:pt x="3410239" y="2344222"/>
                  </a:lnTo>
                  <a:lnTo>
                    <a:pt x="3387354" y="2381945"/>
                  </a:lnTo>
                  <a:lnTo>
                    <a:pt x="3361614" y="2417553"/>
                  </a:lnTo>
                  <a:lnTo>
                    <a:pt x="3333184" y="2450882"/>
                  </a:lnTo>
                  <a:lnTo>
                    <a:pt x="3302224" y="2481771"/>
                  </a:lnTo>
                  <a:lnTo>
                    <a:pt x="3268898" y="2510058"/>
                  </a:lnTo>
                  <a:lnTo>
                    <a:pt x="3233369" y="2535580"/>
                  </a:lnTo>
                  <a:lnTo>
                    <a:pt x="3195798" y="2558175"/>
                  </a:lnTo>
                  <a:lnTo>
                    <a:pt x="3156349" y="2577680"/>
                  </a:lnTo>
                  <a:lnTo>
                    <a:pt x="3115184" y="2593934"/>
                  </a:lnTo>
                  <a:lnTo>
                    <a:pt x="3072465" y="2606774"/>
                  </a:lnTo>
                  <a:lnTo>
                    <a:pt x="3028355" y="2616037"/>
                  </a:lnTo>
                  <a:lnTo>
                    <a:pt x="2983017" y="2621562"/>
                  </a:lnTo>
                  <a:lnTo>
                    <a:pt x="2936613" y="2623185"/>
                  </a:lnTo>
                  <a:lnTo>
                    <a:pt x="2887249" y="2620448"/>
                  </a:lnTo>
                  <a:lnTo>
                    <a:pt x="2838545" y="2613180"/>
                  </a:lnTo>
                  <a:lnTo>
                    <a:pt x="2790801" y="2601468"/>
                  </a:lnTo>
                  <a:lnTo>
                    <a:pt x="2744316" y="2585396"/>
                  </a:lnTo>
                  <a:lnTo>
                    <a:pt x="2699390" y="2565047"/>
                  </a:lnTo>
                  <a:lnTo>
                    <a:pt x="2656324" y="2540508"/>
                  </a:lnTo>
                  <a:lnTo>
                    <a:pt x="2641103" y="2585599"/>
                  </a:lnTo>
                  <a:lnTo>
                    <a:pt x="2622938" y="2628787"/>
                  </a:lnTo>
                  <a:lnTo>
                    <a:pt x="2601979" y="2669992"/>
                  </a:lnTo>
                  <a:lnTo>
                    <a:pt x="2578379" y="2709129"/>
                  </a:lnTo>
                  <a:lnTo>
                    <a:pt x="2552289" y="2746117"/>
                  </a:lnTo>
                  <a:lnTo>
                    <a:pt x="2523859" y="2780875"/>
                  </a:lnTo>
                  <a:lnTo>
                    <a:pt x="2493240" y="2813319"/>
                  </a:lnTo>
                  <a:lnTo>
                    <a:pt x="2460584" y="2843367"/>
                  </a:lnTo>
                  <a:lnTo>
                    <a:pt x="2426042" y="2870938"/>
                  </a:lnTo>
                  <a:lnTo>
                    <a:pt x="2389766" y="2895949"/>
                  </a:lnTo>
                  <a:lnTo>
                    <a:pt x="2351905" y="2918317"/>
                  </a:lnTo>
                  <a:lnTo>
                    <a:pt x="2312611" y="2937961"/>
                  </a:lnTo>
                  <a:lnTo>
                    <a:pt x="2272037" y="2954799"/>
                  </a:lnTo>
                  <a:lnTo>
                    <a:pt x="2230331" y="2968747"/>
                  </a:lnTo>
                  <a:lnTo>
                    <a:pt x="2187647" y="2979724"/>
                  </a:lnTo>
                  <a:lnTo>
                    <a:pt x="2144134" y="2987648"/>
                  </a:lnTo>
                  <a:lnTo>
                    <a:pt x="2099944" y="2992437"/>
                  </a:lnTo>
                  <a:lnTo>
                    <a:pt x="2055229" y="2994007"/>
                  </a:lnTo>
                  <a:lnTo>
                    <a:pt x="2010138" y="2992277"/>
                  </a:lnTo>
                  <a:lnTo>
                    <a:pt x="1964825" y="2987166"/>
                  </a:lnTo>
                  <a:lnTo>
                    <a:pt x="1919438" y="2978589"/>
                  </a:lnTo>
                  <a:lnTo>
                    <a:pt x="1874131" y="2966466"/>
                  </a:lnTo>
                  <a:lnTo>
                    <a:pt x="1828509" y="2950453"/>
                  </a:lnTo>
                  <a:lnTo>
                    <a:pt x="1784466" y="2931029"/>
                  </a:lnTo>
                  <a:lnTo>
                    <a:pt x="1742168" y="2908324"/>
                  </a:lnTo>
                  <a:lnTo>
                    <a:pt x="1701784" y="2882464"/>
                  </a:lnTo>
                  <a:lnTo>
                    <a:pt x="1663479" y="2853576"/>
                  </a:lnTo>
                  <a:lnTo>
                    <a:pt x="1627422" y="2821790"/>
                  </a:lnTo>
                  <a:lnTo>
                    <a:pt x="1593779" y="2787231"/>
                  </a:lnTo>
                  <a:lnTo>
                    <a:pt x="1562718" y="2750028"/>
                  </a:lnTo>
                  <a:lnTo>
                    <a:pt x="1534406" y="2710307"/>
                  </a:lnTo>
                  <a:lnTo>
                    <a:pt x="1493190" y="2733712"/>
                  </a:lnTo>
                  <a:lnTo>
                    <a:pt x="1451134" y="2754081"/>
                  </a:lnTo>
                  <a:lnTo>
                    <a:pt x="1408367" y="2771449"/>
                  </a:lnTo>
                  <a:lnTo>
                    <a:pt x="1365018" y="2785848"/>
                  </a:lnTo>
                  <a:lnTo>
                    <a:pt x="1321218" y="2797311"/>
                  </a:lnTo>
                  <a:lnTo>
                    <a:pt x="1277095" y="2805871"/>
                  </a:lnTo>
                  <a:lnTo>
                    <a:pt x="1232780" y="2811561"/>
                  </a:lnTo>
                  <a:lnTo>
                    <a:pt x="1188402" y="2814413"/>
                  </a:lnTo>
                  <a:lnTo>
                    <a:pt x="1144091" y="2814461"/>
                  </a:lnTo>
                  <a:lnTo>
                    <a:pt x="1099976" y="2811737"/>
                  </a:lnTo>
                  <a:lnTo>
                    <a:pt x="1056188" y="2806274"/>
                  </a:lnTo>
                  <a:lnTo>
                    <a:pt x="1012856" y="2798105"/>
                  </a:lnTo>
                  <a:lnTo>
                    <a:pt x="970109" y="2787263"/>
                  </a:lnTo>
                  <a:lnTo>
                    <a:pt x="928078" y="2773781"/>
                  </a:lnTo>
                  <a:lnTo>
                    <a:pt x="886892" y="2757691"/>
                  </a:lnTo>
                  <a:lnTo>
                    <a:pt x="846680" y="2739028"/>
                  </a:lnTo>
                  <a:lnTo>
                    <a:pt x="807573" y="2717822"/>
                  </a:lnTo>
                  <a:lnTo>
                    <a:pt x="769699" y="2694108"/>
                  </a:lnTo>
                  <a:lnTo>
                    <a:pt x="733189" y="2667918"/>
                  </a:lnTo>
                  <a:lnTo>
                    <a:pt x="698173" y="2639285"/>
                  </a:lnTo>
                  <a:lnTo>
                    <a:pt x="664779" y="2608242"/>
                  </a:lnTo>
                  <a:lnTo>
                    <a:pt x="633138" y="2574821"/>
                  </a:lnTo>
                  <a:lnTo>
                    <a:pt x="603380" y="2539056"/>
                  </a:lnTo>
                  <a:lnTo>
                    <a:pt x="575634" y="2500980"/>
                  </a:lnTo>
                  <a:lnTo>
                    <a:pt x="550029" y="2460625"/>
                  </a:lnTo>
                  <a:lnTo>
                    <a:pt x="547489" y="2456180"/>
                  </a:lnTo>
                  <a:lnTo>
                    <a:pt x="544949" y="2451862"/>
                  </a:lnTo>
                  <a:lnTo>
                    <a:pt x="542409" y="2447417"/>
                  </a:lnTo>
                  <a:lnTo>
                    <a:pt x="495186" y="2450256"/>
                  </a:lnTo>
                  <a:lnTo>
                    <a:pt x="448938" y="2447629"/>
                  </a:lnTo>
                  <a:lnTo>
                    <a:pt x="404003" y="2439807"/>
                  </a:lnTo>
                  <a:lnTo>
                    <a:pt x="360717" y="2427060"/>
                  </a:lnTo>
                  <a:lnTo>
                    <a:pt x="319419" y="2409657"/>
                  </a:lnTo>
                  <a:lnTo>
                    <a:pt x="280445" y="2387868"/>
                  </a:lnTo>
                  <a:lnTo>
                    <a:pt x="244133" y="2361962"/>
                  </a:lnTo>
                  <a:lnTo>
                    <a:pt x="210821" y="2332209"/>
                  </a:lnTo>
                  <a:lnTo>
                    <a:pt x="180846" y="2298879"/>
                  </a:lnTo>
                  <a:lnTo>
                    <a:pt x="154544" y="2262242"/>
                  </a:lnTo>
                  <a:lnTo>
                    <a:pt x="132254" y="2222566"/>
                  </a:lnTo>
                  <a:lnTo>
                    <a:pt x="114314" y="2180122"/>
                  </a:lnTo>
                  <a:lnTo>
                    <a:pt x="101059" y="2135179"/>
                  </a:lnTo>
                  <a:lnTo>
                    <a:pt x="92829" y="2088007"/>
                  </a:lnTo>
                  <a:lnTo>
                    <a:pt x="90101" y="2036759"/>
                  </a:lnTo>
                  <a:lnTo>
                    <a:pt x="93662" y="1986042"/>
                  </a:lnTo>
                  <a:lnTo>
                    <a:pt x="103332" y="1936418"/>
                  </a:lnTo>
                  <a:lnTo>
                    <a:pt x="118932" y="1888449"/>
                  </a:lnTo>
                  <a:lnTo>
                    <a:pt x="140282" y="1842697"/>
                  </a:lnTo>
                  <a:lnTo>
                    <a:pt x="167200" y="1799725"/>
                  </a:lnTo>
                  <a:lnTo>
                    <a:pt x="199509" y="1760093"/>
                  </a:lnTo>
                  <a:lnTo>
                    <a:pt x="160253" y="1733433"/>
                  </a:lnTo>
                  <a:lnTo>
                    <a:pt x="125016" y="1702993"/>
                  </a:lnTo>
                  <a:lnTo>
                    <a:pt x="93907" y="1669195"/>
                  </a:lnTo>
                  <a:lnTo>
                    <a:pt x="67034" y="1632462"/>
                  </a:lnTo>
                  <a:lnTo>
                    <a:pt x="44505" y="1593215"/>
                  </a:lnTo>
                  <a:lnTo>
                    <a:pt x="26429" y="1551877"/>
                  </a:lnTo>
                  <a:lnTo>
                    <a:pt x="12914" y="1508871"/>
                  </a:lnTo>
                  <a:lnTo>
                    <a:pt x="4068" y="1464619"/>
                  </a:lnTo>
                  <a:lnTo>
                    <a:pt x="0" y="1419544"/>
                  </a:lnTo>
                  <a:lnTo>
                    <a:pt x="817" y="1374067"/>
                  </a:lnTo>
                  <a:lnTo>
                    <a:pt x="6628" y="1328611"/>
                  </a:lnTo>
                  <a:lnTo>
                    <a:pt x="17542" y="1283599"/>
                  </a:lnTo>
                  <a:lnTo>
                    <a:pt x="33666" y="1239452"/>
                  </a:lnTo>
                  <a:lnTo>
                    <a:pt x="55110" y="1196594"/>
                  </a:lnTo>
                  <a:lnTo>
                    <a:pt x="81723" y="1155998"/>
                  </a:lnTo>
                  <a:lnTo>
                    <a:pt x="112520" y="1119257"/>
                  </a:lnTo>
                  <a:lnTo>
                    <a:pt x="147088" y="1086645"/>
                  </a:lnTo>
                  <a:lnTo>
                    <a:pt x="185015" y="1058434"/>
                  </a:lnTo>
                  <a:lnTo>
                    <a:pt x="225889" y="1034896"/>
                  </a:lnTo>
                  <a:lnTo>
                    <a:pt x="269297" y="1016304"/>
                  </a:lnTo>
                  <a:lnTo>
                    <a:pt x="314828" y="1002929"/>
                  </a:lnTo>
                  <a:lnTo>
                    <a:pt x="362069" y="995045"/>
                  </a:lnTo>
                  <a:lnTo>
                    <a:pt x="365498" y="985774"/>
                  </a:lnTo>
                  <a:close/>
                </a:path>
                <a:path w="4018915" h="2994025">
                  <a:moveTo>
                    <a:pt x="439158" y="1803654"/>
                  </a:moveTo>
                  <a:lnTo>
                    <a:pt x="389946" y="1804530"/>
                  </a:lnTo>
                  <a:lnTo>
                    <a:pt x="341270" y="1799322"/>
                  </a:lnTo>
                  <a:lnTo>
                    <a:pt x="293668" y="1788164"/>
                  </a:lnTo>
                  <a:lnTo>
                    <a:pt x="247674" y="1771191"/>
                  </a:lnTo>
                  <a:lnTo>
                    <a:pt x="203827" y="1748536"/>
                  </a:lnTo>
                </a:path>
                <a:path w="4018915" h="2994025">
                  <a:moveTo>
                    <a:pt x="646803" y="2407920"/>
                  </a:moveTo>
                  <a:lnTo>
                    <a:pt x="621744" y="2417084"/>
                  </a:lnTo>
                  <a:lnTo>
                    <a:pt x="596162" y="2424557"/>
                  </a:lnTo>
                  <a:lnTo>
                    <a:pt x="570150" y="2430316"/>
                  </a:lnTo>
                  <a:lnTo>
                    <a:pt x="543806" y="2434336"/>
                  </a:lnTo>
                </a:path>
                <a:path w="4018915" h="2994025">
                  <a:moveTo>
                    <a:pt x="1534152" y="2698242"/>
                  </a:moveTo>
                  <a:lnTo>
                    <a:pt x="1516251" y="2669391"/>
                  </a:lnTo>
                  <a:lnTo>
                    <a:pt x="1499909" y="2639648"/>
                  </a:lnTo>
                  <a:lnTo>
                    <a:pt x="1485164" y="2609070"/>
                  </a:lnTo>
                  <a:lnTo>
                    <a:pt x="1472049" y="2577719"/>
                  </a:lnTo>
                </a:path>
                <a:path w="4018915" h="2994025">
                  <a:moveTo>
                    <a:pt x="2681470" y="2397633"/>
                  </a:moveTo>
                  <a:lnTo>
                    <a:pt x="2677904" y="2431149"/>
                  </a:lnTo>
                  <a:lnTo>
                    <a:pt x="2672564" y="2464403"/>
                  </a:lnTo>
                  <a:lnTo>
                    <a:pt x="2665486" y="2497324"/>
                  </a:lnTo>
                  <a:lnTo>
                    <a:pt x="2656705" y="2529840"/>
                  </a:lnTo>
                </a:path>
                <a:path w="4018915" h="2994025">
                  <a:moveTo>
                    <a:pt x="3174103" y="1580388"/>
                  </a:moveTo>
                  <a:lnTo>
                    <a:pt x="3215852" y="1603353"/>
                  </a:lnTo>
                  <a:lnTo>
                    <a:pt x="3255021" y="1629657"/>
                  </a:lnTo>
                  <a:lnTo>
                    <a:pt x="3291471" y="1659075"/>
                  </a:lnTo>
                  <a:lnTo>
                    <a:pt x="3325065" y="1691380"/>
                  </a:lnTo>
                  <a:lnTo>
                    <a:pt x="3355666" y="1726345"/>
                  </a:lnTo>
                  <a:lnTo>
                    <a:pt x="3383136" y="1763745"/>
                  </a:lnTo>
                  <a:lnTo>
                    <a:pt x="3407338" y="1803352"/>
                  </a:lnTo>
                  <a:lnTo>
                    <a:pt x="3428136" y="1844940"/>
                  </a:lnTo>
                  <a:lnTo>
                    <a:pt x="3445390" y="1888283"/>
                  </a:lnTo>
                  <a:lnTo>
                    <a:pt x="3458965" y="1933155"/>
                  </a:lnTo>
                  <a:lnTo>
                    <a:pt x="3468722" y="1979327"/>
                  </a:lnTo>
                  <a:lnTo>
                    <a:pt x="3474525" y="2026575"/>
                  </a:lnTo>
                  <a:lnTo>
                    <a:pt x="3476236" y="2074672"/>
                  </a:lnTo>
                </a:path>
                <a:path w="4018915" h="2994025">
                  <a:moveTo>
                    <a:pt x="3886700" y="1053973"/>
                  </a:moveTo>
                  <a:lnTo>
                    <a:pt x="3866702" y="1095860"/>
                  </a:lnTo>
                  <a:lnTo>
                    <a:pt x="3843089" y="1135564"/>
                  </a:lnTo>
                  <a:lnTo>
                    <a:pt x="3816026" y="1172854"/>
                  </a:lnTo>
                  <a:lnTo>
                    <a:pt x="3785677" y="1207499"/>
                  </a:lnTo>
                  <a:lnTo>
                    <a:pt x="3752207" y="1239266"/>
                  </a:lnTo>
                </a:path>
                <a:path w="4018915" h="2994025">
                  <a:moveTo>
                    <a:pt x="3563866" y="366268"/>
                  </a:moveTo>
                  <a:lnTo>
                    <a:pt x="3567245" y="387977"/>
                  </a:lnTo>
                  <a:lnTo>
                    <a:pt x="3569565" y="409829"/>
                  </a:lnTo>
                  <a:lnTo>
                    <a:pt x="3570813" y="431776"/>
                  </a:lnTo>
                  <a:lnTo>
                    <a:pt x="3570978" y="453771"/>
                  </a:lnTo>
                </a:path>
                <a:path w="4018915" h="2994025">
                  <a:moveTo>
                    <a:pt x="2704838" y="264160"/>
                  </a:moveTo>
                  <a:lnTo>
                    <a:pt x="2719042" y="234393"/>
                  </a:lnTo>
                  <a:lnTo>
                    <a:pt x="2735318" y="205756"/>
                  </a:lnTo>
                  <a:lnTo>
                    <a:pt x="2753594" y="178382"/>
                  </a:lnTo>
                  <a:lnTo>
                    <a:pt x="2773799" y="152400"/>
                  </a:lnTo>
                </a:path>
                <a:path w="4018915" h="2994025">
                  <a:moveTo>
                    <a:pt x="2060313" y="317246"/>
                  </a:moveTo>
                  <a:lnTo>
                    <a:pt x="2066407" y="292471"/>
                  </a:lnTo>
                  <a:lnTo>
                    <a:pt x="2074013" y="268113"/>
                  </a:lnTo>
                  <a:lnTo>
                    <a:pt x="2083119" y="244255"/>
                  </a:lnTo>
                  <a:lnTo>
                    <a:pt x="2093714" y="220980"/>
                  </a:lnTo>
                </a:path>
                <a:path w="4018915" h="2994025">
                  <a:moveTo>
                    <a:pt x="1303901" y="350012"/>
                  </a:moveTo>
                  <a:lnTo>
                    <a:pt x="1336131" y="370527"/>
                  </a:lnTo>
                  <a:lnTo>
                    <a:pt x="1367052" y="392970"/>
                  </a:lnTo>
                  <a:lnTo>
                    <a:pt x="1396591" y="417271"/>
                  </a:lnTo>
                  <a:lnTo>
                    <a:pt x="1424678" y="443357"/>
                  </a:lnTo>
                </a:path>
                <a:path w="4018915" h="2994025">
                  <a:moveTo>
                    <a:pt x="386580" y="1084072"/>
                  </a:moveTo>
                  <a:lnTo>
                    <a:pt x="379839" y="1059837"/>
                  </a:lnTo>
                  <a:lnTo>
                    <a:pt x="374086" y="1035352"/>
                  </a:lnTo>
                  <a:lnTo>
                    <a:pt x="369310" y="1010652"/>
                  </a:lnTo>
                  <a:lnTo>
                    <a:pt x="365498" y="985774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96200" y="879538"/>
            <a:ext cx="320040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40" algn="ctr">
              <a:lnSpc>
                <a:spcPct val="100000"/>
              </a:lnSpc>
              <a:spcBef>
                <a:spcPts val="100"/>
              </a:spcBef>
            </a:pPr>
            <a:r>
              <a:rPr lang="en-IN"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POLL</a:t>
            </a: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(0.6875)10…….(</a:t>
            </a:r>
            <a:r>
              <a:rPr sz="2400" b="1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)8</a:t>
            </a:r>
            <a:endParaRPr lang="en-IN" sz="2400" b="1" spc="-5" dirty="0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endParaRPr lang="en-IN" sz="2400" b="1" spc="-5" dirty="0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  <a:p>
            <a:pPr marL="12700" algn="ctr">
              <a:lnSpc>
                <a:spcPct val="100000"/>
              </a:lnSpc>
            </a:pPr>
            <a:r>
              <a:rPr lang="en-IN"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A.45</a:t>
            </a:r>
          </a:p>
          <a:p>
            <a:pPr marL="12700" algn="ctr">
              <a:lnSpc>
                <a:spcPct val="100000"/>
              </a:lnSpc>
            </a:pPr>
            <a:r>
              <a:rPr lang="en-IN"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B.54</a:t>
            </a:r>
          </a:p>
          <a:p>
            <a:pPr marL="12700" algn="ctr">
              <a:lnSpc>
                <a:spcPct val="100000"/>
              </a:lnSpc>
            </a:pPr>
            <a:r>
              <a:rPr lang="en-IN"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C.55</a:t>
            </a:r>
          </a:p>
          <a:p>
            <a:pPr marL="12700" algn="ctr">
              <a:lnSpc>
                <a:spcPct val="100000"/>
              </a:lnSpc>
            </a:pPr>
            <a:r>
              <a:rPr lang="en-IN"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D5.5</a:t>
            </a:r>
            <a:endParaRPr sz="2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19</a:t>
            </a:fld>
            <a:endParaRPr dirty="0"/>
          </a:p>
        </p:txBody>
      </p:sp>
      <p:sp>
        <p:nvSpPr>
          <p:cNvPr id="12" name="Cloud 11"/>
          <p:cNvSpPr/>
          <p:nvPr/>
        </p:nvSpPr>
        <p:spPr>
          <a:xfrm>
            <a:off x="457200" y="463677"/>
            <a:ext cx="1974088" cy="83172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spc="-5" dirty="0">
                <a:solidFill>
                  <a:srgbClr val="FFFFFF"/>
                </a:solidFill>
                <a:cs typeface="Calibri" panose="020F0502020204030204"/>
              </a:rPr>
              <a:t>FRACTION part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0D8E1-65AB-C5A2-0DD1-32E8142C7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DBE6A470-0048-5873-CF56-83C87003A3D8}"/>
              </a:ext>
            </a:extLst>
          </p:cNvPr>
          <p:cNvSpPr/>
          <p:nvPr/>
        </p:nvSpPr>
        <p:spPr>
          <a:xfrm>
            <a:off x="838201" y="309716"/>
            <a:ext cx="3962400" cy="1582994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Highlights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DE320D-BCC0-C19C-8C2D-312DC8AF09D1}"/>
              </a:ext>
            </a:extLst>
          </p:cNvPr>
          <p:cNvCxnSpPr>
            <a:cxnSpLocks/>
            <a:stCxn id="11" idx="1"/>
          </p:cNvCxnSpPr>
          <p:nvPr/>
        </p:nvCxnSpPr>
        <p:spPr>
          <a:xfrm>
            <a:off x="2819401" y="1891024"/>
            <a:ext cx="12905" cy="3605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EB6EDD-70D8-EC7D-E5A7-F67F865A3C85}"/>
              </a:ext>
            </a:extLst>
          </p:cNvPr>
          <p:cNvCxnSpPr>
            <a:cxnSpLocks/>
          </p:cNvCxnSpPr>
          <p:nvPr/>
        </p:nvCxnSpPr>
        <p:spPr>
          <a:xfrm flipH="1">
            <a:off x="2834152" y="2251588"/>
            <a:ext cx="5456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859112-AAD6-6FF4-8D01-1001C0AF1B2D}"/>
              </a:ext>
            </a:extLst>
          </p:cNvPr>
          <p:cNvCxnSpPr>
            <a:cxnSpLocks/>
          </p:cNvCxnSpPr>
          <p:nvPr/>
        </p:nvCxnSpPr>
        <p:spPr>
          <a:xfrm flipH="1">
            <a:off x="4417140" y="2695655"/>
            <a:ext cx="5456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71857C-7568-FCBA-2E3B-016428C1FF78}"/>
              </a:ext>
            </a:extLst>
          </p:cNvPr>
          <p:cNvCxnSpPr>
            <a:cxnSpLocks/>
          </p:cNvCxnSpPr>
          <p:nvPr/>
        </p:nvCxnSpPr>
        <p:spPr>
          <a:xfrm flipH="1">
            <a:off x="5712543" y="3554362"/>
            <a:ext cx="5456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01181B0-74E7-4DF2-CA1E-987CCBB33BD6}"/>
              </a:ext>
            </a:extLst>
          </p:cNvPr>
          <p:cNvSpPr txBox="1"/>
          <p:nvPr/>
        </p:nvSpPr>
        <p:spPr>
          <a:xfrm>
            <a:off x="3366317" y="1884366"/>
            <a:ext cx="694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/>
              <a:t>Number System Conversion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DC0E04-1C83-14E1-6C10-98F51D921ACA}"/>
              </a:ext>
            </a:extLst>
          </p:cNvPr>
          <p:cNvSpPr txBox="1"/>
          <p:nvPr/>
        </p:nvSpPr>
        <p:spPr>
          <a:xfrm>
            <a:off x="4952995" y="2388173"/>
            <a:ext cx="3751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spc="-20" dirty="0">
                <a:latin typeface="Calibri" panose="020F0502020204030204"/>
                <a:cs typeface="Calibri" panose="020F0502020204030204"/>
              </a:rPr>
              <a:t>Any</a:t>
            </a:r>
            <a:r>
              <a:rPr lang="en-IN" sz="36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IN" sz="3600" b="1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lang="en-IN" sz="36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IN" sz="3600" b="1" spc="-5" dirty="0">
                <a:latin typeface="Calibri" panose="020F0502020204030204"/>
                <a:cs typeface="Calibri" panose="020F0502020204030204"/>
              </a:rPr>
              <a:t>decimal</a:t>
            </a:r>
            <a:endParaRPr lang="en-IN" sz="36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0F536C-D539-CF2F-3F79-C37BD2D547EF}"/>
              </a:ext>
            </a:extLst>
          </p:cNvPr>
          <p:cNvCxnSpPr>
            <a:cxnSpLocks/>
          </p:cNvCxnSpPr>
          <p:nvPr/>
        </p:nvCxnSpPr>
        <p:spPr>
          <a:xfrm>
            <a:off x="4399932" y="2379406"/>
            <a:ext cx="31345" cy="35308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2371A7-1483-5E88-7C79-37D755C86F67}"/>
              </a:ext>
            </a:extLst>
          </p:cNvPr>
          <p:cNvCxnSpPr>
            <a:cxnSpLocks/>
          </p:cNvCxnSpPr>
          <p:nvPr/>
        </p:nvCxnSpPr>
        <p:spPr>
          <a:xfrm>
            <a:off x="5692876" y="2968865"/>
            <a:ext cx="19667" cy="9029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923B4AF-5623-B58D-3267-6E0B1894E206}"/>
              </a:ext>
            </a:extLst>
          </p:cNvPr>
          <p:cNvSpPr txBox="1"/>
          <p:nvPr/>
        </p:nvSpPr>
        <p:spPr>
          <a:xfrm>
            <a:off x="6174651" y="2997795"/>
            <a:ext cx="6096000" cy="1007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2495"/>
              </a:lnSpc>
              <a:spcBef>
                <a:spcPts val="95"/>
              </a:spcBef>
              <a:tabLst>
                <a:tab pos="240665" algn="l"/>
              </a:tabLst>
            </a:pPr>
            <a:r>
              <a:rPr lang="en-IN" sz="1800" dirty="0">
                <a:latin typeface="Calibri" panose="020F0502020204030204"/>
                <a:cs typeface="Calibri" panose="020F0502020204030204"/>
              </a:rPr>
              <a:t>Binary</a:t>
            </a:r>
            <a:r>
              <a:rPr lang="en-IN"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IN" sz="18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lang="en-IN" sz="18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IN" sz="1800" spc="-10" dirty="0">
                <a:latin typeface="Calibri" panose="020F0502020204030204"/>
                <a:cs typeface="Calibri" panose="020F0502020204030204"/>
              </a:rPr>
              <a:t>Decimal</a:t>
            </a:r>
            <a:endParaRPr lang="en-IN" sz="1800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345"/>
              </a:lnSpc>
              <a:tabLst>
                <a:tab pos="240665" algn="l"/>
              </a:tabLst>
            </a:pPr>
            <a:r>
              <a:rPr lang="en-IN" sz="1800" spc="-15" dirty="0">
                <a:latin typeface="Calibri" panose="020F0502020204030204"/>
                <a:cs typeface="Calibri" panose="020F0502020204030204"/>
              </a:rPr>
              <a:t>Octal</a:t>
            </a:r>
            <a:r>
              <a:rPr lang="en-IN" sz="1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IN" sz="18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lang="en-IN" sz="1800" spc="-10" dirty="0">
                <a:latin typeface="Calibri" panose="020F0502020204030204"/>
                <a:cs typeface="Calibri" panose="020F0502020204030204"/>
              </a:rPr>
              <a:t> Decimal</a:t>
            </a:r>
            <a:endParaRPr lang="en-IN" sz="1800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490"/>
              </a:lnSpc>
              <a:tabLst>
                <a:tab pos="240665" algn="l"/>
              </a:tabLst>
            </a:pPr>
            <a:r>
              <a:rPr lang="en-IN" sz="1800" spc="-15" dirty="0">
                <a:latin typeface="Calibri" panose="020F0502020204030204"/>
                <a:cs typeface="Calibri" panose="020F0502020204030204"/>
              </a:rPr>
              <a:t>Hexadecimal</a:t>
            </a:r>
            <a:r>
              <a:rPr lang="en-IN" sz="1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IN" sz="18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lang="en-IN" sz="1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IN" sz="1800" spc="-10" dirty="0">
                <a:latin typeface="Calibri" panose="020F0502020204030204"/>
                <a:cs typeface="Calibri" panose="020F0502020204030204"/>
              </a:rPr>
              <a:t>Decimal</a:t>
            </a:r>
            <a:endParaRPr lang="en-IN" sz="1800" dirty="0">
              <a:latin typeface="Calibri" panose="020F0502020204030204"/>
              <a:cs typeface="Calibri" panose="020F0502020204030204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B3DDC9-B1C9-083F-F460-D1C5DEE81C54}"/>
              </a:ext>
            </a:extLst>
          </p:cNvPr>
          <p:cNvCxnSpPr>
            <a:cxnSpLocks/>
          </p:cNvCxnSpPr>
          <p:nvPr/>
        </p:nvCxnSpPr>
        <p:spPr>
          <a:xfrm flipH="1">
            <a:off x="5712543" y="3872706"/>
            <a:ext cx="5456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533186-3E6F-9F27-D020-36C7D7371387}"/>
              </a:ext>
            </a:extLst>
          </p:cNvPr>
          <p:cNvCxnSpPr>
            <a:cxnSpLocks/>
          </p:cNvCxnSpPr>
          <p:nvPr/>
        </p:nvCxnSpPr>
        <p:spPr>
          <a:xfrm flipH="1">
            <a:off x="5712543" y="3190569"/>
            <a:ext cx="5456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165F0A0-E512-F02F-5E60-22874BDE76DE}"/>
              </a:ext>
            </a:extLst>
          </p:cNvPr>
          <p:cNvSpPr txBox="1"/>
          <p:nvPr/>
        </p:nvSpPr>
        <p:spPr>
          <a:xfrm>
            <a:off x="4952994" y="3986452"/>
            <a:ext cx="3751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spc="-5" dirty="0">
                <a:latin typeface="Calibri" panose="020F0502020204030204"/>
                <a:cs typeface="Calibri" panose="020F0502020204030204"/>
              </a:rPr>
              <a:t>Decimal </a:t>
            </a:r>
            <a:r>
              <a:rPr lang="en-IN" sz="3600" b="1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lang="en-IN" sz="36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IN" sz="3600" b="1" spc="-20" dirty="0">
                <a:latin typeface="Calibri" panose="020F0502020204030204"/>
                <a:cs typeface="Calibri" panose="020F0502020204030204"/>
              </a:rPr>
              <a:t>Any</a:t>
            </a:r>
            <a:endParaRPr lang="en-IN" sz="3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A2251B-B09E-F2EC-17AB-83592CDFEDA3}"/>
              </a:ext>
            </a:extLst>
          </p:cNvPr>
          <p:cNvSpPr txBox="1"/>
          <p:nvPr/>
        </p:nvSpPr>
        <p:spPr>
          <a:xfrm>
            <a:off x="4984954" y="5587106"/>
            <a:ext cx="6897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15" dirty="0">
                <a:latin typeface="Calibri" panose="020F0502020204030204"/>
                <a:cs typeface="Calibri" panose="020F0502020204030204"/>
              </a:rPr>
              <a:t>Octal</a:t>
            </a:r>
            <a:r>
              <a:rPr lang="en-US" sz="36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3600" b="1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lang="en-US" sz="36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3600" b="1" spc="-15" dirty="0">
                <a:latin typeface="Calibri" panose="020F0502020204030204"/>
                <a:cs typeface="Calibri" panose="020F0502020204030204"/>
              </a:rPr>
              <a:t>Hexadecimal</a:t>
            </a:r>
            <a:r>
              <a:rPr lang="en-US" sz="36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3600" b="1" spc="-20" dirty="0">
                <a:latin typeface="Calibri" panose="020F0502020204030204"/>
                <a:cs typeface="Calibri" panose="020F0502020204030204"/>
              </a:rPr>
              <a:t>into</a:t>
            </a:r>
            <a:r>
              <a:rPr lang="en-US" sz="36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3600" b="1" spc="-5" dirty="0">
                <a:latin typeface="Calibri" panose="020F0502020204030204"/>
                <a:cs typeface="Calibri" panose="020F0502020204030204"/>
              </a:rPr>
              <a:t>Binary</a:t>
            </a:r>
            <a:endParaRPr lang="en-IN" sz="3600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370F36A-1AEB-BC8C-121F-9E6E1220D21F}"/>
              </a:ext>
            </a:extLst>
          </p:cNvPr>
          <p:cNvCxnSpPr>
            <a:cxnSpLocks/>
          </p:cNvCxnSpPr>
          <p:nvPr/>
        </p:nvCxnSpPr>
        <p:spPr>
          <a:xfrm flipH="1">
            <a:off x="4419598" y="5869859"/>
            <a:ext cx="5456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C0E7C4-F3C3-E786-5402-1CCE91D8A0D9}"/>
              </a:ext>
            </a:extLst>
          </p:cNvPr>
          <p:cNvCxnSpPr>
            <a:cxnSpLocks/>
          </p:cNvCxnSpPr>
          <p:nvPr/>
        </p:nvCxnSpPr>
        <p:spPr>
          <a:xfrm flipH="1">
            <a:off x="4407305" y="4279536"/>
            <a:ext cx="5456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3B0DC7-BA6F-74E5-6113-CEA29DD08171}"/>
              </a:ext>
            </a:extLst>
          </p:cNvPr>
          <p:cNvCxnSpPr>
            <a:cxnSpLocks/>
          </p:cNvCxnSpPr>
          <p:nvPr/>
        </p:nvCxnSpPr>
        <p:spPr>
          <a:xfrm>
            <a:off x="6889950" y="4613396"/>
            <a:ext cx="19667" cy="7648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6C149BE-0EC7-E417-FDFF-13559E335682}"/>
              </a:ext>
            </a:extLst>
          </p:cNvPr>
          <p:cNvSpPr txBox="1"/>
          <p:nvPr/>
        </p:nvSpPr>
        <p:spPr>
          <a:xfrm>
            <a:off x="7334875" y="4582398"/>
            <a:ext cx="4857125" cy="974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  <a:tabLst>
                <a:tab pos="354965" algn="l"/>
              </a:tabLst>
            </a:pPr>
            <a:r>
              <a:rPr lang="en-IN" sz="1800" spc="-10" dirty="0">
                <a:latin typeface="Calibri" panose="020F0502020204030204"/>
                <a:cs typeface="Calibri" panose="020F0502020204030204"/>
              </a:rPr>
              <a:t>Decimal</a:t>
            </a:r>
            <a:r>
              <a:rPr lang="en-IN"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IN" sz="18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lang="en-IN" sz="1800" spc="-5" dirty="0">
                <a:latin typeface="Calibri" panose="020F0502020204030204"/>
                <a:cs typeface="Calibri" panose="020F0502020204030204"/>
              </a:rPr>
              <a:t>binary</a:t>
            </a:r>
            <a:endParaRPr lang="en-IN" sz="1800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205"/>
              </a:spcBef>
              <a:tabLst>
                <a:tab pos="354965" algn="l"/>
              </a:tabLst>
            </a:pPr>
            <a:r>
              <a:rPr lang="en-IN" sz="1800" spc="-10" dirty="0">
                <a:latin typeface="Calibri" panose="020F0502020204030204"/>
                <a:cs typeface="Calibri" panose="020F0502020204030204"/>
              </a:rPr>
              <a:t>Decimal</a:t>
            </a:r>
            <a:r>
              <a:rPr lang="en-IN"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IN" sz="18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lang="en-IN" sz="1800" spc="-10" dirty="0">
                <a:latin typeface="Calibri" panose="020F0502020204030204"/>
                <a:cs typeface="Calibri" panose="020F0502020204030204"/>
              </a:rPr>
              <a:t> Octal</a:t>
            </a:r>
            <a:endParaRPr lang="en-IN" sz="1800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354965" algn="l"/>
              </a:tabLst>
            </a:pPr>
            <a:r>
              <a:rPr lang="en-IN" sz="1800" spc="-10" dirty="0">
                <a:latin typeface="Calibri" panose="020F0502020204030204"/>
                <a:cs typeface="Calibri" panose="020F0502020204030204"/>
              </a:rPr>
              <a:t>Decimal</a:t>
            </a:r>
            <a:r>
              <a:rPr lang="en-IN" sz="1800" spc="-15" dirty="0">
                <a:latin typeface="Calibri" panose="020F0502020204030204"/>
                <a:cs typeface="Calibri" panose="020F0502020204030204"/>
              </a:rPr>
              <a:t> to</a:t>
            </a:r>
            <a:r>
              <a:rPr lang="en-IN" sz="1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IN" sz="1800" spc="-15" dirty="0">
                <a:latin typeface="Calibri" panose="020F0502020204030204"/>
                <a:cs typeface="Calibri" panose="020F0502020204030204"/>
              </a:rPr>
              <a:t>Hexadecimal</a:t>
            </a:r>
            <a:endParaRPr lang="en-IN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65E4258-D69F-4E69-7CA3-71301F325616}"/>
              </a:ext>
            </a:extLst>
          </p:cNvPr>
          <p:cNvCxnSpPr>
            <a:cxnSpLocks/>
          </p:cNvCxnSpPr>
          <p:nvPr/>
        </p:nvCxnSpPr>
        <p:spPr>
          <a:xfrm flipH="1">
            <a:off x="6909617" y="4778479"/>
            <a:ext cx="45474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5DF046F-2B26-D7A1-2829-0E52477119B2}"/>
              </a:ext>
            </a:extLst>
          </p:cNvPr>
          <p:cNvCxnSpPr>
            <a:cxnSpLocks/>
          </p:cNvCxnSpPr>
          <p:nvPr/>
        </p:nvCxnSpPr>
        <p:spPr>
          <a:xfrm flipH="1">
            <a:off x="6909617" y="5064872"/>
            <a:ext cx="4645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1759183-7AEA-7B5B-EB98-A0BE671B6B0D}"/>
              </a:ext>
            </a:extLst>
          </p:cNvPr>
          <p:cNvCxnSpPr>
            <a:cxnSpLocks/>
          </p:cNvCxnSpPr>
          <p:nvPr/>
        </p:nvCxnSpPr>
        <p:spPr>
          <a:xfrm flipH="1">
            <a:off x="6889950" y="5378247"/>
            <a:ext cx="4965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4611C7E-7B59-5DF1-470F-28B928E94D14}"/>
              </a:ext>
            </a:extLst>
          </p:cNvPr>
          <p:cNvSpPr txBox="1"/>
          <p:nvPr/>
        </p:nvSpPr>
        <p:spPr>
          <a:xfrm>
            <a:off x="7310260" y="6123712"/>
            <a:ext cx="5653565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  <a:tabLst>
                <a:tab pos="354965" algn="l"/>
              </a:tabLst>
            </a:pPr>
            <a:r>
              <a:rPr lang="en-IN" sz="1800" spc="-15" dirty="0">
                <a:latin typeface="Calibri" panose="020F0502020204030204"/>
                <a:cs typeface="Calibri" panose="020F0502020204030204"/>
              </a:rPr>
              <a:t>Octal</a:t>
            </a:r>
            <a:r>
              <a:rPr lang="en-IN" sz="1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IN" sz="18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lang="en-IN" sz="1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IN" sz="1800" spc="-15" dirty="0">
                <a:latin typeface="Calibri" panose="020F0502020204030204"/>
                <a:cs typeface="Calibri" panose="020F0502020204030204"/>
              </a:rPr>
              <a:t>Hexadecimal</a:t>
            </a:r>
            <a:endParaRPr lang="en-IN" sz="1800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54965" algn="l"/>
              </a:tabLst>
            </a:pPr>
            <a:r>
              <a:rPr lang="en-IN" sz="1800" spc="-10" dirty="0">
                <a:latin typeface="Calibri" panose="020F0502020204030204"/>
                <a:cs typeface="Calibri" panose="020F0502020204030204"/>
              </a:rPr>
              <a:t>Hexadecimal</a:t>
            </a:r>
            <a:r>
              <a:rPr lang="en-IN" sz="1800" spc="-20" dirty="0">
                <a:latin typeface="Calibri" panose="020F0502020204030204"/>
                <a:cs typeface="Calibri" panose="020F0502020204030204"/>
              </a:rPr>
              <a:t> to</a:t>
            </a:r>
            <a:r>
              <a:rPr lang="en-IN"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IN" sz="1800" spc="-10" dirty="0">
                <a:latin typeface="Calibri" panose="020F0502020204030204"/>
                <a:cs typeface="Calibri" panose="020F0502020204030204"/>
              </a:rPr>
              <a:t>octal</a:t>
            </a:r>
            <a:endParaRPr lang="en-IN" sz="1800" dirty="0">
              <a:latin typeface="Calibri" panose="020F0502020204030204"/>
              <a:cs typeface="Calibri" panose="020F0502020204030204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9F00D58-FB63-F969-35D7-CD6597D9BAB0}"/>
              </a:ext>
            </a:extLst>
          </p:cNvPr>
          <p:cNvCxnSpPr>
            <a:cxnSpLocks/>
          </p:cNvCxnSpPr>
          <p:nvPr/>
        </p:nvCxnSpPr>
        <p:spPr>
          <a:xfrm>
            <a:off x="6769498" y="6063088"/>
            <a:ext cx="0" cy="5540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CB795F3-982C-69C5-D571-00320246F940}"/>
              </a:ext>
            </a:extLst>
          </p:cNvPr>
          <p:cNvCxnSpPr>
            <a:cxnSpLocks/>
          </p:cNvCxnSpPr>
          <p:nvPr/>
        </p:nvCxnSpPr>
        <p:spPr>
          <a:xfrm flipH="1">
            <a:off x="6764571" y="6617110"/>
            <a:ext cx="5456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64F1205-AB39-EF8F-0EC8-13F7B79C631F}"/>
              </a:ext>
            </a:extLst>
          </p:cNvPr>
          <p:cNvCxnSpPr>
            <a:cxnSpLocks/>
          </p:cNvCxnSpPr>
          <p:nvPr/>
        </p:nvCxnSpPr>
        <p:spPr>
          <a:xfrm flipH="1">
            <a:off x="6769498" y="6258018"/>
            <a:ext cx="5456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318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5BFCF-82AF-FFA7-BCD6-7082C251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 6: Convert (152.25)</a:t>
            </a:r>
            <a:r>
              <a:rPr lang="en-IN" sz="3200" b="1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I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Hexadecimal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36680-DC07-EF9A-87A0-2C6519FE0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181"/>
            <a:ext cx="10515600" cy="4780782"/>
          </a:xfrm>
        </p:spPr>
        <p:txBody>
          <a:bodyPr/>
          <a:lstStyle/>
          <a:p>
            <a:r>
              <a:rPr lang="en-IN" sz="1600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Step 1: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Divide the number 152 and its successive quotients with base 16</a:t>
            </a:r>
            <a:r>
              <a:rPr lang="en-US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.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r>
              <a:rPr lang="en-IN" sz="1600" b="1" dirty="0">
                <a:solidFill>
                  <a:srgbClr val="333333"/>
                </a:solidFill>
                <a:latin typeface="Montserrat" panose="00000500000000000000" pitchFamily="2" charset="0"/>
              </a:rPr>
              <a:t>				(152)10=(98)16</a:t>
            </a:r>
          </a:p>
          <a:p>
            <a:pPr algn="just"/>
            <a:r>
              <a:rPr lang="en-US" sz="1600" b="1" dirty="0">
                <a:solidFill>
                  <a:srgbClr val="333333"/>
                </a:solidFill>
                <a:latin typeface="Montserrat" panose="00000500000000000000" pitchFamily="2" charset="0"/>
              </a:rPr>
              <a:t>Step 2: Now perform the multiplication of 0.25 and successive fraction with base 16.</a:t>
            </a:r>
          </a:p>
          <a:p>
            <a:pPr algn="just"/>
            <a:endParaRPr lang="en-US" sz="1600" b="1" dirty="0">
              <a:solidFill>
                <a:srgbClr val="333333"/>
              </a:solidFill>
              <a:latin typeface="Montserrat" panose="00000500000000000000" pitchFamily="2" charset="0"/>
            </a:endParaRPr>
          </a:p>
          <a:p>
            <a:pPr algn="just"/>
            <a:endParaRPr lang="en-US" sz="1600" b="1" dirty="0">
              <a:solidFill>
                <a:srgbClr val="333333"/>
              </a:solidFill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endParaRPr lang="en-US" sz="1600" b="1" dirty="0">
              <a:solidFill>
                <a:srgbClr val="333333"/>
              </a:solidFill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en-US" sz="1600" b="1" dirty="0">
                <a:solidFill>
                  <a:srgbClr val="333333"/>
                </a:solidFill>
                <a:latin typeface="Montserrat" panose="00000500000000000000" pitchFamily="2" charset="0"/>
              </a:rPr>
              <a:t>				</a:t>
            </a:r>
            <a:r>
              <a:rPr lang="en-IN" sz="1600" b="1" dirty="0">
                <a:solidFill>
                  <a:srgbClr val="333333"/>
                </a:solidFill>
                <a:latin typeface="Montserrat" panose="00000500000000000000" pitchFamily="2" charset="0"/>
              </a:rPr>
              <a:t>(0.25)10=(4)16</a:t>
            </a:r>
          </a:p>
          <a:p>
            <a:pPr algn="just"/>
            <a:r>
              <a:rPr lang="en-US" sz="1600" b="1" dirty="0">
                <a:solidFill>
                  <a:srgbClr val="333333"/>
                </a:solidFill>
                <a:latin typeface="Montserrat" panose="00000500000000000000" pitchFamily="2" charset="0"/>
              </a:rPr>
              <a:t>hexadecimal number of the decimal number 152.25 is 230.4.</a:t>
            </a:r>
            <a:endParaRPr lang="en-IN" sz="1600" b="1" dirty="0">
              <a:solidFill>
                <a:srgbClr val="333333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1F398D-A115-C8D4-415D-BB979FBE6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657" y="1816874"/>
            <a:ext cx="7102455" cy="14555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DF9A63-DD63-FC3B-BDF5-ECA868D06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553" y="4182726"/>
            <a:ext cx="6294665" cy="8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60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6021" y="360007"/>
            <a:ext cx="5561102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pc="-30" dirty="0"/>
              <a:t>QUICK</a:t>
            </a:r>
            <a:r>
              <a:rPr lang="en-IN" spc="-140" dirty="0"/>
              <a:t> </a:t>
            </a:r>
            <a:r>
              <a:rPr lang="en-IN" spc="-25" dirty="0"/>
              <a:t>QUIZ</a:t>
            </a:r>
            <a:r>
              <a:rPr lang="en-IN" spc="-110" dirty="0"/>
              <a:t> </a:t>
            </a:r>
            <a:r>
              <a:rPr lang="en-IN" spc="-30" dirty="0"/>
              <a:t>(POLL)</a:t>
            </a:r>
            <a:endParaRPr b="1" spc="-30" dirty="0"/>
          </a:p>
        </p:txBody>
      </p:sp>
      <p:sp>
        <p:nvSpPr>
          <p:cNvPr id="3" name="object 3"/>
          <p:cNvSpPr/>
          <p:nvPr/>
        </p:nvSpPr>
        <p:spPr>
          <a:xfrm>
            <a:off x="6609080" y="1378077"/>
            <a:ext cx="1019175" cy="328930"/>
          </a:xfrm>
          <a:custGeom>
            <a:avLst/>
            <a:gdLst/>
            <a:ahLst/>
            <a:cxnLst/>
            <a:rect l="l" t="t" r="r" b="b"/>
            <a:pathLst>
              <a:path w="1019175" h="328930">
                <a:moveTo>
                  <a:pt x="914273" y="0"/>
                </a:moveTo>
                <a:lnTo>
                  <a:pt x="909574" y="13335"/>
                </a:lnTo>
                <a:lnTo>
                  <a:pt x="928624" y="21595"/>
                </a:lnTo>
                <a:lnTo>
                  <a:pt x="945006" y="33035"/>
                </a:lnTo>
                <a:lnTo>
                  <a:pt x="969772" y="65405"/>
                </a:lnTo>
                <a:lnTo>
                  <a:pt x="984345" y="109108"/>
                </a:lnTo>
                <a:lnTo>
                  <a:pt x="989202" y="162813"/>
                </a:lnTo>
                <a:lnTo>
                  <a:pt x="987986" y="191789"/>
                </a:lnTo>
                <a:lnTo>
                  <a:pt x="978219" y="241788"/>
                </a:lnTo>
                <a:lnTo>
                  <a:pt x="958641" y="280838"/>
                </a:lnTo>
                <a:lnTo>
                  <a:pt x="928872" y="307179"/>
                </a:lnTo>
                <a:lnTo>
                  <a:pt x="910081" y="315468"/>
                </a:lnTo>
                <a:lnTo>
                  <a:pt x="914273" y="328930"/>
                </a:lnTo>
                <a:lnTo>
                  <a:pt x="959151" y="307832"/>
                </a:lnTo>
                <a:lnTo>
                  <a:pt x="992124" y="271399"/>
                </a:lnTo>
                <a:lnTo>
                  <a:pt x="1012412" y="222599"/>
                </a:lnTo>
                <a:lnTo>
                  <a:pt x="1019175" y="164464"/>
                </a:lnTo>
                <a:lnTo>
                  <a:pt x="1017482" y="134346"/>
                </a:lnTo>
                <a:lnTo>
                  <a:pt x="1003905" y="80918"/>
                </a:lnTo>
                <a:lnTo>
                  <a:pt x="976995" y="37415"/>
                </a:lnTo>
                <a:lnTo>
                  <a:pt x="938133" y="8598"/>
                </a:lnTo>
                <a:lnTo>
                  <a:pt x="914273" y="0"/>
                </a:lnTo>
                <a:close/>
              </a:path>
              <a:path w="1019175" h="328930">
                <a:moveTo>
                  <a:pt x="104901" y="0"/>
                </a:moveTo>
                <a:lnTo>
                  <a:pt x="60134" y="21066"/>
                </a:lnTo>
                <a:lnTo>
                  <a:pt x="27177" y="57658"/>
                </a:lnTo>
                <a:lnTo>
                  <a:pt x="6778" y="106489"/>
                </a:lnTo>
                <a:lnTo>
                  <a:pt x="0" y="164464"/>
                </a:lnTo>
                <a:lnTo>
                  <a:pt x="1690" y="194710"/>
                </a:lnTo>
                <a:lnTo>
                  <a:pt x="15216" y="248154"/>
                </a:lnTo>
                <a:lnTo>
                  <a:pt x="42054" y="291550"/>
                </a:lnTo>
                <a:lnTo>
                  <a:pt x="80968" y="320280"/>
                </a:lnTo>
                <a:lnTo>
                  <a:pt x="104901" y="328930"/>
                </a:lnTo>
                <a:lnTo>
                  <a:pt x="109093" y="315468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29" y="262763"/>
                </a:lnTo>
                <a:lnTo>
                  <a:pt x="34845" y="218122"/>
                </a:lnTo>
                <a:lnTo>
                  <a:pt x="29972" y="162813"/>
                </a:lnTo>
                <a:lnTo>
                  <a:pt x="31188" y="134717"/>
                </a:lnTo>
                <a:lnTo>
                  <a:pt x="40955" y="86000"/>
                </a:lnTo>
                <a:lnTo>
                  <a:pt x="60577" y="47642"/>
                </a:lnTo>
                <a:lnTo>
                  <a:pt x="90624" y="2159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9424" y="1214470"/>
            <a:ext cx="7425690" cy="102806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80"/>
              </a:spcBef>
              <a:tabLst>
                <a:tab pos="6146800" algn="l"/>
                <a:tab pos="707517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Q.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Convert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following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hexadecimal:	</a:t>
            </a:r>
            <a:r>
              <a:rPr sz="2800" spc="-10" dirty="0">
                <a:latin typeface="Cambria Math" panose="02040503050406030204"/>
                <a:cs typeface="Cambria Math" panose="02040503050406030204"/>
              </a:rPr>
              <a:t>7825	</a:t>
            </a:r>
            <a:r>
              <a:rPr sz="3075" spc="60" baseline="-16000" dirty="0">
                <a:latin typeface="Cambria Math" panose="02040503050406030204"/>
                <a:cs typeface="Cambria Math" panose="02040503050406030204"/>
              </a:rPr>
              <a:t>10</a:t>
            </a:r>
            <a:endParaRPr sz="3075" baseline="-16000">
              <a:latin typeface="Cambria Math" panose="02040503050406030204"/>
              <a:cs typeface="Cambria Math" panose="02040503050406030204"/>
            </a:endParaRPr>
          </a:p>
          <a:p>
            <a:pPr marL="38100">
              <a:lnSpc>
                <a:spcPct val="100000"/>
              </a:lnSpc>
              <a:spcBef>
                <a:spcPts val="510"/>
              </a:spcBef>
              <a:tabLst>
                <a:tab pos="553085" algn="l"/>
              </a:tabLst>
            </a:pPr>
            <a:r>
              <a:rPr sz="2950" i="1" spc="-70" dirty="0">
                <a:latin typeface="Cambria Math" panose="02040503050406030204"/>
                <a:cs typeface="Cambria Math" panose="02040503050406030204"/>
              </a:rPr>
              <a:t>a)	</a:t>
            </a:r>
            <a:r>
              <a:rPr sz="2800" spc="-10" dirty="0">
                <a:latin typeface="Cambria Math" panose="02040503050406030204"/>
                <a:cs typeface="Cambria Math" panose="02040503050406030204"/>
              </a:rPr>
              <a:t>𝐵321</a:t>
            </a:r>
            <a:endParaRPr sz="2800">
              <a:latin typeface="Cambria Math" panose="02040503050406030204"/>
              <a:cs typeface="Cambria Math" panose="02040503050406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824" y="2213254"/>
            <a:ext cx="1285875" cy="155892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527685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b)	1E91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52768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c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)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123A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527685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d)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E240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614509" y="1369010"/>
            <a:ext cx="4031615" cy="3006725"/>
            <a:chOff x="7614509" y="1369010"/>
            <a:chExt cx="4031615" cy="3006725"/>
          </a:xfrm>
        </p:grpSpPr>
        <p:sp>
          <p:nvSpPr>
            <p:cNvPr id="7" name="object 7"/>
            <p:cNvSpPr/>
            <p:nvPr/>
          </p:nvSpPr>
          <p:spPr>
            <a:xfrm>
              <a:off x="7620859" y="1375360"/>
              <a:ext cx="4018915" cy="2994025"/>
            </a:xfrm>
            <a:custGeom>
              <a:avLst/>
              <a:gdLst/>
              <a:ahLst/>
              <a:cxnLst/>
              <a:rect l="l" t="t" r="r" b="b"/>
              <a:pathLst>
                <a:path w="4018915" h="2994025">
                  <a:moveTo>
                    <a:pt x="2455507" y="0"/>
                  </a:moveTo>
                  <a:lnTo>
                    <a:pt x="2410767" y="2214"/>
                  </a:lnTo>
                  <a:lnTo>
                    <a:pt x="2366749" y="9373"/>
                  </a:lnTo>
                  <a:lnTo>
                    <a:pt x="2323859" y="21338"/>
                  </a:lnTo>
                  <a:lnTo>
                    <a:pt x="2282507" y="37970"/>
                  </a:lnTo>
                  <a:lnTo>
                    <a:pt x="2243101" y="59131"/>
                  </a:lnTo>
                  <a:lnTo>
                    <a:pt x="2206050" y="84681"/>
                  </a:lnTo>
                  <a:lnTo>
                    <a:pt x="2171761" y="114484"/>
                  </a:lnTo>
                  <a:lnTo>
                    <a:pt x="2140645" y="148399"/>
                  </a:lnTo>
                  <a:lnTo>
                    <a:pt x="2113108" y="186289"/>
                  </a:lnTo>
                  <a:lnTo>
                    <a:pt x="2089560" y="228014"/>
                  </a:lnTo>
                  <a:lnTo>
                    <a:pt x="2063096" y="203458"/>
                  </a:lnTo>
                  <a:lnTo>
                    <a:pt x="2005406" y="160488"/>
                  </a:lnTo>
                  <a:lnTo>
                    <a:pt x="1931163" y="121580"/>
                  </a:lnTo>
                  <a:lnTo>
                    <a:pt x="1887026" y="105426"/>
                  </a:lnTo>
                  <a:lnTo>
                    <a:pt x="1842239" y="93742"/>
                  </a:lnTo>
                  <a:lnTo>
                    <a:pt x="1797085" y="86439"/>
                  </a:lnTo>
                  <a:lnTo>
                    <a:pt x="1751843" y="83432"/>
                  </a:lnTo>
                  <a:lnTo>
                    <a:pt x="1706795" y="84633"/>
                  </a:lnTo>
                  <a:lnTo>
                    <a:pt x="1662221" y="89955"/>
                  </a:lnTo>
                  <a:lnTo>
                    <a:pt x="1618402" y="99312"/>
                  </a:lnTo>
                  <a:lnTo>
                    <a:pt x="1575619" y="112615"/>
                  </a:lnTo>
                  <a:lnTo>
                    <a:pt x="1534151" y="129778"/>
                  </a:lnTo>
                  <a:lnTo>
                    <a:pt x="1494281" y="150715"/>
                  </a:lnTo>
                  <a:lnTo>
                    <a:pt x="1456289" y="175338"/>
                  </a:lnTo>
                  <a:lnTo>
                    <a:pt x="1420455" y="203559"/>
                  </a:lnTo>
                  <a:lnTo>
                    <a:pt x="1387060" y="235293"/>
                  </a:lnTo>
                  <a:lnTo>
                    <a:pt x="1356385" y="270452"/>
                  </a:lnTo>
                  <a:lnTo>
                    <a:pt x="1328711" y="308949"/>
                  </a:lnTo>
                  <a:lnTo>
                    <a:pt x="1304319" y="350696"/>
                  </a:lnTo>
                  <a:lnTo>
                    <a:pt x="1257976" y="325732"/>
                  </a:lnTo>
                  <a:lnTo>
                    <a:pt x="1209996" y="304881"/>
                  </a:lnTo>
                  <a:lnTo>
                    <a:pt x="1160642" y="288198"/>
                  </a:lnTo>
                  <a:lnTo>
                    <a:pt x="1110183" y="275735"/>
                  </a:lnTo>
                  <a:lnTo>
                    <a:pt x="1058885" y="267546"/>
                  </a:lnTo>
                  <a:lnTo>
                    <a:pt x="1007014" y="263686"/>
                  </a:lnTo>
                  <a:lnTo>
                    <a:pt x="954836" y="264207"/>
                  </a:lnTo>
                  <a:lnTo>
                    <a:pt x="902618" y="269162"/>
                  </a:lnTo>
                  <a:lnTo>
                    <a:pt x="856445" y="277294"/>
                  </a:lnTo>
                  <a:lnTo>
                    <a:pt x="811653" y="288676"/>
                  </a:lnTo>
                  <a:lnTo>
                    <a:pt x="768345" y="303171"/>
                  </a:lnTo>
                  <a:lnTo>
                    <a:pt x="726625" y="320641"/>
                  </a:lnTo>
                  <a:lnTo>
                    <a:pt x="686597" y="340945"/>
                  </a:lnTo>
                  <a:lnTo>
                    <a:pt x="648363" y="363946"/>
                  </a:lnTo>
                  <a:lnTo>
                    <a:pt x="612029" y="389506"/>
                  </a:lnTo>
                  <a:lnTo>
                    <a:pt x="577698" y="417486"/>
                  </a:lnTo>
                  <a:lnTo>
                    <a:pt x="545473" y="447747"/>
                  </a:lnTo>
                  <a:lnTo>
                    <a:pt x="515458" y="480150"/>
                  </a:lnTo>
                  <a:lnTo>
                    <a:pt x="487756" y="514558"/>
                  </a:lnTo>
                  <a:lnTo>
                    <a:pt x="462473" y="550832"/>
                  </a:lnTo>
                  <a:lnTo>
                    <a:pt x="439710" y="588832"/>
                  </a:lnTo>
                  <a:lnTo>
                    <a:pt x="419572" y="628421"/>
                  </a:lnTo>
                  <a:lnTo>
                    <a:pt x="402163" y="669460"/>
                  </a:lnTo>
                  <a:lnTo>
                    <a:pt x="387586" y="711811"/>
                  </a:lnTo>
                  <a:lnTo>
                    <a:pt x="375945" y="755334"/>
                  </a:lnTo>
                  <a:lnTo>
                    <a:pt x="367343" y="799892"/>
                  </a:lnTo>
                  <a:lnTo>
                    <a:pt x="361885" y="845346"/>
                  </a:lnTo>
                  <a:lnTo>
                    <a:pt x="359674" y="891557"/>
                  </a:lnTo>
                  <a:lnTo>
                    <a:pt x="360814" y="938387"/>
                  </a:lnTo>
                  <a:lnTo>
                    <a:pt x="365408" y="985696"/>
                  </a:lnTo>
                  <a:lnTo>
                    <a:pt x="362106" y="995094"/>
                  </a:lnTo>
                  <a:lnTo>
                    <a:pt x="314829" y="1002973"/>
                  </a:lnTo>
                  <a:lnTo>
                    <a:pt x="269281" y="1016335"/>
                  </a:lnTo>
                  <a:lnTo>
                    <a:pt x="225870" y="1034912"/>
                  </a:lnTo>
                  <a:lnTo>
                    <a:pt x="185004" y="1058436"/>
                  </a:lnTo>
                  <a:lnTo>
                    <a:pt x="147091" y="1086639"/>
                  </a:lnTo>
                  <a:lnTo>
                    <a:pt x="112539" y="1119253"/>
                  </a:lnTo>
                  <a:lnTo>
                    <a:pt x="81755" y="1156010"/>
                  </a:lnTo>
                  <a:lnTo>
                    <a:pt x="55147" y="1196643"/>
                  </a:lnTo>
                  <a:lnTo>
                    <a:pt x="33702" y="1239478"/>
                  </a:lnTo>
                  <a:lnTo>
                    <a:pt x="17572" y="1283608"/>
                  </a:lnTo>
                  <a:lnTo>
                    <a:pt x="6650" y="1328610"/>
                  </a:lnTo>
                  <a:lnTo>
                    <a:pt x="829" y="1374061"/>
                  </a:lnTo>
                  <a:lnTo>
                    <a:pt x="0" y="1419537"/>
                  </a:lnTo>
                  <a:lnTo>
                    <a:pt x="4055" y="1464615"/>
                  </a:lnTo>
                  <a:lnTo>
                    <a:pt x="12888" y="1508873"/>
                  </a:lnTo>
                  <a:lnTo>
                    <a:pt x="26389" y="1551887"/>
                  </a:lnTo>
                  <a:lnTo>
                    <a:pt x="44452" y="1593233"/>
                  </a:lnTo>
                  <a:lnTo>
                    <a:pt x="66969" y="1632489"/>
                  </a:lnTo>
                  <a:lnTo>
                    <a:pt x="93832" y="1669231"/>
                  </a:lnTo>
                  <a:lnTo>
                    <a:pt x="124933" y="1703036"/>
                  </a:lnTo>
                  <a:lnTo>
                    <a:pt x="160165" y="1733481"/>
                  </a:lnTo>
                  <a:lnTo>
                    <a:pt x="199419" y="1760142"/>
                  </a:lnTo>
                  <a:lnTo>
                    <a:pt x="167158" y="1799727"/>
                  </a:lnTo>
                  <a:lnTo>
                    <a:pt x="140272" y="1842669"/>
                  </a:lnTo>
                  <a:lnTo>
                    <a:pt x="118946" y="1888405"/>
                  </a:lnTo>
                  <a:lnTo>
                    <a:pt x="103359" y="1936374"/>
                  </a:lnTo>
                  <a:lnTo>
                    <a:pt x="93696" y="1986014"/>
                  </a:lnTo>
                  <a:lnTo>
                    <a:pt x="90137" y="2036762"/>
                  </a:lnTo>
                  <a:lnTo>
                    <a:pt x="92866" y="2088056"/>
                  </a:lnTo>
                  <a:lnTo>
                    <a:pt x="101095" y="2135203"/>
                  </a:lnTo>
                  <a:lnTo>
                    <a:pt x="114344" y="2180124"/>
                  </a:lnTo>
                  <a:lnTo>
                    <a:pt x="132278" y="2222551"/>
                  </a:lnTo>
                  <a:lnTo>
                    <a:pt x="154559" y="2262213"/>
                  </a:lnTo>
                  <a:lnTo>
                    <a:pt x="180851" y="2298841"/>
                  </a:lnTo>
                  <a:lnTo>
                    <a:pt x="210818" y="2332165"/>
                  </a:lnTo>
                  <a:lnTo>
                    <a:pt x="244123" y="2361916"/>
                  </a:lnTo>
                  <a:lnTo>
                    <a:pt x="280429" y="2387824"/>
                  </a:lnTo>
                  <a:lnTo>
                    <a:pt x="319400" y="2409619"/>
                  </a:lnTo>
                  <a:lnTo>
                    <a:pt x="360699" y="2427032"/>
                  </a:lnTo>
                  <a:lnTo>
                    <a:pt x="403990" y="2439792"/>
                  </a:lnTo>
                  <a:lnTo>
                    <a:pt x="448935" y="2447632"/>
                  </a:lnTo>
                  <a:lnTo>
                    <a:pt x="495200" y="2450280"/>
                  </a:lnTo>
                  <a:lnTo>
                    <a:pt x="542446" y="2447466"/>
                  </a:lnTo>
                  <a:lnTo>
                    <a:pt x="550066" y="2460547"/>
                  </a:lnTo>
                  <a:lnTo>
                    <a:pt x="575671" y="2500902"/>
                  </a:lnTo>
                  <a:lnTo>
                    <a:pt x="603417" y="2538979"/>
                  </a:lnTo>
                  <a:lnTo>
                    <a:pt x="633175" y="2574743"/>
                  </a:lnTo>
                  <a:lnTo>
                    <a:pt x="664816" y="2608164"/>
                  </a:lnTo>
                  <a:lnTo>
                    <a:pt x="698209" y="2639207"/>
                  </a:lnTo>
                  <a:lnTo>
                    <a:pt x="733225" y="2667840"/>
                  </a:lnTo>
                  <a:lnTo>
                    <a:pt x="769733" y="2694030"/>
                  </a:lnTo>
                  <a:lnTo>
                    <a:pt x="807605" y="2717744"/>
                  </a:lnTo>
                  <a:lnTo>
                    <a:pt x="846711" y="2738950"/>
                  </a:lnTo>
                  <a:lnTo>
                    <a:pt x="886921" y="2757614"/>
                  </a:lnTo>
                  <a:lnTo>
                    <a:pt x="928104" y="2773703"/>
                  </a:lnTo>
                  <a:lnTo>
                    <a:pt x="970132" y="2787185"/>
                  </a:lnTo>
                  <a:lnTo>
                    <a:pt x="1012875" y="2798027"/>
                  </a:lnTo>
                  <a:lnTo>
                    <a:pt x="1056203" y="2806196"/>
                  </a:lnTo>
                  <a:lnTo>
                    <a:pt x="1099986" y="2811659"/>
                  </a:lnTo>
                  <a:lnTo>
                    <a:pt x="1144095" y="2814383"/>
                  </a:lnTo>
                  <a:lnTo>
                    <a:pt x="1188399" y="2814335"/>
                  </a:lnTo>
                  <a:lnTo>
                    <a:pt x="1232769" y="2811483"/>
                  </a:lnTo>
                  <a:lnTo>
                    <a:pt x="1277076" y="2805794"/>
                  </a:lnTo>
                  <a:lnTo>
                    <a:pt x="1321190" y="2797234"/>
                  </a:lnTo>
                  <a:lnTo>
                    <a:pt x="1364980" y="2785771"/>
                  </a:lnTo>
                  <a:lnTo>
                    <a:pt x="1408317" y="2771372"/>
                  </a:lnTo>
                  <a:lnTo>
                    <a:pt x="1451072" y="2754004"/>
                  </a:lnTo>
                  <a:lnTo>
                    <a:pt x="1493115" y="2733634"/>
                  </a:lnTo>
                  <a:lnTo>
                    <a:pt x="1534316" y="2710229"/>
                  </a:lnTo>
                  <a:lnTo>
                    <a:pt x="1562666" y="2749950"/>
                  </a:lnTo>
                  <a:lnTo>
                    <a:pt x="1593756" y="2787153"/>
                  </a:lnTo>
                  <a:lnTo>
                    <a:pt x="1627421" y="2821712"/>
                  </a:lnTo>
                  <a:lnTo>
                    <a:pt x="1663494" y="2853499"/>
                  </a:lnTo>
                  <a:lnTo>
                    <a:pt x="1701810" y="2882386"/>
                  </a:lnTo>
                  <a:lnTo>
                    <a:pt x="1742201" y="2908246"/>
                  </a:lnTo>
                  <a:lnTo>
                    <a:pt x="1784502" y="2930951"/>
                  </a:lnTo>
                  <a:lnTo>
                    <a:pt x="1828546" y="2950375"/>
                  </a:lnTo>
                  <a:lnTo>
                    <a:pt x="1874168" y="2966388"/>
                  </a:lnTo>
                  <a:lnTo>
                    <a:pt x="1919475" y="2978527"/>
                  </a:lnTo>
                  <a:lnTo>
                    <a:pt x="1964862" y="2987116"/>
                  </a:lnTo>
                  <a:lnTo>
                    <a:pt x="2010175" y="2992238"/>
                  </a:lnTo>
                  <a:lnTo>
                    <a:pt x="2055266" y="2993976"/>
                  </a:lnTo>
                  <a:lnTo>
                    <a:pt x="2099981" y="2992410"/>
                  </a:lnTo>
                  <a:lnTo>
                    <a:pt x="2144171" y="2987625"/>
                  </a:lnTo>
                  <a:lnTo>
                    <a:pt x="2187684" y="2979703"/>
                  </a:lnTo>
                  <a:lnTo>
                    <a:pt x="2230368" y="2968725"/>
                  </a:lnTo>
                  <a:lnTo>
                    <a:pt x="2272074" y="2954775"/>
                  </a:lnTo>
                  <a:lnTo>
                    <a:pt x="2312648" y="2937935"/>
                  </a:lnTo>
                  <a:lnTo>
                    <a:pt x="2351942" y="2918287"/>
                  </a:lnTo>
                  <a:lnTo>
                    <a:pt x="2389803" y="2895914"/>
                  </a:lnTo>
                  <a:lnTo>
                    <a:pt x="2426079" y="2870898"/>
                  </a:lnTo>
                  <a:lnTo>
                    <a:pt x="2460621" y="2843322"/>
                  </a:lnTo>
                  <a:lnTo>
                    <a:pt x="2493277" y="2813267"/>
                  </a:lnTo>
                  <a:lnTo>
                    <a:pt x="2523896" y="2780818"/>
                  </a:lnTo>
                  <a:lnTo>
                    <a:pt x="2552326" y="2746055"/>
                  </a:lnTo>
                  <a:lnTo>
                    <a:pt x="2578416" y="2709061"/>
                  </a:lnTo>
                  <a:lnTo>
                    <a:pt x="2602016" y="2669920"/>
                  </a:lnTo>
                  <a:lnTo>
                    <a:pt x="2622975" y="2628713"/>
                  </a:lnTo>
                  <a:lnTo>
                    <a:pt x="2641140" y="2585522"/>
                  </a:lnTo>
                  <a:lnTo>
                    <a:pt x="2656361" y="2540430"/>
                  </a:lnTo>
                  <a:lnTo>
                    <a:pt x="2699427" y="2565023"/>
                  </a:lnTo>
                  <a:lnTo>
                    <a:pt x="2744353" y="2585403"/>
                  </a:lnTo>
                  <a:lnTo>
                    <a:pt x="2790838" y="2601486"/>
                  </a:lnTo>
                  <a:lnTo>
                    <a:pt x="2838582" y="2613187"/>
                  </a:lnTo>
                  <a:lnTo>
                    <a:pt x="2887286" y="2620423"/>
                  </a:lnTo>
                  <a:lnTo>
                    <a:pt x="2936650" y="2623107"/>
                  </a:lnTo>
                  <a:lnTo>
                    <a:pt x="2983035" y="2621484"/>
                  </a:lnTo>
                  <a:lnTo>
                    <a:pt x="3028356" y="2615959"/>
                  </a:lnTo>
                  <a:lnTo>
                    <a:pt x="3072451" y="2606697"/>
                  </a:lnTo>
                  <a:lnTo>
                    <a:pt x="3115156" y="2593858"/>
                  </a:lnTo>
                  <a:lnTo>
                    <a:pt x="3156310" y="2577605"/>
                  </a:lnTo>
                  <a:lnTo>
                    <a:pt x="3195749" y="2558101"/>
                  </a:lnTo>
                  <a:lnTo>
                    <a:pt x="3233311" y="2535509"/>
                  </a:lnTo>
                  <a:lnTo>
                    <a:pt x="3268833" y="2509990"/>
                  </a:lnTo>
                  <a:lnTo>
                    <a:pt x="3302153" y="2481707"/>
                  </a:lnTo>
                  <a:lnTo>
                    <a:pt x="3333107" y="2450823"/>
                  </a:lnTo>
                  <a:lnTo>
                    <a:pt x="3361534" y="2417499"/>
                  </a:lnTo>
                  <a:lnTo>
                    <a:pt x="3387270" y="2381899"/>
                  </a:lnTo>
                  <a:lnTo>
                    <a:pt x="3410153" y="2344185"/>
                  </a:lnTo>
                  <a:lnTo>
                    <a:pt x="3430021" y="2304519"/>
                  </a:lnTo>
                  <a:lnTo>
                    <a:pt x="3446710" y="2263063"/>
                  </a:lnTo>
                  <a:lnTo>
                    <a:pt x="3460059" y="2219981"/>
                  </a:lnTo>
                  <a:lnTo>
                    <a:pt x="3469904" y="2175434"/>
                  </a:lnTo>
                  <a:lnTo>
                    <a:pt x="3476082" y="2129584"/>
                  </a:lnTo>
                  <a:lnTo>
                    <a:pt x="3478432" y="2082595"/>
                  </a:lnTo>
                  <a:lnTo>
                    <a:pt x="3531494" y="2072497"/>
                  </a:lnTo>
                  <a:lnTo>
                    <a:pt x="3583315" y="2057901"/>
                  </a:lnTo>
                  <a:lnTo>
                    <a:pt x="3633626" y="2038923"/>
                  </a:lnTo>
                  <a:lnTo>
                    <a:pt x="3682159" y="2015681"/>
                  </a:lnTo>
                  <a:lnTo>
                    <a:pt x="3728645" y="1988289"/>
                  </a:lnTo>
                  <a:lnTo>
                    <a:pt x="3772818" y="1956865"/>
                  </a:lnTo>
                  <a:lnTo>
                    <a:pt x="3809024" y="1926439"/>
                  </a:lnTo>
                  <a:lnTo>
                    <a:pt x="3842432" y="1893879"/>
                  </a:lnTo>
                  <a:lnTo>
                    <a:pt x="3873020" y="1859358"/>
                  </a:lnTo>
                  <a:lnTo>
                    <a:pt x="3900766" y="1823051"/>
                  </a:lnTo>
                  <a:lnTo>
                    <a:pt x="3925646" y="1785129"/>
                  </a:lnTo>
                  <a:lnTo>
                    <a:pt x="3947639" y="1745767"/>
                  </a:lnTo>
                  <a:lnTo>
                    <a:pt x="3966723" y="1705137"/>
                  </a:lnTo>
                  <a:lnTo>
                    <a:pt x="3982875" y="1663412"/>
                  </a:lnTo>
                  <a:lnTo>
                    <a:pt x="3996072" y="1620765"/>
                  </a:lnTo>
                  <a:lnTo>
                    <a:pt x="4006293" y="1577370"/>
                  </a:lnTo>
                  <a:lnTo>
                    <a:pt x="4013515" y="1533400"/>
                  </a:lnTo>
                  <a:lnTo>
                    <a:pt x="4017715" y="1489027"/>
                  </a:lnTo>
                  <a:lnTo>
                    <a:pt x="4018872" y="1444426"/>
                  </a:lnTo>
                  <a:lnTo>
                    <a:pt x="4016964" y="1399768"/>
                  </a:lnTo>
                  <a:lnTo>
                    <a:pt x="4011967" y="1355227"/>
                  </a:lnTo>
                  <a:lnTo>
                    <a:pt x="4003859" y="1310976"/>
                  </a:lnTo>
                  <a:lnTo>
                    <a:pt x="3992619" y="1267189"/>
                  </a:lnTo>
                  <a:lnTo>
                    <a:pt x="3978223" y="1224038"/>
                  </a:lnTo>
                  <a:lnTo>
                    <a:pt x="3960650" y="1181697"/>
                  </a:lnTo>
                  <a:lnTo>
                    <a:pt x="3939877" y="1140338"/>
                  </a:lnTo>
                  <a:lnTo>
                    <a:pt x="3915882" y="1100136"/>
                  </a:lnTo>
                  <a:lnTo>
                    <a:pt x="3888642" y="1061261"/>
                  </a:lnTo>
                  <a:lnTo>
                    <a:pt x="3895139" y="1045029"/>
                  </a:lnTo>
                  <a:lnTo>
                    <a:pt x="3911248" y="995094"/>
                  </a:lnTo>
                  <a:lnTo>
                    <a:pt x="3921595" y="947671"/>
                  </a:lnTo>
                  <a:lnTo>
                    <a:pt x="3927362" y="900330"/>
                  </a:lnTo>
                  <a:lnTo>
                    <a:pt x="3928696" y="853332"/>
                  </a:lnTo>
                  <a:lnTo>
                    <a:pt x="3925742" y="806935"/>
                  </a:lnTo>
                  <a:lnTo>
                    <a:pt x="3918646" y="761400"/>
                  </a:lnTo>
                  <a:lnTo>
                    <a:pt x="3907552" y="716985"/>
                  </a:lnTo>
                  <a:lnTo>
                    <a:pt x="3892608" y="673951"/>
                  </a:lnTo>
                  <a:lnTo>
                    <a:pt x="3873958" y="632556"/>
                  </a:lnTo>
                  <a:lnTo>
                    <a:pt x="3851749" y="593060"/>
                  </a:lnTo>
                  <a:lnTo>
                    <a:pt x="3826125" y="555724"/>
                  </a:lnTo>
                  <a:lnTo>
                    <a:pt x="3797233" y="520805"/>
                  </a:lnTo>
                  <a:lnTo>
                    <a:pt x="3765217" y="488564"/>
                  </a:lnTo>
                  <a:lnTo>
                    <a:pt x="3730225" y="459260"/>
                  </a:lnTo>
                  <a:lnTo>
                    <a:pt x="3692401" y="433152"/>
                  </a:lnTo>
                  <a:lnTo>
                    <a:pt x="3651891" y="410501"/>
                  </a:lnTo>
                  <a:lnTo>
                    <a:pt x="3608840" y="391565"/>
                  </a:lnTo>
                  <a:lnTo>
                    <a:pt x="3563395" y="376604"/>
                  </a:lnTo>
                  <a:lnTo>
                    <a:pt x="3551215" y="325298"/>
                  </a:lnTo>
                  <a:lnTo>
                    <a:pt x="3533395" y="276072"/>
                  </a:lnTo>
                  <a:lnTo>
                    <a:pt x="3510198" y="229380"/>
                  </a:lnTo>
                  <a:lnTo>
                    <a:pt x="3481889" y="185672"/>
                  </a:lnTo>
                  <a:lnTo>
                    <a:pt x="3448733" y="145400"/>
                  </a:lnTo>
                  <a:lnTo>
                    <a:pt x="3410995" y="109015"/>
                  </a:lnTo>
                  <a:lnTo>
                    <a:pt x="3371774" y="78887"/>
                  </a:lnTo>
                  <a:lnTo>
                    <a:pt x="3330418" y="53709"/>
                  </a:lnTo>
                  <a:lnTo>
                    <a:pt x="3287315" y="33447"/>
                  </a:lnTo>
                  <a:lnTo>
                    <a:pt x="3242853" y="18071"/>
                  </a:lnTo>
                  <a:lnTo>
                    <a:pt x="3197418" y="7547"/>
                  </a:lnTo>
                  <a:lnTo>
                    <a:pt x="3151401" y="1844"/>
                  </a:lnTo>
                  <a:lnTo>
                    <a:pt x="3105187" y="928"/>
                  </a:lnTo>
                  <a:lnTo>
                    <a:pt x="3059166" y="4769"/>
                  </a:lnTo>
                  <a:lnTo>
                    <a:pt x="3013725" y="13333"/>
                  </a:lnTo>
                  <a:lnTo>
                    <a:pt x="2969251" y="26588"/>
                  </a:lnTo>
                  <a:lnTo>
                    <a:pt x="2926134" y="44502"/>
                  </a:lnTo>
                  <a:lnTo>
                    <a:pt x="2884760" y="67042"/>
                  </a:lnTo>
                  <a:lnTo>
                    <a:pt x="2845517" y="94178"/>
                  </a:lnTo>
                  <a:lnTo>
                    <a:pt x="2808794" y="125875"/>
                  </a:lnTo>
                  <a:lnTo>
                    <a:pt x="2774979" y="162101"/>
                  </a:lnTo>
                  <a:lnTo>
                    <a:pt x="2744818" y="126385"/>
                  </a:lnTo>
                  <a:lnTo>
                    <a:pt x="2710955" y="94490"/>
                  </a:lnTo>
                  <a:lnTo>
                    <a:pt x="2673734" y="66715"/>
                  </a:lnTo>
                  <a:lnTo>
                    <a:pt x="2633501" y="43356"/>
                  </a:lnTo>
                  <a:lnTo>
                    <a:pt x="2589964" y="24408"/>
                  </a:lnTo>
                  <a:lnTo>
                    <a:pt x="2545514" y="10958"/>
                  </a:lnTo>
                  <a:lnTo>
                    <a:pt x="2500558" y="2868"/>
                  </a:lnTo>
                  <a:lnTo>
                    <a:pt x="245550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20859" y="1375360"/>
              <a:ext cx="4018915" cy="2994025"/>
            </a:xfrm>
            <a:custGeom>
              <a:avLst/>
              <a:gdLst/>
              <a:ahLst/>
              <a:cxnLst/>
              <a:rect l="l" t="t" r="r" b="b"/>
              <a:pathLst>
                <a:path w="4018915" h="2994025">
                  <a:moveTo>
                    <a:pt x="365408" y="985696"/>
                  </a:moveTo>
                  <a:lnTo>
                    <a:pt x="360814" y="938387"/>
                  </a:lnTo>
                  <a:lnTo>
                    <a:pt x="359674" y="891557"/>
                  </a:lnTo>
                  <a:lnTo>
                    <a:pt x="361885" y="845346"/>
                  </a:lnTo>
                  <a:lnTo>
                    <a:pt x="367343" y="799892"/>
                  </a:lnTo>
                  <a:lnTo>
                    <a:pt x="375945" y="755334"/>
                  </a:lnTo>
                  <a:lnTo>
                    <a:pt x="387586" y="711811"/>
                  </a:lnTo>
                  <a:lnTo>
                    <a:pt x="402163" y="669460"/>
                  </a:lnTo>
                  <a:lnTo>
                    <a:pt x="419572" y="628421"/>
                  </a:lnTo>
                  <a:lnTo>
                    <a:pt x="439710" y="588832"/>
                  </a:lnTo>
                  <a:lnTo>
                    <a:pt x="462473" y="550832"/>
                  </a:lnTo>
                  <a:lnTo>
                    <a:pt x="487756" y="514558"/>
                  </a:lnTo>
                  <a:lnTo>
                    <a:pt x="515458" y="480150"/>
                  </a:lnTo>
                  <a:lnTo>
                    <a:pt x="545473" y="447747"/>
                  </a:lnTo>
                  <a:lnTo>
                    <a:pt x="577698" y="417486"/>
                  </a:lnTo>
                  <a:lnTo>
                    <a:pt x="612029" y="389506"/>
                  </a:lnTo>
                  <a:lnTo>
                    <a:pt x="648363" y="363946"/>
                  </a:lnTo>
                  <a:lnTo>
                    <a:pt x="686597" y="340945"/>
                  </a:lnTo>
                  <a:lnTo>
                    <a:pt x="726625" y="320641"/>
                  </a:lnTo>
                  <a:lnTo>
                    <a:pt x="768345" y="303171"/>
                  </a:lnTo>
                  <a:lnTo>
                    <a:pt x="811653" y="288676"/>
                  </a:lnTo>
                  <a:lnTo>
                    <a:pt x="856445" y="277294"/>
                  </a:lnTo>
                  <a:lnTo>
                    <a:pt x="902618" y="269162"/>
                  </a:lnTo>
                  <a:lnTo>
                    <a:pt x="954836" y="264207"/>
                  </a:lnTo>
                  <a:lnTo>
                    <a:pt x="1007014" y="263686"/>
                  </a:lnTo>
                  <a:lnTo>
                    <a:pt x="1058885" y="267546"/>
                  </a:lnTo>
                  <a:lnTo>
                    <a:pt x="1110183" y="275735"/>
                  </a:lnTo>
                  <a:lnTo>
                    <a:pt x="1160642" y="288198"/>
                  </a:lnTo>
                  <a:lnTo>
                    <a:pt x="1209996" y="304881"/>
                  </a:lnTo>
                  <a:lnTo>
                    <a:pt x="1257976" y="325732"/>
                  </a:lnTo>
                  <a:lnTo>
                    <a:pt x="1304319" y="350696"/>
                  </a:lnTo>
                  <a:lnTo>
                    <a:pt x="1328711" y="308949"/>
                  </a:lnTo>
                  <a:lnTo>
                    <a:pt x="1356385" y="270452"/>
                  </a:lnTo>
                  <a:lnTo>
                    <a:pt x="1387060" y="235293"/>
                  </a:lnTo>
                  <a:lnTo>
                    <a:pt x="1420455" y="203559"/>
                  </a:lnTo>
                  <a:lnTo>
                    <a:pt x="1456289" y="175338"/>
                  </a:lnTo>
                  <a:lnTo>
                    <a:pt x="1494281" y="150715"/>
                  </a:lnTo>
                  <a:lnTo>
                    <a:pt x="1534151" y="129778"/>
                  </a:lnTo>
                  <a:lnTo>
                    <a:pt x="1575619" y="112615"/>
                  </a:lnTo>
                  <a:lnTo>
                    <a:pt x="1618402" y="99312"/>
                  </a:lnTo>
                  <a:lnTo>
                    <a:pt x="1662221" y="89955"/>
                  </a:lnTo>
                  <a:lnTo>
                    <a:pt x="1706795" y="84633"/>
                  </a:lnTo>
                  <a:lnTo>
                    <a:pt x="1751843" y="83432"/>
                  </a:lnTo>
                  <a:lnTo>
                    <a:pt x="1797085" y="86439"/>
                  </a:lnTo>
                  <a:lnTo>
                    <a:pt x="1842239" y="93742"/>
                  </a:lnTo>
                  <a:lnTo>
                    <a:pt x="1887026" y="105426"/>
                  </a:lnTo>
                  <a:lnTo>
                    <a:pt x="1931163" y="121580"/>
                  </a:lnTo>
                  <a:lnTo>
                    <a:pt x="1974371" y="142289"/>
                  </a:lnTo>
                  <a:lnTo>
                    <a:pt x="2035013" y="180913"/>
                  </a:lnTo>
                  <a:lnTo>
                    <a:pt x="2089560" y="228014"/>
                  </a:lnTo>
                  <a:lnTo>
                    <a:pt x="2113108" y="186289"/>
                  </a:lnTo>
                  <a:lnTo>
                    <a:pt x="2140645" y="148399"/>
                  </a:lnTo>
                  <a:lnTo>
                    <a:pt x="2171761" y="114484"/>
                  </a:lnTo>
                  <a:lnTo>
                    <a:pt x="2206050" y="84681"/>
                  </a:lnTo>
                  <a:lnTo>
                    <a:pt x="2243101" y="59131"/>
                  </a:lnTo>
                  <a:lnTo>
                    <a:pt x="2282507" y="37970"/>
                  </a:lnTo>
                  <a:lnTo>
                    <a:pt x="2323859" y="21338"/>
                  </a:lnTo>
                  <a:lnTo>
                    <a:pt x="2366749" y="9373"/>
                  </a:lnTo>
                  <a:lnTo>
                    <a:pt x="2410767" y="2214"/>
                  </a:lnTo>
                  <a:lnTo>
                    <a:pt x="2455507" y="0"/>
                  </a:lnTo>
                  <a:lnTo>
                    <a:pt x="2500558" y="2868"/>
                  </a:lnTo>
                  <a:lnTo>
                    <a:pt x="2545514" y="10958"/>
                  </a:lnTo>
                  <a:lnTo>
                    <a:pt x="2589964" y="24408"/>
                  </a:lnTo>
                  <a:lnTo>
                    <a:pt x="2633501" y="43356"/>
                  </a:lnTo>
                  <a:lnTo>
                    <a:pt x="2673734" y="66715"/>
                  </a:lnTo>
                  <a:lnTo>
                    <a:pt x="2710955" y="94490"/>
                  </a:lnTo>
                  <a:lnTo>
                    <a:pt x="2744818" y="126385"/>
                  </a:lnTo>
                  <a:lnTo>
                    <a:pt x="2774979" y="162101"/>
                  </a:lnTo>
                  <a:lnTo>
                    <a:pt x="2808794" y="125875"/>
                  </a:lnTo>
                  <a:lnTo>
                    <a:pt x="2845517" y="94178"/>
                  </a:lnTo>
                  <a:lnTo>
                    <a:pt x="2884760" y="67042"/>
                  </a:lnTo>
                  <a:lnTo>
                    <a:pt x="2926134" y="44502"/>
                  </a:lnTo>
                  <a:lnTo>
                    <a:pt x="2969251" y="26588"/>
                  </a:lnTo>
                  <a:lnTo>
                    <a:pt x="3013725" y="13333"/>
                  </a:lnTo>
                  <a:lnTo>
                    <a:pt x="3059166" y="4769"/>
                  </a:lnTo>
                  <a:lnTo>
                    <a:pt x="3105187" y="928"/>
                  </a:lnTo>
                  <a:lnTo>
                    <a:pt x="3151401" y="1844"/>
                  </a:lnTo>
                  <a:lnTo>
                    <a:pt x="3197418" y="7547"/>
                  </a:lnTo>
                  <a:lnTo>
                    <a:pt x="3242853" y="18071"/>
                  </a:lnTo>
                  <a:lnTo>
                    <a:pt x="3287315" y="33447"/>
                  </a:lnTo>
                  <a:lnTo>
                    <a:pt x="3330418" y="53709"/>
                  </a:lnTo>
                  <a:lnTo>
                    <a:pt x="3371774" y="78887"/>
                  </a:lnTo>
                  <a:lnTo>
                    <a:pt x="3410995" y="109015"/>
                  </a:lnTo>
                  <a:lnTo>
                    <a:pt x="3448733" y="145400"/>
                  </a:lnTo>
                  <a:lnTo>
                    <a:pt x="3481889" y="185672"/>
                  </a:lnTo>
                  <a:lnTo>
                    <a:pt x="3510198" y="229380"/>
                  </a:lnTo>
                  <a:lnTo>
                    <a:pt x="3533395" y="276072"/>
                  </a:lnTo>
                  <a:lnTo>
                    <a:pt x="3551215" y="325298"/>
                  </a:lnTo>
                  <a:lnTo>
                    <a:pt x="3563395" y="376604"/>
                  </a:lnTo>
                  <a:lnTo>
                    <a:pt x="3608840" y="391565"/>
                  </a:lnTo>
                  <a:lnTo>
                    <a:pt x="3651891" y="410501"/>
                  </a:lnTo>
                  <a:lnTo>
                    <a:pt x="3692401" y="433152"/>
                  </a:lnTo>
                  <a:lnTo>
                    <a:pt x="3730225" y="459260"/>
                  </a:lnTo>
                  <a:lnTo>
                    <a:pt x="3765217" y="488564"/>
                  </a:lnTo>
                  <a:lnTo>
                    <a:pt x="3797233" y="520805"/>
                  </a:lnTo>
                  <a:lnTo>
                    <a:pt x="3826125" y="555724"/>
                  </a:lnTo>
                  <a:lnTo>
                    <a:pt x="3851749" y="593060"/>
                  </a:lnTo>
                  <a:lnTo>
                    <a:pt x="3873958" y="632556"/>
                  </a:lnTo>
                  <a:lnTo>
                    <a:pt x="3892608" y="673951"/>
                  </a:lnTo>
                  <a:lnTo>
                    <a:pt x="3907552" y="716985"/>
                  </a:lnTo>
                  <a:lnTo>
                    <a:pt x="3918646" y="761400"/>
                  </a:lnTo>
                  <a:lnTo>
                    <a:pt x="3925742" y="806935"/>
                  </a:lnTo>
                  <a:lnTo>
                    <a:pt x="3928696" y="853332"/>
                  </a:lnTo>
                  <a:lnTo>
                    <a:pt x="3927362" y="900330"/>
                  </a:lnTo>
                  <a:lnTo>
                    <a:pt x="3921595" y="947671"/>
                  </a:lnTo>
                  <a:lnTo>
                    <a:pt x="3911248" y="995094"/>
                  </a:lnTo>
                  <a:lnTo>
                    <a:pt x="3895139" y="1045029"/>
                  </a:lnTo>
                  <a:lnTo>
                    <a:pt x="3888642" y="1061261"/>
                  </a:lnTo>
                  <a:lnTo>
                    <a:pt x="3915882" y="1100136"/>
                  </a:lnTo>
                  <a:lnTo>
                    <a:pt x="3939877" y="1140338"/>
                  </a:lnTo>
                  <a:lnTo>
                    <a:pt x="3960650" y="1181697"/>
                  </a:lnTo>
                  <a:lnTo>
                    <a:pt x="3978223" y="1224038"/>
                  </a:lnTo>
                  <a:lnTo>
                    <a:pt x="3992619" y="1267189"/>
                  </a:lnTo>
                  <a:lnTo>
                    <a:pt x="4003859" y="1310976"/>
                  </a:lnTo>
                  <a:lnTo>
                    <a:pt x="4011967" y="1355227"/>
                  </a:lnTo>
                  <a:lnTo>
                    <a:pt x="4016964" y="1399768"/>
                  </a:lnTo>
                  <a:lnTo>
                    <a:pt x="4018872" y="1444426"/>
                  </a:lnTo>
                  <a:lnTo>
                    <a:pt x="4017715" y="1489027"/>
                  </a:lnTo>
                  <a:lnTo>
                    <a:pt x="4013515" y="1533400"/>
                  </a:lnTo>
                  <a:lnTo>
                    <a:pt x="4006293" y="1577370"/>
                  </a:lnTo>
                  <a:lnTo>
                    <a:pt x="3996072" y="1620765"/>
                  </a:lnTo>
                  <a:lnTo>
                    <a:pt x="3982875" y="1663412"/>
                  </a:lnTo>
                  <a:lnTo>
                    <a:pt x="3966723" y="1705137"/>
                  </a:lnTo>
                  <a:lnTo>
                    <a:pt x="3947639" y="1745767"/>
                  </a:lnTo>
                  <a:lnTo>
                    <a:pt x="3925646" y="1785129"/>
                  </a:lnTo>
                  <a:lnTo>
                    <a:pt x="3900766" y="1823051"/>
                  </a:lnTo>
                  <a:lnTo>
                    <a:pt x="3873020" y="1859358"/>
                  </a:lnTo>
                  <a:lnTo>
                    <a:pt x="3842432" y="1893879"/>
                  </a:lnTo>
                  <a:lnTo>
                    <a:pt x="3809024" y="1926439"/>
                  </a:lnTo>
                  <a:lnTo>
                    <a:pt x="3772818" y="1956865"/>
                  </a:lnTo>
                  <a:lnTo>
                    <a:pt x="3728645" y="1988289"/>
                  </a:lnTo>
                  <a:lnTo>
                    <a:pt x="3682159" y="2015681"/>
                  </a:lnTo>
                  <a:lnTo>
                    <a:pt x="3633626" y="2038923"/>
                  </a:lnTo>
                  <a:lnTo>
                    <a:pt x="3583315" y="2057901"/>
                  </a:lnTo>
                  <a:lnTo>
                    <a:pt x="3531494" y="2072497"/>
                  </a:lnTo>
                  <a:lnTo>
                    <a:pt x="3478432" y="2082595"/>
                  </a:lnTo>
                  <a:lnTo>
                    <a:pt x="3476082" y="2129584"/>
                  </a:lnTo>
                  <a:lnTo>
                    <a:pt x="3469904" y="2175434"/>
                  </a:lnTo>
                  <a:lnTo>
                    <a:pt x="3460059" y="2219981"/>
                  </a:lnTo>
                  <a:lnTo>
                    <a:pt x="3446710" y="2263063"/>
                  </a:lnTo>
                  <a:lnTo>
                    <a:pt x="3430021" y="2304519"/>
                  </a:lnTo>
                  <a:lnTo>
                    <a:pt x="3410153" y="2344185"/>
                  </a:lnTo>
                  <a:lnTo>
                    <a:pt x="3387270" y="2381899"/>
                  </a:lnTo>
                  <a:lnTo>
                    <a:pt x="3361534" y="2417499"/>
                  </a:lnTo>
                  <a:lnTo>
                    <a:pt x="3333107" y="2450823"/>
                  </a:lnTo>
                  <a:lnTo>
                    <a:pt x="3302153" y="2481707"/>
                  </a:lnTo>
                  <a:lnTo>
                    <a:pt x="3268833" y="2509990"/>
                  </a:lnTo>
                  <a:lnTo>
                    <a:pt x="3233311" y="2535509"/>
                  </a:lnTo>
                  <a:lnTo>
                    <a:pt x="3195749" y="2558101"/>
                  </a:lnTo>
                  <a:lnTo>
                    <a:pt x="3156310" y="2577605"/>
                  </a:lnTo>
                  <a:lnTo>
                    <a:pt x="3115156" y="2593858"/>
                  </a:lnTo>
                  <a:lnTo>
                    <a:pt x="3072451" y="2606697"/>
                  </a:lnTo>
                  <a:lnTo>
                    <a:pt x="3028356" y="2615959"/>
                  </a:lnTo>
                  <a:lnTo>
                    <a:pt x="2983035" y="2621484"/>
                  </a:lnTo>
                  <a:lnTo>
                    <a:pt x="2936650" y="2623107"/>
                  </a:lnTo>
                  <a:lnTo>
                    <a:pt x="2887286" y="2620423"/>
                  </a:lnTo>
                  <a:lnTo>
                    <a:pt x="2838582" y="2613187"/>
                  </a:lnTo>
                  <a:lnTo>
                    <a:pt x="2790838" y="2601486"/>
                  </a:lnTo>
                  <a:lnTo>
                    <a:pt x="2744353" y="2585403"/>
                  </a:lnTo>
                  <a:lnTo>
                    <a:pt x="2699427" y="2565023"/>
                  </a:lnTo>
                  <a:lnTo>
                    <a:pt x="2656361" y="2540430"/>
                  </a:lnTo>
                  <a:lnTo>
                    <a:pt x="2641140" y="2585522"/>
                  </a:lnTo>
                  <a:lnTo>
                    <a:pt x="2622975" y="2628713"/>
                  </a:lnTo>
                  <a:lnTo>
                    <a:pt x="2602016" y="2669920"/>
                  </a:lnTo>
                  <a:lnTo>
                    <a:pt x="2578416" y="2709061"/>
                  </a:lnTo>
                  <a:lnTo>
                    <a:pt x="2552326" y="2746055"/>
                  </a:lnTo>
                  <a:lnTo>
                    <a:pt x="2523896" y="2780818"/>
                  </a:lnTo>
                  <a:lnTo>
                    <a:pt x="2493277" y="2813267"/>
                  </a:lnTo>
                  <a:lnTo>
                    <a:pt x="2460621" y="2843322"/>
                  </a:lnTo>
                  <a:lnTo>
                    <a:pt x="2426079" y="2870898"/>
                  </a:lnTo>
                  <a:lnTo>
                    <a:pt x="2389803" y="2895914"/>
                  </a:lnTo>
                  <a:lnTo>
                    <a:pt x="2351942" y="2918287"/>
                  </a:lnTo>
                  <a:lnTo>
                    <a:pt x="2312648" y="2937935"/>
                  </a:lnTo>
                  <a:lnTo>
                    <a:pt x="2272074" y="2954775"/>
                  </a:lnTo>
                  <a:lnTo>
                    <a:pt x="2230368" y="2968725"/>
                  </a:lnTo>
                  <a:lnTo>
                    <a:pt x="2187684" y="2979703"/>
                  </a:lnTo>
                  <a:lnTo>
                    <a:pt x="2144171" y="2987625"/>
                  </a:lnTo>
                  <a:lnTo>
                    <a:pt x="2099981" y="2992410"/>
                  </a:lnTo>
                  <a:lnTo>
                    <a:pt x="2055266" y="2993976"/>
                  </a:lnTo>
                  <a:lnTo>
                    <a:pt x="2010175" y="2992238"/>
                  </a:lnTo>
                  <a:lnTo>
                    <a:pt x="1964862" y="2987116"/>
                  </a:lnTo>
                  <a:lnTo>
                    <a:pt x="1919475" y="2978527"/>
                  </a:lnTo>
                  <a:lnTo>
                    <a:pt x="1874168" y="2966388"/>
                  </a:lnTo>
                  <a:lnTo>
                    <a:pt x="1828546" y="2950375"/>
                  </a:lnTo>
                  <a:lnTo>
                    <a:pt x="1784502" y="2930951"/>
                  </a:lnTo>
                  <a:lnTo>
                    <a:pt x="1742201" y="2908246"/>
                  </a:lnTo>
                  <a:lnTo>
                    <a:pt x="1701810" y="2882386"/>
                  </a:lnTo>
                  <a:lnTo>
                    <a:pt x="1663494" y="2853499"/>
                  </a:lnTo>
                  <a:lnTo>
                    <a:pt x="1627421" y="2821712"/>
                  </a:lnTo>
                  <a:lnTo>
                    <a:pt x="1593756" y="2787153"/>
                  </a:lnTo>
                  <a:lnTo>
                    <a:pt x="1562666" y="2749950"/>
                  </a:lnTo>
                  <a:lnTo>
                    <a:pt x="1534316" y="2710229"/>
                  </a:lnTo>
                  <a:lnTo>
                    <a:pt x="1493115" y="2733634"/>
                  </a:lnTo>
                  <a:lnTo>
                    <a:pt x="1451072" y="2754004"/>
                  </a:lnTo>
                  <a:lnTo>
                    <a:pt x="1408317" y="2771372"/>
                  </a:lnTo>
                  <a:lnTo>
                    <a:pt x="1364980" y="2785771"/>
                  </a:lnTo>
                  <a:lnTo>
                    <a:pt x="1321190" y="2797234"/>
                  </a:lnTo>
                  <a:lnTo>
                    <a:pt x="1277076" y="2805794"/>
                  </a:lnTo>
                  <a:lnTo>
                    <a:pt x="1232769" y="2811483"/>
                  </a:lnTo>
                  <a:lnTo>
                    <a:pt x="1188399" y="2814335"/>
                  </a:lnTo>
                  <a:lnTo>
                    <a:pt x="1144095" y="2814383"/>
                  </a:lnTo>
                  <a:lnTo>
                    <a:pt x="1099986" y="2811659"/>
                  </a:lnTo>
                  <a:lnTo>
                    <a:pt x="1056203" y="2806196"/>
                  </a:lnTo>
                  <a:lnTo>
                    <a:pt x="1012875" y="2798027"/>
                  </a:lnTo>
                  <a:lnTo>
                    <a:pt x="970132" y="2787185"/>
                  </a:lnTo>
                  <a:lnTo>
                    <a:pt x="928104" y="2773703"/>
                  </a:lnTo>
                  <a:lnTo>
                    <a:pt x="886921" y="2757614"/>
                  </a:lnTo>
                  <a:lnTo>
                    <a:pt x="846711" y="2738950"/>
                  </a:lnTo>
                  <a:lnTo>
                    <a:pt x="807605" y="2717744"/>
                  </a:lnTo>
                  <a:lnTo>
                    <a:pt x="769733" y="2694030"/>
                  </a:lnTo>
                  <a:lnTo>
                    <a:pt x="733225" y="2667840"/>
                  </a:lnTo>
                  <a:lnTo>
                    <a:pt x="698209" y="2639207"/>
                  </a:lnTo>
                  <a:lnTo>
                    <a:pt x="664816" y="2608164"/>
                  </a:lnTo>
                  <a:lnTo>
                    <a:pt x="633175" y="2574743"/>
                  </a:lnTo>
                  <a:lnTo>
                    <a:pt x="603417" y="2538979"/>
                  </a:lnTo>
                  <a:lnTo>
                    <a:pt x="575671" y="2500902"/>
                  </a:lnTo>
                  <a:lnTo>
                    <a:pt x="550066" y="2460547"/>
                  </a:lnTo>
                  <a:lnTo>
                    <a:pt x="544986" y="2451784"/>
                  </a:lnTo>
                  <a:lnTo>
                    <a:pt x="542446" y="2447466"/>
                  </a:lnTo>
                  <a:lnTo>
                    <a:pt x="495200" y="2450280"/>
                  </a:lnTo>
                  <a:lnTo>
                    <a:pt x="448935" y="2447632"/>
                  </a:lnTo>
                  <a:lnTo>
                    <a:pt x="403990" y="2439792"/>
                  </a:lnTo>
                  <a:lnTo>
                    <a:pt x="360699" y="2427032"/>
                  </a:lnTo>
                  <a:lnTo>
                    <a:pt x="319400" y="2409619"/>
                  </a:lnTo>
                  <a:lnTo>
                    <a:pt x="280429" y="2387824"/>
                  </a:lnTo>
                  <a:lnTo>
                    <a:pt x="244123" y="2361916"/>
                  </a:lnTo>
                  <a:lnTo>
                    <a:pt x="210818" y="2332165"/>
                  </a:lnTo>
                  <a:lnTo>
                    <a:pt x="180851" y="2298841"/>
                  </a:lnTo>
                  <a:lnTo>
                    <a:pt x="154559" y="2262213"/>
                  </a:lnTo>
                  <a:lnTo>
                    <a:pt x="132278" y="2222551"/>
                  </a:lnTo>
                  <a:lnTo>
                    <a:pt x="114344" y="2180124"/>
                  </a:lnTo>
                  <a:lnTo>
                    <a:pt x="101095" y="2135203"/>
                  </a:lnTo>
                  <a:lnTo>
                    <a:pt x="92866" y="2088056"/>
                  </a:lnTo>
                  <a:lnTo>
                    <a:pt x="90137" y="2036762"/>
                  </a:lnTo>
                  <a:lnTo>
                    <a:pt x="93696" y="1986014"/>
                  </a:lnTo>
                  <a:lnTo>
                    <a:pt x="103359" y="1936374"/>
                  </a:lnTo>
                  <a:lnTo>
                    <a:pt x="118946" y="1888405"/>
                  </a:lnTo>
                  <a:lnTo>
                    <a:pt x="140272" y="1842669"/>
                  </a:lnTo>
                  <a:lnTo>
                    <a:pt x="167158" y="1799727"/>
                  </a:lnTo>
                  <a:lnTo>
                    <a:pt x="199419" y="1760142"/>
                  </a:lnTo>
                  <a:lnTo>
                    <a:pt x="160165" y="1733481"/>
                  </a:lnTo>
                  <a:lnTo>
                    <a:pt x="124933" y="1703036"/>
                  </a:lnTo>
                  <a:lnTo>
                    <a:pt x="93832" y="1669231"/>
                  </a:lnTo>
                  <a:lnTo>
                    <a:pt x="66969" y="1632489"/>
                  </a:lnTo>
                  <a:lnTo>
                    <a:pt x="44452" y="1593233"/>
                  </a:lnTo>
                  <a:lnTo>
                    <a:pt x="26389" y="1551887"/>
                  </a:lnTo>
                  <a:lnTo>
                    <a:pt x="12888" y="1508873"/>
                  </a:lnTo>
                  <a:lnTo>
                    <a:pt x="4055" y="1464615"/>
                  </a:lnTo>
                  <a:lnTo>
                    <a:pt x="0" y="1419537"/>
                  </a:lnTo>
                  <a:lnTo>
                    <a:pt x="829" y="1374061"/>
                  </a:lnTo>
                  <a:lnTo>
                    <a:pt x="6650" y="1328610"/>
                  </a:lnTo>
                  <a:lnTo>
                    <a:pt x="17572" y="1283608"/>
                  </a:lnTo>
                  <a:lnTo>
                    <a:pt x="33702" y="1239478"/>
                  </a:lnTo>
                  <a:lnTo>
                    <a:pt x="55147" y="1196643"/>
                  </a:lnTo>
                  <a:lnTo>
                    <a:pt x="81755" y="1156010"/>
                  </a:lnTo>
                  <a:lnTo>
                    <a:pt x="112539" y="1119253"/>
                  </a:lnTo>
                  <a:lnTo>
                    <a:pt x="147091" y="1086639"/>
                  </a:lnTo>
                  <a:lnTo>
                    <a:pt x="185004" y="1058436"/>
                  </a:lnTo>
                  <a:lnTo>
                    <a:pt x="225870" y="1034912"/>
                  </a:lnTo>
                  <a:lnTo>
                    <a:pt x="269281" y="1016335"/>
                  </a:lnTo>
                  <a:lnTo>
                    <a:pt x="314829" y="1002973"/>
                  </a:lnTo>
                  <a:lnTo>
                    <a:pt x="362106" y="995094"/>
                  </a:lnTo>
                  <a:lnTo>
                    <a:pt x="365408" y="985696"/>
                  </a:lnTo>
                  <a:close/>
                </a:path>
                <a:path w="4018915" h="2994025">
                  <a:moveTo>
                    <a:pt x="439195" y="1803703"/>
                  </a:moveTo>
                  <a:lnTo>
                    <a:pt x="389982" y="1804517"/>
                  </a:lnTo>
                  <a:lnTo>
                    <a:pt x="341299" y="1799272"/>
                  </a:lnTo>
                  <a:lnTo>
                    <a:pt x="293677" y="1788095"/>
                  </a:lnTo>
                  <a:lnTo>
                    <a:pt x="247646" y="1771114"/>
                  </a:lnTo>
                  <a:lnTo>
                    <a:pt x="203737" y="1748458"/>
                  </a:lnTo>
                </a:path>
                <a:path w="4018915" h="2994025">
                  <a:moveTo>
                    <a:pt x="646840" y="2407842"/>
                  </a:moveTo>
                  <a:lnTo>
                    <a:pt x="621781" y="2417006"/>
                  </a:lnTo>
                  <a:lnTo>
                    <a:pt x="596199" y="2424479"/>
                  </a:lnTo>
                  <a:lnTo>
                    <a:pt x="570187" y="2430238"/>
                  </a:lnTo>
                  <a:lnTo>
                    <a:pt x="543843" y="2434258"/>
                  </a:lnTo>
                </a:path>
                <a:path w="4018915" h="2994025">
                  <a:moveTo>
                    <a:pt x="1534062" y="2698164"/>
                  </a:moveTo>
                  <a:lnTo>
                    <a:pt x="1516234" y="2669314"/>
                  </a:lnTo>
                  <a:lnTo>
                    <a:pt x="1499931" y="2639570"/>
                  </a:lnTo>
                  <a:lnTo>
                    <a:pt x="1485199" y="2608993"/>
                  </a:lnTo>
                  <a:lnTo>
                    <a:pt x="1472086" y="2577641"/>
                  </a:lnTo>
                </a:path>
                <a:path w="4018915" h="2994025">
                  <a:moveTo>
                    <a:pt x="2681507" y="2397555"/>
                  </a:moveTo>
                  <a:lnTo>
                    <a:pt x="2677887" y="2431091"/>
                  </a:lnTo>
                  <a:lnTo>
                    <a:pt x="2672553" y="2464389"/>
                  </a:lnTo>
                  <a:lnTo>
                    <a:pt x="2665505" y="2497354"/>
                  </a:lnTo>
                  <a:lnTo>
                    <a:pt x="2656742" y="2529889"/>
                  </a:lnTo>
                </a:path>
                <a:path w="4018915" h="2994025">
                  <a:moveTo>
                    <a:pt x="3174140" y="1580437"/>
                  </a:moveTo>
                  <a:lnTo>
                    <a:pt x="3215864" y="1603400"/>
                  </a:lnTo>
                  <a:lnTo>
                    <a:pt x="3255016" y="1629698"/>
                  </a:lnTo>
                  <a:lnTo>
                    <a:pt x="3291456" y="1659108"/>
                  </a:lnTo>
                  <a:lnTo>
                    <a:pt x="3325046" y="1691404"/>
                  </a:lnTo>
                  <a:lnTo>
                    <a:pt x="3355647" y="1726360"/>
                  </a:lnTo>
                  <a:lnTo>
                    <a:pt x="3383122" y="1763750"/>
                  </a:lnTo>
                  <a:lnTo>
                    <a:pt x="3407332" y="1803350"/>
                  </a:lnTo>
                  <a:lnTo>
                    <a:pt x="3428138" y="1844934"/>
                  </a:lnTo>
                  <a:lnTo>
                    <a:pt x="3445402" y="1888276"/>
                  </a:lnTo>
                  <a:lnTo>
                    <a:pt x="3458986" y="1933152"/>
                  </a:lnTo>
                  <a:lnTo>
                    <a:pt x="3468752" y="1979335"/>
                  </a:lnTo>
                  <a:lnTo>
                    <a:pt x="3474560" y="2026600"/>
                  </a:lnTo>
                  <a:lnTo>
                    <a:pt x="3476273" y="2074721"/>
                  </a:lnTo>
                </a:path>
                <a:path w="4018915" h="2994025">
                  <a:moveTo>
                    <a:pt x="3886737" y="1053895"/>
                  </a:moveTo>
                  <a:lnTo>
                    <a:pt x="3866738" y="1095795"/>
                  </a:lnTo>
                  <a:lnTo>
                    <a:pt x="3843118" y="1135531"/>
                  </a:lnTo>
                  <a:lnTo>
                    <a:pt x="3816035" y="1172859"/>
                  </a:lnTo>
                  <a:lnTo>
                    <a:pt x="3785649" y="1207535"/>
                  </a:lnTo>
                  <a:lnTo>
                    <a:pt x="3752117" y="1239315"/>
                  </a:lnTo>
                </a:path>
                <a:path w="4018915" h="2994025">
                  <a:moveTo>
                    <a:pt x="3563903" y="366190"/>
                  </a:moveTo>
                  <a:lnTo>
                    <a:pt x="3567264" y="387900"/>
                  </a:lnTo>
                  <a:lnTo>
                    <a:pt x="3569554" y="409751"/>
                  </a:lnTo>
                  <a:lnTo>
                    <a:pt x="3570797" y="431699"/>
                  </a:lnTo>
                  <a:lnTo>
                    <a:pt x="3571015" y="453693"/>
                  </a:lnTo>
                </a:path>
                <a:path w="4018915" h="2994025">
                  <a:moveTo>
                    <a:pt x="2704875" y="264082"/>
                  </a:moveTo>
                  <a:lnTo>
                    <a:pt x="2719059" y="234335"/>
                  </a:lnTo>
                  <a:lnTo>
                    <a:pt x="2735291" y="205742"/>
                  </a:lnTo>
                  <a:lnTo>
                    <a:pt x="2753524" y="178411"/>
                  </a:lnTo>
                  <a:lnTo>
                    <a:pt x="2773709" y="152449"/>
                  </a:lnTo>
                </a:path>
                <a:path w="4018915" h="2994025">
                  <a:moveTo>
                    <a:pt x="2060350" y="317295"/>
                  </a:moveTo>
                  <a:lnTo>
                    <a:pt x="2066442" y="292449"/>
                  </a:lnTo>
                  <a:lnTo>
                    <a:pt x="2074034" y="268067"/>
                  </a:lnTo>
                  <a:lnTo>
                    <a:pt x="2083103" y="244233"/>
                  </a:lnTo>
                  <a:lnTo>
                    <a:pt x="2093624" y="221029"/>
                  </a:lnTo>
                </a:path>
                <a:path w="4018915" h="2994025">
                  <a:moveTo>
                    <a:pt x="1303938" y="349934"/>
                  </a:moveTo>
                  <a:lnTo>
                    <a:pt x="1336168" y="370451"/>
                  </a:lnTo>
                  <a:lnTo>
                    <a:pt x="1367089" y="392908"/>
                  </a:lnTo>
                  <a:lnTo>
                    <a:pt x="1396628" y="417246"/>
                  </a:lnTo>
                  <a:lnTo>
                    <a:pt x="1424715" y="443406"/>
                  </a:lnTo>
                </a:path>
                <a:path w="4018915" h="2994025">
                  <a:moveTo>
                    <a:pt x="386490" y="1083994"/>
                  </a:moveTo>
                  <a:lnTo>
                    <a:pt x="379822" y="1059779"/>
                  </a:lnTo>
                  <a:lnTo>
                    <a:pt x="374107" y="1035338"/>
                  </a:lnTo>
                  <a:lnTo>
                    <a:pt x="369345" y="1010682"/>
                  </a:lnTo>
                  <a:lnTo>
                    <a:pt x="365535" y="985823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338184" y="1663065"/>
            <a:ext cx="2558416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FRACTION </a:t>
            </a:r>
            <a:r>
              <a:rPr sz="2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part : </a:t>
            </a:r>
            <a:r>
              <a:rPr sz="2400" b="1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(0.760)10…….(</a:t>
            </a:r>
            <a:r>
              <a:rPr sz="2400" b="1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)16 </a:t>
            </a:r>
            <a:r>
              <a:rPr sz="2400" b="1" spc="-53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A)DF12</a:t>
            </a:r>
            <a:r>
              <a:rPr lang="en-IN"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0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675640" marR="673100" indent="38100" algn="just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B)C28F</a:t>
            </a:r>
            <a:r>
              <a:rPr lang="en-IN"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5</a:t>
            </a:r>
            <a:r>
              <a:rPr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3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C)CA8F</a:t>
            </a:r>
            <a:r>
              <a:rPr lang="en-IN"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5</a:t>
            </a:r>
            <a:r>
              <a:rPr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3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D)</a:t>
            </a:r>
            <a:r>
              <a:rPr sz="2400" b="1" spc="-7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D</a:t>
            </a:r>
            <a:r>
              <a:rPr sz="2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8</a:t>
            </a:r>
            <a:r>
              <a:rPr sz="2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F</a:t>
            </a:r>
            <a:r>
              <a:rPr lang="en-IN" sz="2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6</a:t>
            </a:r>
            <a:endParaRPr sz="2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7124" y="682619"/>
            <a:ext cx="876667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Number</a:t>
            </a:r>
            <a:r>
              <a:rPr spc="-110" dirty="0"/>
              <a:t> </a:t>
            </a:r>
            <a:r>
              <a:rPr spc="-60" dirty="0"/>
              <a:t>System:</a:t>
            </a:r>
            <a:r>
              <a:rPr spc="-95" dirty="0"/>
              <a:t> </a:t>
            </a:r>
            <a:r>
              <a:rPr spc="-25" dirty="0"/>
              <a:t>Base</a:t>
            </a:r>
            <a:r>
              <a:rPr spc="-105" dirty="0"/>
              <a:t> </a:t>
            </a:r>
            <a:r>
              <a:rPr spc="-55" dirty="0"/>
              <a:t>Conversion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1095" y="1793861"/>
            <a:ext cx="4698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1.</a:t>
            </a:r>
            <a:r>
              <a:rPr sz="2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Binary</a:t>
            </a:r>
            <a:r>
              <a:rPr sz="2800" spc="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to</a:t>
            </a:r>
            <a:r>
              <a:rPr sz="2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Decimal </a:t>
            </a:r>
            <a:r>
              <a:rPr sz="28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Conversion:</a:t>
            </a:r>
            <a:endParaRPr sz="2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912" y="2554720"/>
            <a:ext cx="6322695" cy="3009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algn="just">
              <a:lnSpc>
                <a:spcPts val="3195"/>
              </a:lnSpc>
              <a:spcBef>
                <a:spcPts val="95"/>
              </a:spcBef>
            </a:pPr>
            <a:r>
              <a:rPr sz="2800" spc="-1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Step</a:t>
            </a:r>
            <a:r>
              <a:rPr sz="2800" spc="77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1:</a:t>
            </a:r>
            <a:r>
              <a:rPr sz="2800" spc="77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Multiply</a:t>
            </a:r>
            <a:r>
              <a:rPr sz="2800" spc="7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with</a:t>
            </a:r>
            <a:r>
              <a:rPr sz="2800" spc="7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7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powers</a:t>
            </a:r>
            <a:r>
              <a:rPr sz="2800" spc="7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70" dirty="0">
                <a:latin typeface="Cambria Math" panose="02040503050406030204"/>
                <a:cs typeface="Cambria Math" panose="02040503050406030204"/>
              </a:rPr>
              <a:t>2</a:t>
            </a:r>
            <a:r>
              <a:rPr sz="3075" spc="104" baseline="27000" dirty="0">
                <a:latin typeface="Cambria Math" panose="02040503050406030204"/>
                <a:cs typeface="Cambria Math" panose="02040503050406030204"/>
              </a:rPr>
              <a:t>𝑛</a:t>
            </a:r>
            <a:endParaRPr sz="3075" baseline="27000" dirty="0">
              <a:latin typeface="Cambria Math" panose="02040503050406030204"/>
              <a:cs typeface="Cambria Math" panose="02040503050406030204"/>
            </a:endParaRPr>
          </a:p>
          <a:p>
            <a:pPr marL="50800" algn="just">
              <a:lnSpc>
                <a:spcPts val="3195"/>
              </a:lnSpc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where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n=0,1,2,3,…</a:t>
            </a:r>
            <a:r>
              <a:rPr sz="28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starting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from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LSB.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50800" marR="26035" algn="just">
              <a:lnSpc>
                <a:spcPts val="3020"/>
              </a:lnSpc>
              <a:spcBef>
                <a:spcPts val="1045"/>
              </a:spcBef>
            </a:pPr>
            <a:r>
              <a:rPr sz="2800" spc="-1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Step</a:t>
            </a:r>
            <a:r>
              <a:rPr sz="2800" spc="60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2:</a:t>
            </a:r>
            <a:r>
              <a:rPr sz="280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Add</a:t>
            </a:r>
            <a:r>
              <a:rPr sz="2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all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decimal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numbers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corresponding</a:t>
            </a:r>
            <a:r>
              <a:rPr sz="28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coefficients.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50800" marR="23495" algn="just">
              <a:lnSpc>
                <a:spcPts val="3020"/>
              </a:lnSpc>
              <a:spcBef>
                <a:spcPts val="1005"/>
              </a:spcBef>
            </a:pPr>
            <a:r>
              <a:rPr sz="2800" spc="-1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Step</a:t>
            </a:r>
            <a:r>
              <a:rPr sz="2800" spc="-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3:</a:t>
            </a:r>
            <a:r>
              <a:rPr sz="2800" spc="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sum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obtained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would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be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the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equivalent decimal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number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representation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the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given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binary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number.</a:t>
            </a:r>
            <a:endParaRPr sz="2800" dirty="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481697" y="2246710"/>
            <a:ext cx="4255770" cy="4029075"/>
            <a:chOff x="7349092" y="1313688"/>
            <a:chExt cx="4255770" cy="40290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9092" y="1613756"/>
              <a:ext cx="4255675" cy="37287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74479" y="1313688"/>
              <a:ext cx="885444" cy="6477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357740" y="1418336"/>
              <a:ext cx="597535" cy="359410"/>
            </a:xfrm>
            <a:custGeom>
              <a:avLst/>
              <a:gdLst/>
              <a:ahLst/>
              <a:cxnLst/>
              <a:rect l="l" t="t" r="r" b="b"/>
              <a:pathLst>
                <a:path w="597534" h="359410">
                  <a:moveTo>
                    <a:pt x="53593" y="268350"/>
                  </a:moveTo>
                  <a:lnTo>
                    <a:pt x="49656" y="269366"/>
                  </a:lnTo>
                  <a:lnTo>
                    <a:pt x="48005" y="272541"/>
                  </a:lnTo>
                  <a:lnTo>
                    <a:pt x="0" y="359155"/>
                  </a:lnTo>
                  <a:lnTo>
                    <a:pt x="14097" y="358266"/>
                  </a:lnTo>
                  <a:lnTo>
                    <a:pt x="7619" y="347344"/>
                  </a:lnTo>
                  <a:lnTo>
                    <a:pt x="27696" y="335382"/>
                  </a:lnTo>
                  <a:lnTo>
                    <a:pt x="59054" y="278638"/>
                  </a:lnTo>
                  <a:lnTo>
                    <a:pt x="60832" y="275589"/>
                  </a:lnTo>
                  <a:lnTo>
                    <a:pt x="59689" y="271652"/>
                  </a:lnTo>
                  <a:lnTo>
                    <a:pt x="53593" y="268350"/>
                  </a:lnTo>
                  <a:close/>
                </a:path>
                <a:path w="597534" h="359410">
                  <a:moveTo>
                    <a:pt x="27696" y="335382"/>
                  </a:moveTo>
                  <a:lnTo>
                    <a:pt x="7619" y="347344"/>
                  </a:lnTo>
                  <a:lnTo>
                    <a:pt x="14097" y="358266"/>
                  </a:lnTo>
                  <a:lnTo>
                    <a:pt x="18146" y="355853"/>
                  </a:lnTo>
                  <a:lnTo>
                    <a:pt x="16382" y="355853"/>
                  </a:lnTo>
                  <a:lnTo>
                    <a:pt x="10794" y="346455"/>
                  </a:lnTo>
                  <a:lnTo>
                    <a:pt x="21637" y="346346"/>
                  </a:lnTo>
                  <a:lnTo>
                    <a:pt x="27696" y="335382"/>
                  </a:lnTo>
                  <a:close/>
                </a:path>
                <a:path w="597534" h="359410">
                  <a:moveTo>
                    <a:pt x="102488" y="345566"/>
                  </a:moveTo>
                  <a:lnTo>
                    <a:pt x="98932" y="345566"/>
                  </a:lnTo>
                  <a:lnTo>
                    <a:pt x="34316" y="346218"/>
                  </a:lnTo>
                  <a:lnTo>
                    <a:pt x="14097" y="358266"/>
                  </a:lnTo>
                  <a:lnTo>
                    <a:pt x="102615" y="358266"/>
                  </a:lnTo>
                  <a:lnTo>
                    <a:pt x="105409" y="355346"/>
                  </a:lnTo>
                  <a:lnTo>
                    <a:pt x="105282" y="348361"/>
                  </a:lnTo>
                  <a:lnTo>
                    <a:pt x="102488" y="345566"/>
                  </a:lnTo>
                  <a:close/>
                </a:path>
                <a:path w="597534" h="359410">
                  <a:moveTo>
                    <a:pt x="21637" y="346346"/>
                  </a:moveTo>
                  <a:lnTo>
                    <a:pt x="10794" y="346455"/>
                  </a:lnTo>
                  <a:lnTo>
                    <a:pt x="16382" y="355853"/>
                  </a:lnTo>
                  <a:lnTo>
                    <a:pt x="21637" y="346346"/>
                  </a:lnTo>
                  <a:close/>
                </a:path>
                <a:path w="597534" h="359410">
                  <a:moveTo>
                    <a:pt x="34316" y="346218"/>
                  </a:moveTo>
                  <a:lnTo>
                    <a:pt x="21637" y="346346"/>
                  </a:lnTo>
                  <a:lnTo>
                    <a:pt x="16382" y="355853"/>
                  </a:lnTo>
                  <a:lnTo>
                    <a:pt x="18146" y="355853"/>
                  </a:lnTo>
                  <a:lnTo>
                    <a:pt x="34316" y="346218"/>
                  </a:lnTo>
                  <a:close/>
                </a:path>
                <a:path w="597534" h="359410">
                  <a:moveTo>
                    <a:pt x="590550" y="0"/>
                  </a:moveTo>
                  <a:lnTo>
                    <a:pt x="27696" y="335382"/>
                  </a:lnTo>
                  <a:lnTo>
                    <a:pt x="21637" y="346346"/>
                  </a:lnTo>
                  <a:lnTo>
                    <a:pt x="34316" y="346218"/>
                  </a:lnTo>
                  <a:lnTo>
                    <a:pt x="597026" y="10922"/>
                  </a:lnTo>
                  <a:lnTo>
                    <a:pt x="5905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192528" y="2019921"/>
            <a:ext cx="351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LSB</a:t>
            </a:r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164324" y="2207213"/>
            <a:ext cx="661670" cy="647700"/>
            <a:chOff x="7004304" y="1313688"/>
            <a:chExt cx="661670" cy="64770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4304" y="1313688"/>
              <a:ext cx="661416" cy="6477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108952" y="1419225"/>
              <a:ext cx="372745" cy="358775"/>
            </a:xfrm>
            <a:custGeom>
              <a:avLst/>
              <a:gdLst/>
              <a:ahLst/>
              <a:cxnLst/>
              <a:rect l="l" t="t" r="r" b="b"/>
              <a:pathLst>
                <a:path w="372745" h="358775">
                  <a:moveTo>
                    <a:pt x="275717" y="321817"/>
                  </a:moveTo>
                  <a:lnTo>
                    <a:pt x="272288" y="323976"/>
                  </a:lnTo>
                  <a:lnTo>
                    <a:pt x="271525" y="327405"/>
                  </a:lnTo>
                  <a:lnTo>
                    <a:pt x="270637" y="330708"/>
                  </a:lnTo>
                  <a:lnTo>
                    <a:pt x="272796" y="334137"/>
                  </a:lnTo>
                  <a:lnTo>
                    <a:pt x="276225" y="335025"/>
                  </a:lnTo>
                  <a:lnTo>
                    <a:pt x="372491" y="358266"/>
                  </a:lnTo>
                  <a:lnTo>
                    <a:pt x="371336" y="354202"/>
                  </a:lnTo>
                  <a:lnTo>
                    <a:pt x="359028" y="354202"/>
                  </a:lnTo>
                  <a:lnTo>
                    <a:pt x="342067" y="337901"/>
                  </a:lnTo>
                  <a:lnTo>
                    <a:pt x="279146" y="322707"/>
                  </a:lnTo>
                  <a:lnTo>
                    <a:pt x="275717" y="321817"/>
                  </a:lnTo>
                  <a:close/>
                </a:path>
                <a:path w="372745" h="358775">
                  <a:moveTo>
                    <a:pt x="342067" y="337901"/>
                  </a:moveTo>
                  <a:lnTo>
                    <a:pt x="359028" y="354202"/>
                  </a:lnTo>
                  <a:lnTo>
                    <a:pt x="361828" y="351282"/>
                  </a:lnTo>
                  <a:lnTo>
                    <a:pt x="357377" y="351282"/>
                  </a:lnTo>
                  <a:lnTo>
                    <a:pt x="354403" y="340880"/>
                  </a:lnTo>
                  <a:lnTo>
                    <a:pt x="342067" y="337901"/>
                  </a:lnTo>
                  <a:close/>
                </a:path>
                <a:path w="372745" h="358775">
                  <a:moveTo>
                    <a:pt x="340868" y="257683"/>
                  </a:moveTo>
                  <a:lnTo>
                    <a:pt x="337566" y="258572"/>
                  </a:lnTo>
                  <a:lnTo>
                    <a:pt x="334137" y="259587"/>
                  </a:lnTo>
                  <a:lnTo>
                    <a:pt x="332231" y="263144"/>
                  </a:lnTo>
                  <a:lnTo>
                    <a:pt x="333121" y="266446"/>
                  </a:lnTo>
                  <a:lnTo>
                    <a:pt x="350978" y="328899"/>
                  </a:lnTo>
                  <a:lnTo>
                    <a:pt x="367792" y="345059"/>
                  </a:lnTo>
                  <a:lnTo>
                    <a:pt x="359028" y="354202"/>
                  </a:lnTo>
                  <a:lnTo>
                    <a:pt x="371336" y="354202"/>
                  </a:lnTo>
                  <a:lnTo>
                    <a:pt x="345440" y="263016"/>
                  </a:lnTo>
                  <a:lnTo>
                    <a:pt x="344424" y="259587"/>
                  </a:lnTo>
                  <a:lnTo>
                    <a:pt x="340868" y="257683"/>
                  </a:lnTo>
                  <a:close/>
                </a:path>
                <a:path w="372745" h="358775">
                  <a:moveTo>
                    <a:pt x="354403" y="340880"/>
                  </a:moveTo>
                  <a:lnTo>
                    <a:pt x="357377" y="351282"/>
                  </a:lnTo>
                  <a:lnTo>
                    <a:pt x="364871" y="343408"/>
                  </a:lnTo>
                  <a:lnTo>
                    <a:pt x="354403" y="340880"/>
                  </a:lnTo>
                  <a:close/>
                </a:path>
                <a:path w="372745" h="358775">
                  <a:moveTo>
                    <a:pt x="350978" y="328899"/>
                  </a:moveTo>
                  <a:lnTo>
                    <a:pt x="354403" y="340880"/>
                  </a:lnTo>
                  <a:lnTo>
                    <a:pt x="364871" y="343408"/>
                  </a:lnTo>
                  <a:lnTo>
                    <a:pt x="357377" y="351282"/>
                  </a:lnTo>
                  <a:lnTo>
                    <a:pt x="361828" y="351282"/>
                  </a:lnTo>
                  <a:lnTo>
                    <a:pt x="367792" y="345059"/>
                  </a:lnTo>
                  <a:lnTo>
                    <a:pt x="350978" y="328899"/>
                  </a:lnTo>
                  <a:close/>
                </a:path>
                <a:path w="372745" h="358775">
                  <a:moveTo>
                    <a:pt x="8763" y="0"/>
                  </a:moveTo>
                  <a:lnTo>
                    <a:pt x="0" y="9144"/>
                  </a:lnTo>
                  <a:lnTo>
                    <a:pt x="342067" y="337901"/>
                  </a:lnTo>
                  <a:lnTo>
                    <a:pt x="354403" y="340880"/>
                  </a:lnTo>
                  <a:lnTo>
                    <a:pt x="350978" y="328899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888607" y="1960262"/>
            <a:ext cx="450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 panose="020F0502020204030204"/>
                <a:cs typeface="Calibri" panose="020F0502020204030204"/>
              </a:rPr>
              <a:t>MSB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201709" y="769231"/>
            <a:ext cx="2303145" cy="1137285"/>
            <a:chOff x="172212" y="208788"/>
            <a:chExt cx="2303145" cy="113728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212" y="208788"/>
              <a:ext cx="2302764" cy="11369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84360" y="320167"/>
              <a:ext cx="2079625" cy="914400"/>
            </a:xfrm>
            <a:custGeom>
              <a:avLst/>
              <a:gdLst/>
              <a:ahLst/>
              <a:cxnLst/>
              <a:rect l="l" t="t" r="r" b="b"/>
              <a:pathLst>
                <a:path w="2079625" h="914400">
                  <a:moveTo>
                    <a:pt x="1620411" y="2"/>
                  </a:moveTo>
                  <a:lnTo>
                    <a:pt x="1569412" y="2516"/>
                  </a:lnTo>
                  <a:lnTo>
                    <a:pt x="1520335" y="11629"/>
                  </a:lnTo>
                  <a:lnTo>
                    <a:pt x="1475157" y="27248"/>
                  </a:lnTo>
                  <a:lnTo>
                    <a:pt x="1435854" y="49275"/>
                  </a:lnTo>
                  <a:lnTo>
                    <a:pt x="1420190" y="38332"/>
                  </a:lnTo>
                  <a:lnTo>
                    <a:pt x="1383384" y="20111"/>
                  </a:lnTo>
                  <a:lnTo>
                    <a:pt x="1309281" y="2058"/>
                  </a:lnTo>
                  <a:lnTo>
                    <a:pt x="1254945" y="0"/>
                  </a:lnTo>
                  <a:lnTo>
                    <a:pt x="1202254" y="6238"/>
                  </a:lnTo>
                  <a:lnTo>
                    <a:pt x="1153891" y="20235"/>
                  </a:lnTo>
                  <a:lnTo>
                    <a:pt x="1112541" y="41449"/>
                  </a:lnTo>
                  <a:lnTo>
                    <a:pt x="1080889" y="69341"/>
                  </a:lnTo>
                  <a:lnTo>
                    <a:pt x="1067207" y="61843"/>
                  </a:lnTo>
                  <a:lnTo>
                    <a:pt x="1021326" y="43179"/>
                  </a:lnTo>
                  <a:lnTo>
                    <a:pt x="973211" y="31391"/>
                  </a:lnTo>
                  <a:lnTo>
                    <a:pt x="923662" y="25761"/>
                  </a:lnTo>
                  <a:lnTo>
                    <a:pt x="874074" y="26030"/>
                  </a:lnTo>
                  <a:lnTo>
                    <a:pt x="825843" y="31940"/>
                  </a:lnTo>
                  <a:lnTo>
                    <a:pt x="780363" y="43232"/>
                  </a:lnTo>
                  <a:lnTo>
                    <a:pt x="739029" y="59646"/>
                  </a:lnTo>
                  <a:lnTo>
                    <a:pt x="703234" y="80924"/>
                  </a:lnTo>
                  <a:lnTo>
                    <a:pt x="674375" y="106806"/>
                  </a:lnTo>
                  <a:lnTo>
                    <a:pt x="625543" y="92827"/>
                  </a:lnTo>
                  <a:lnTo>
                    <a:pt x="573866" y="83931"/>
                  </a:lnTo>
                  <a:lnTo>
                    <a:pt x="520443" y="80250"/>
                  </a:lnTo>
                  <a:lnTo>
                    <a:pt x="466374" y="81914"/>
                  </a:lnTo>
                  <a:lnTo>
                    <a:pt x="409216" y="89732"/>
                  </a:lnTo>
                  <a:lnTo>
                    <a:pt x="356790" y="103122"/>
                  </a:lnTo>
                  <a:lnTo>
                    <a:pt x="309880" y="121463"/>
                  </a:lnTo>
                  <a:lnTo>
                    <a:pt x="269273" y="144139"/>
                  </a:lnTo>
                  <a:lnTo>
                    <a:pt x="235753" y="170529"/>
                  </a:lnTo>
                  <a:lnTo>
                    <a:pt x="210106" y="200015"/>
                  </a:lnTo>
                  <a:lnTo>
                    <a:pt x="185573" y="265801"/>
                  </a:lnTo>
                  <a:lnTo>
                    <a:pt x="188257" y="300862"/>
                  </a:lnTo>
                  <a:lnTo>
                    <a:pt x="186505" y="303783"/>
                  </a:lnTo>
                  <a:lnTo>
                    <a:pt x="138459" y="310247"/>
                  </a:lnTo>
                  <a:lnTo>
                    <a:pt x="94820" y="323103"/>
                  </a:lnTo>
                  <a:lnTo>
                    <a:pt x="57292" y="341699"/>
                  </a:lnTo>
                  <a:lnTo>
                    <a:pt x="3388" y="402929"/>
                  </a:lnTo>
                  <a:lnTo>
                    <a:pt x="0" y="441753"/>
                  </a:lnTo>
                  <a:lnTo>
                    <a:pt x="16179" y="479011"/>
                  </a:lnTo>
                  <a:lnTo>
                    <a:pt x="50695" y="511861"/>
                  </a:lnTo>
                  <a:lnTo>
                    <a:pt x="102316" y="537463"/>
                  </a:lnTo>
                  <a:lnTo>
                    <a:pt x="74885" y="559335"/>
                  </a:lnTo>
                  <a:lnTo>
                    <a:pt x="56209" y="583945"/>
                  </a:lnTo>
                  <a:lnTo>
                    <a:pt x="46791" y="610365"/>
                  </a:lnTo>
                  <a:lnTo>
                    <a:pt x="47135" y="637666"/>
                  </a:lnTo>
                  <a:lnTo>
                    <a:pt x="87915" y="698490"/>
                  </a:lnTo>
                  <a:lnTo>
                    <a:pt x="125437" y="721407"/>
                  </a:lnTo>
                  <a:lnTo>
                    <a:pt x="171421" y="737921"/>
                  </a:lnTo>
                  <a:lnTo>
                    <a:pt x="223648" y="746978"/>
                  </a:lnTo>
                  <a:lnTo>
                    <a:pt x="279900" y="747521"/>
                  </a:lnTo>
                  <a:lnTo>
                    <a:pt x="283825" y="751585"/>
                  </a:lnTo>
                  <a:lnTo>
                    <a:pt x="315551" y="778579"/>
                  </a:lnTo>
                  <a:lnTo>
                    <a:pt x="352563" y="801915"/>
                  </a:lnTo>
                  <a:lnTo>
                    <a:pt x="394073" y="821474"/>
                  </a:lnTo>
                  <a:lnTo>
                    <a:pt x="439292" y="837139"/>
                  </a:lnTo>
                  <a:lnTo>
                    <a:pt x="487431" y="848791"/>
                  </a:lnTo>
                  <a:lnTo>
                    <a:pt x="537703" y="856310"/>
                  </a:lnTo>
                  <a:lnTo>
                    <a:pt x="589320" y="859580"/>
                  </a:lnTo>
                  <a:lnTo>
                    <a:pt x="641492" y="858481"/>
                  </a:lnTo>
                  <a:lnTo>
                    <a:pt x="693433" y="852894"/>
                  </a:lnTo>
                  <a:lnTo>
                    <a:pt x="744352" y="842702"/>
                  </a:lnTo>
                  <a:lnTo>
                    <a:pt x="793463" y="827785"/>
                  </a:lnTo>
                  <a:lnTo>
                    <a:pt x="828451" y="854049"/>
                  </a:lnTo>
                  <a:lnTo>
                    <a:pt x="870095" y="876157"/>
                  </a:lnTo>
                  <a:lnTo>
                    <a:pt x="917396" y="893669"/>
                  </a:lnTo>
                  <a:lnTo>
                    <a:pt x="969358" y="906144"/>
                  </a:lnTo>
                  <a:lnTo>
                    <a:pt x="1026763" y="913304"/>
                  </a:lnTo>
                  <a:lnTo>
                    <a:pt x="1083730" y="914199"/>
                  </a:lnTo>
                  <a:lnTo>
                    <a:pt x="1139118" y="909197"/>
                  </a:lnTo>
                  <a:lnTo>
                    <a:pt x="1191787" y="898667"/>
                  </a:lnTo>
                  <a:lnTo>
                    <a:pt x="1240594" y="882977"/>
                  </a:lnTo>
                  <a:lnTo>
                    <a:pt x="1284399" y="862494"/>
                  </a:lnTo>
                  <a:lnTo>
                    <a:pt x="1322060" y="837587"/>
                  </a:lnTo>
                  <a:lnTo>
                    <a:pt x="1352436" y="808622"/>
                  </a:lnTo>
                  <a:lnTo>
                    <a:pt x="1374386" y="775969"/>
                  </a:lnTo>
                  <a:lnTo>
                    <a:pt x="1408212" y="786741"/>
                  </a:lnTo>
                  <a:lnTo>
                    <a:pt x="1444014" y="794607"/>
                  </a:lnTo>
                  <a:lnTo>
                    <a:pt x="1481293" y="799472"/>
                  </a:lnTo>
                  <a:lnTo>
                    <a:pt x="1519547" y="801242"/>
                  </a:lnTo>
                  <a:lnTo>
                    <a:pt x="1575670" y="798133"/>
                  </a:lnTo>
                  <a:lnTo>
                    <a:pt x="1628031" y="788677"/>
                  </a:lnTo>
                  <a:lnTo>
                    <a:pt x="1675502" y="773543"/>
                  </a:lnTo>
                  <a:lnTo>
                    <a:pt x="1716953" y="753395"/>
                  </a:lnTo>
                  <a:lnTo>
                    <a:pt x="1751254" y="728902"/>
                  </a:lnTo>
                  <a:lnTo>
                    <a:pt x="1777276" y="700730"/>
                  </a:lnTo>
                  <a:lnTo>
                    <a:pt x="1799963" y="636015"/>
                  </a:lnTo>
                  <a:lnTo>
                    <a:pt x="1840939" y="630916"/>
                  </a:lnTo>
                  <a:lnTo>
                    <a:pt x="1880307" y="622744"/>
                  </a:lnTo>
                  <a:lnTo>
                    <a:pt x="1917603" y="611620"/>
                  </a:lnTo>
                  <a:lnTo>
                    <a:pt x="2000424" y="570556"/>
                  </a:lnTo>
                  <a:lnTo>
                    <a:pt x="2037382" y="539218"/>
                  </a:lnTo>
                  <a:lnTo>
                    <a:pt x="2062993" y="504748"/>
                  </a:lnTo>
                  <a:lnTo>
                    <a:pt x="2077014" y="468249"/>
                  </a:lnTo>
                  <a:lnTo>
                    <a:pt x="2079200" y="430820"/>
                  </a:lnTo>
                  <a:lnTo>
                    <a:pt x="2069307" y="393565"/>
                  </a:lnTo>
                  <a:lnTo>
                    <a:pt x="2047091" y="357583"/>
                  </a:lnTo>
                  <a:lnTo>
                    <a:pt x="2012307" y="323976"/>
                  </a:lnTo>
                  <a:lnTo>
                    <a:pt x="2017006" y="317372"/>
                  </a:lnTo>
                  <a:lnTo>
                    <a:pt x="2020943" y="310641"/>
                  </a:lnTo>
                  <a:lnTo>
                    <a:pt x="2024118" y="303783"/>
                  </a:lnTo>
                  <a:lnTo>
                    <a:pt x="2033031" y="268656"/>
                  </a:lnTo>
                  <a:lnTo>
                    <a:pt x="2028593" y="234350"/>
                  </a:lnTo>
                  <a:lnTo>
                    <a:pt x="1983998" y="172737"/>
                  </a:lnTo>
                  <a:lnTo>
                    <a:pt x="1946004" y="147696"/>
                  </a:lnTo>
                  <a:lnTo>
                    <a:pt x="1898988" y="128008"/>
                  </a:lnTo>
                  <a:lnTo>
                    <a:pt x="1844032" y="114807"/>
                  </a:lnTo>
                  <a:lnTo>
                    <a:pt x="1833442" y="91527"/>
                  </a:lnTo>
                  <a:lnTo>
                    <a:pt x="1793544" y="50157"/>
                  </a:lnTo>
                  <a:lnTo>
                    <a:pt x="1720265" y="15159"/>
                  </a:lnTo>
                  <a:lnTo>
                    <a:pt x="1671354" y="4185"/>
                  </a:lnTo>
                  <a:lnTo>
                    <a:pt x="1620411" y="2"/>
                  </a:lnTo>
                  <a:close/>
                </a:path>
              </a:pathLst>
            </a:custGeom>
            <a:solidFill>
              <a:srgbClr val="76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4360" y="320167"/>
              <a:ext cx="2079625" cy="914400"/>
            </a:xfrm>
            <a:custGeom>
              <a:avLst/>
              <a:gdLst/>
              <a:ahLst/>
              <a:cxnLst/>
              <a:rect l="l" t="t" r="r" b="b"/>
              <a:pathLst>
                <a:path w="2079625" h="914400">
                  <a:moveTo>
                    <a:pt x="188257" y="300862"/>
                  </a:moveTo>
                  <a:lnTo>
                    <a:pt x="193118" y="231979"/>
                  </a:lnTo>
                  <a:lnTo>
                    <a:pt x="235753" y="170529"/>
                  </a:lnTo>
                  <a:lnTo>
                    <a:pt x="269273" y="144139"/>
                  </a:lnTo>
                  <a:lnTo>
                    <a:pt x="309880" y="121463"/>
                  </a:lnTo>
                  <a:lnTo>
                    <a:pt x="356790" y="103122"/>
                  </a:lnTo>
                  <a:lnTo>
                    <a:pt x="409216" y="89732"/>
                  </a:lnTo>
                  <a:lnTo>
                    <a:pt x="466374" y="81914"/>
                  </a:lnTo>
                  <a:lnTo>
                    <a:pt x="520443" y="80250"/>
                  </a:lnTo>
                  <a:lnTo>
                    <a:pt x="573866" y="83931"/>
                  </a:lnTo>
                  <a:lnTo>
                    <a:pt x="625543" y="92827"/>
                  </a:lnTo>
                  <a:lnTo>
                    <a:pt x="674375" y="106806"/>
                  </a:lnTo>
                  <a:lnTo>
                    <a:pt x="703234" y="80924"/>
                  </a:lnTo>
                  <a:lnTo>
                    <a:pt x="739029" y="59646"/>
                  </a:lnTo>
                  <a:lnTo>
                    <a:pt x="780363" y="43232"/>
                  </a:lnTo>
                  <a:lnTo>
                    <a:pt x="825843" y="31940"/>
                  </a:lnTo>
                  <a:lnTo>
                    <a:pt x="874074" y="26030"/>
                  </a:lnTo>
                  <a:lnTo>
                    <a:pt x="923662" y="25761"/>
                  </a:lnTo>
                  <a:lnTo>
                    <a:pt x="973211" y="31391"/>
                  </a:lnTo>
                  <a:lnTo>
                    <a:pt x="1021326" y="43179"/>
                  </a:lnTo>
                  <a:lnTo>
                    <a:pt x="1067207" y="61843"/>
                  </a:lnTo>
                  <a:lnTo>
                    <a:pt x="1080889" y="69341"/>
                  </a:lnTo>
                  <a:lnTo>
                    <a:pt x="1112541" y="41449"/>
                  </a:lnTo>
                  <a:lnTo>
                    <a:pt x="1153891" y="20235"/>
                  </a:lnTo>
                  <a:lnTo>
                    <a:pt x="1202254" y="6238"/>
                  </a:lnTo>
                  <a:lnTo>
                    <a:pt x="1254945" y="0"/>
                  </a:lnTo>
                  <a:lnTo>
                    <a:pt x="1309281" y="2058"/>
                  </a:lnTo>
                  <a:lnTo>
                    <a:pt x="1362575" y="12953"/>
                  </a:lnTo>
                  <a:lnTo>
                    <a:pt x="1402644" y="28590"/>
                  </a:lnTo>
                  <a:lnTo>
                    <a:pt x="1435854" y="49275"/>
                  </a:lnTo>
                  <a:lnTo>
                    <a:pt x="1475157" y="27248"/>
                  </a:lnTo>
                  <a:lnTo>
                    <a:pt x="1520335" y="11629"/>
                  </a:lnTo>
                  <a:lnTo>
                    <a:pt x="1569412" y="2516"/>
                  </a:lnTo>
                  <a:lnTo>
                    <a:pt x="1620411" y="2"/>
                  </a:lnTo>
                  <a:lnTo>
                    <a:pt x="1671354" y="4185"/>
                  </a:lnTo>
                  <a:lnTo>
                    <a:pt x="1720265" y="15159"/>
                  </a:lnTo>
                  <a:lnTo>
                    <a:pt x="1765165" y="33019"/>
                  </a:lnTo>
                  <a:lnTo>
                    <a:pt x="1816458" y="69818"/>
                  </a:lnTo>
                  <a:lnTo>
                    <a:pt x="1844032" y="114807"/>
                  </a:lnTo>
                  <a:lnTo>
                    <a:pt x="1898988" y="128008"/>
                  </a:lnTo>
                  <a:lnTo>
                    <a:pt x="1946004" y="147696"/>
                  </a:lnTo>
                  <a:lnTo>
                    <a:pt x="1983998" y="172737"/>
                  </a:lnTo>
                  <a:lnTo>
                    <a:pt x="2011889" y="202000"/>
                  </a:lnTo>
                  <a:lnTo>
                    <a:pt x="2033031" y="268656"/>
                  </a:lnTo>
                  <a:lnTo>
                    <a:pt x="2024118" y="303783"/>
                  </a:lnTo>
                  <a:lnTo>
                    <a:pt x="2020943" y="310641"/>
                  </a:lnTo>
                  <a:lnTo>
                    <a:pt x="2017006" y="317372"/>
                  </a:lnTo>
                  <a:lnTo>
                    <a:pt x="2012307" y="323976"/>
                  </a:lnTo>
                  <a:lnTo>
                    <a:pt x="2047091" y="357583"/>
                  </a:lnTo>
                  <a:lnTo>
                    <a:pt x="2069307" y="393565"/>
                  </a:lnTo>
                  <a:lnTo>
                    <a:pt x="2079200" y="430820"/>
                  </a:lnTo>
                  <a:lnTo>
                    <a:pt x="2077014" y="468249"/>
                  </a:lnTo>
                  <a:lnTo>
                    <a:pt x="2062993" y="504748"/>
                  </a:lnTo>
                  <a:lnTo>
                    <a:pt x="2037382" y="539218"/>
                  </a:lnTo>
                  <a:lnTo>
                    <a:pt x="2000424" y="570556"/>
                  </a:lnTo>
                  <a:lnTo>
                    <a:pt x="1952363" y="597661"/>
                  </a:lnTo>
                  <a:lnTo>
                    <a:pt x="1880307" y="622744"/>
                  </a:lnTo>
                  <a:lnTo>
                    <a:pt x="1840939" y="630916"/>
                  </a:lnTo>
                  <a:lnTo>
                    <a:pt x="1799963" y="636015"/>
                  </a:lnTo>
                  <a:lnTo>
                    <a:pt x="1793889" y="669545"/>
                  </a:lnTo>
                  <a:lnTo>
                    <a:pt x="1751254" y="728902"/>
                  </a:lnTo>
                  <a:lnTo>
                    <a:pt x="1716953" y="753395"/>
                  </a:lnTo>
                  <a:lnTo>
                    <a:pt x="1675502" y="773543"/>
                  </a:lnTo>
                  <a:lnTo>
                    <a:pt x="1628031" y="788677"/>
                  </a:lnTo>
                  <a:lnTo>
                    <a:pt x="1575670" y="798133"/>
                  </a:lnTo>
                  <a:lnTo>
                    <a:pt x="1519547" y="801242"/>
                  </a:lnTo>
                  <a:lnTo>
                    <a:pt x="1481293" y="799472"/>
                  </a:lnTo>
                  <a:lnTo>
                    <a:pt x="1444014" y="794607"/>
                  </a:lnTo>
                  <a:lnTo>
                    <a:pt x="1408212" y="786741"/>
                  </a:lnTo>
                  <a:lnTo>
                    <a:pt x="1374386" y="775969"/>
                  </a:lnTo>
                  <a:lnTo>
                    <a:pt x="1352436" y="808622"/>
                  </a:lnTo>
                  <a:lnTo>
                    <a:pt x="1322060" y="837587"/>
                  </a:lnTo>
                  <a:lnTo>
                    <a:pt x="1284399" y="862494"/>
                  </a:lnTo>
                  <a:lnTo>
                    <a:pt x="1240594" y="882977"/>
                  </a:lnTo>
                  <a:lnTo>
                    <a:pt x="1191787" y="898667"/>
                  </a:lnTo>
                  <a:lnTo>
                    <a:pt x="1139118" y="909197"/>
                  </a:lnTo>
                  <a:lnTo>
                    <a:pt x="1083730" y="914199"/>
                  </a:lnTo>
                  <a:lnTo>
                    <a:pt x="1026763" y="913304"/>
                  </a:lnTo>
                  <a:lnTo>
                    <a:pt x="969358" y="906144"/>
                  </a:lnTo>
                  <a:lnTo>
                    <a:pt x="917396" y="893669"/>
                  </a:lnTo>
                  <a:lnTo>
                    <a:pt x="870095" y="876157"/>
                  </a:lnTo>
                  <a:lnTo>
                    <a:pt x="828451" y="854049"/>
                  </a:lnTo>
                  <a:lnTo>
                    <a:pt x="793463" y="827785"/>
                  </a:lnTo>
                  <a:lnTo>
                    <a:pt x="744352" y="842702"/>
                  </a:lnTo>
                  <a:lnTo>
                    <a:pt x="693433" y="852894"/>
                  </a:lnTo>
                  <a:lnTo>
                    <a:pt x="641492" y="858481"/>
                  </a:lnTo>
                  <a:lnTo>
                    <a:pt x="589320" y="859580"/>
                  </a:lnTo>
                  <a:lnTo>
                    <a:pt x="537703" y="856310"/>
                  </a:lnTo>
                  <a:lnTo>
                    <a:pt x="487431" y="848791"/>
                  </a:lnTo>
                  <a:lnTo>
                    <a:pt x="439292" y="837139"/>
                  </a:lnTo>
                  <a:lnTo>
                    <a:pt x="394073" y="821474"/>
                  </a:lnTo>
                  <a:lnTo>
                    <a:pt x="352563" y="801915"/>
                  </a:lnTo>
                  <a:lnTo>
                    <a:pt x="315551" y="778579"/>
                  </a:lnTo>
                  <a:lnTo>
                    <a:pt x="283825" y="751585"/>
                  </a:lnTo>
                  <a:lnTo>
                    <a:pt x="282491" y="750188"/>
                  </a:lnTo>
                  <a:lnTo>
                    <a:pt x="281183" y="748918"/>
                  </a:lnTo>
                  <a:lnTo>
                    <a:pt x="279900" y="747521"/>
                  </a:lnTo>
                  <a:lnTo>
                    <a:pt x="223648" y="746978"/>
                  </a:lnTo>
                  <a:lnTo>
                    <a:pt x="171421" y="737921"/>
                  </a:lnTo>
                  <a:lnTo>
                    <a:pt x="125437" y="721407"/>
                  </a:lnTo>
                  <a:lnTo>
                    <a:pt x="87915" y="698490"/>
                  </a:lnTo>
                  <a:lnTo>
                    <a:pt x="61075" y="670225"/>
                  </a:lnTo>
                  <a:lnTo>
                    <a:pt x="46791" y="610365"/>
                  </a:lnTo>
                  <a:lnTo>
                    <a:pt x="56209" y="583945"/>
                  </a:lnTo>
                  <a:lnTo>
                    <a:pt x="74885" y="559335"/>
                  </a:lnTo>
                  <a:lnTo>
                    <a:pt x="102316" y="537463"/>
                  </a:lnTo>
                  <a:lnTo>
                    <a:pt x="50695" y="511861"/>
                  </a:lnTo>
                  <a:lnTo>
                    <a:pt x="16179" y="479011"/>
                  </a:lnTo>
                  <a:lnTo>
                    <a:pt x="0" y="441753"/>
                  </a:lnTo>
                  <a:lnTo>
                    <a:pt x="3388" y="402929"/>
                  </a:lnTo>
                  <a:lnTo>
                    <a:pt x="27577" y="365378"/>
                  </a:lnTo>
                  <a:lnTo>
                    <a:pt x="94820" y="323103"/>
                  </a:lnTo>
                  <a:lnTo>
                    <a:pt x="138459" y="310247"/>
                  </a:lnTo>
                  <a:lnTo>
                    <a:pt x="186505" y="303783"/>
                  </a:lnTo>
                  <a:lnTo>
                    <a:pt x="188257" y="300862"/>
                  </a:lnTo>
                  <a:close/>
                </a:path>
                <a:path w="2079625" h="914400">
                  <a:moveTo>
                    <a:pt x="226408" y="550798"/>
                  </a:moveTo>
                  <a:lnTo>
                    <a:pt x="194600" y="550856"/>
                  </a:lnTo>
                  <a:lnTo>
                    <a:pt x="163332" y="548020"/>
                  </a:lnTo>
                  <a:lnTo>
                    <a:pt x="133137" y="542351"/>
                  </a:lnTo>
                  <a:lnTo>
                    <a:pt x="104551" y="533907"/>
                  </a:lnTo>
                </a:path>
                <a:path w="2079625" h="914400">
                  <a:moveTo>
                    <a:pt x="333926" y="735456"/>
                  </a:moveTo>
                  <a:lnTo>
                    <a:pt x="320951" y="738243"/>
                  </a:lnTo>
                  <a:lnTo>
                    <a:pt x="307712" y="740505"/>
                  </a:lnTo>
                  <a:lnTo>
                    <a:pt x="294252" y="742243"/>
                  </a:lnTo>
                  <a:lnTo>
                    <a:pt x="280612" y="743457"/>
                  </a:lnTo>
                </a:path>
                <a:path w="2079625" h="914400">
                  <a:moveTo>
                    <a:pt x="793336" y="824102"/>
                  </a:moveTo>
                  <a:lnTo>
                    <a:pt x="784083" y="815294"/>
                  </a:lnTo>
                  <a:lnTo>
                    <a:pt x="775634" y="806211"/>
                  </a:lnTo>
                  <a:lnTo>
                    <a:pt x="768006" y="796867"/>
                  </a:lnTo>
                  <a:lnTo>
                    <a:pt x="761218" y="787272"/>
                  </a:lnTo>
                </a:path>
                <a:path w="2079625" h="914400">
                  <a:moveTo>
                    <a:pt x="1387340" y="732281"/>
                  </a:moveTo>
                  <a:lnTo>
                    <a:pt x="1385533" y="742539"/>
                  </a:lnTo>
                  <a:lnTo>
                    <a:pt x="1382784" y="752713"/>
                  </a:lnTo>
                  <a:lnTo>
                    <a:pt x="1379107" y="762767"/>
                  </a:lnTo>
                  <a:lnTo>
                    <a:pt x="1374513" y="772667"/>
                  </a:lnTo>
                </a:path>
                <a:path w="2079625" h="914400">
                  <a:moveTo>
                    <a:pt x="1642483" y="482599"/>
                  </a:moveTo>
                  <a:lnTo>
                    <a:pt x="1695843" y="502925"/>
                  </a:lnTo>
                  <a:lnTo>
                    <a:pt x="1739412" y="529407"/>
                  </a:lnTo>
                  <a:lnTo>
                    <a:pt x="1771935" y="560826"/>
                  </a:lnTo>
                  <a:lnTo>
                    <a:pt x="1792156" y="595965"/>
                  </a:lnTo>
                  <a:lnTo>
                    <a:pt x="1798820" y="633602"/>
                  </a:lnTo>
                </a:path>
                <a:path w="2079625" h="914400">
                  <a:moveTo>
                    <a:pt x="2011418" y="321690"/>
                  </a:moveTo>
                  <a:lnTo>
                    <a:pt x="1998185" y="337595"/>
                  </a:lnTo>
                  <a:lnTo>
                    <a:pt x="1982034" y="352440"/>
                  </a:lnTo>
                  <a:lnTo>
                    <a:pt x="1963144" y="366071"/>
                  </a:lnTo>
                  <a:lnTo>
                    <a:pt x="1941695" y="378332"/>
                  </a:lnTo>
                </a:path>
                <a:path w="2079625" h="914400">
                  <a:moveTo>
                    <a:pt x="1844286" y="111632"/>
                  </a:moveTo>
                  <a:lnTo>
                    <a:pt x="1846005" y="118246"/>
                  </a:lnTo>
                  <a:lnTo>
                    <a:pt x="1847176" y="124920"/>
                  </a:lnTo>
                  <a:lnTo>
                    <a:pt x="1847823" y="131617"/>
                  </a:lnTo>
                  <a:lnTo>
                    <a:pt x="1847969" y="138302"/>
                  </a:lnTo>
                </a:path>
                <a:path w="2079625" h="914400">
                  <a:moveTo>
                    <a:pt x="1399532" y="80390"/>
                  </a:moveTo>
                  <a:lnTo>
                    <a:pt x="1406857" y="71302"/>
                  </a:lnTo>
                  <a:lnTo>
                    <a:pt x="1415265" y="62547"/>
                  </a:lnTo>
                  <a:lnTo>
                    <a:pt x="1424696" y="54173"/>
                  </a:lnTo>
                  <a:lnTo>
                    <a:pt x="1435092" y="46227"/>
                  </a:lnTo>
                </a:path>
                <a:path w="2079625" h="914400">
                  <a:moveTo>
                    <a:pt x="1065776" y="96646"/>
                  </a:moveTo>
                  <a:lnTo>
                    <a:pt x="1068939" y="89078"/>
                  </a:lnTo>
                  <a:lnTo>
                    <a:pt x="1072888" y="81629"/>
                  </a:lnTo>
                  <a:lnTo>
                    <a:pt x="1077599" y="74322"/>
                  </a:lnTo>
                  <a:lnTo>
                    <a:pt x="1083048" y="67182"/>
                  </a:lnTo>
                </a:path>
                <a:path w="2079625" h="914400">
                  <a:moveTo>
                    <a:pt x="674134" y="106679"/>
                  </a:moveTo>
                  <a:lnTo>
                    <a:pt x="690829" y="112910"/>
                  </a:lnTo>
                  <a:lnTo>
                    <a:pt x="706844" y="119761"/>
                  </a:lnTo>
                  <a:lnTo>
                    <a:pt x="722138" y="127182"/>
                  </a:lnTo>
                  <a:lnTo>
                    <a:pt x="736669" y="135127"/>
                  </a:lnTo>
                </a:path>
                <a:path w="2079625" h="914400">
                  <a:moveTo>
                    <a:pt x="199179" y="330961"/>
                  </a:moveTo>
                  <a:lnTo>
                    <a:pt x="195710" y="323580"/>
                  </a:lnTo>
                  <a:lnTo>
                    <a:pt x="192734" y="316102"/>
                  </a:lnTo>
                  <a:lnTo>
                    <a:pt x="190253" y="308530"/>
                  </a:lnTo>
                  <a:lnTo>
                    <a:pt x="188270" y="300862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87385" y="1137225"/>
            <a:ext cx="1146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1800" b="1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1800" b="1" spc="-3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g</a:t>
            </a:r>
            <a:r>
              <a:rPr sz="18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er</a:t>
            </a:r>
            <a:r>
              <a:rPr sz="1800" b="1" spc="-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part</a:t>
            </a:r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4936" y="682619"/>
            <a:ext cx="9048863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Number</a:t>
            </a:r>
            <a:r>
              <a:rPr spc="-110" dirty="0"/>
              <a:t> </a:t>
            </a:r>
            <a:r>
              <a:rPr spc="-60" dirty="0"/>
              <a:t>System:</a:t>
            </a:r>
            <a:r>
              <a:rPr spc="-95" dirty="0"/>
              <a:t> </a:t>
            </a:r>
            <a:r>
              <a:rPr spc="-25" dirty="0"/>
              <a:t>Base</a:t>
            </a:r>
            <a:r>
              <a:rPr spc="-105" dirty="0"/>
              <a:t> </a:t>
            </a:r>
            <a:r>
              <a:rPr spc="-55" dirty="0"/>
              <a:t>Conversion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5650" y="1425536"/>
            <a:ext cx="6014720" cy="284035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Binary </a:t>
            </a:r>
            <a:r>
              <a:rPr sz="28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to</a:t>
            </a:r>
            <a:r>
              <a:rPr sz="28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Decimal</a:t>
            </a:r>
            <a:r>
              <a:rPr sz="2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Conversion: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38100">
              <a:lnSpc>
                <a:spcPts val="3190"/>
              </a:lnSpc>
              <a:spcBef>
                <a:spcPts val="675"/>
              </a:spcBef>
              <a:tabLst>
                <a:tab pos="816610" algn="l"/>
                <a:tab pos="1229995" algn="l"/>
                <a:tab pos="2567940" algn="l"/>
                <a:tab pos="3344545" algn="l"/>
                <a:tab pos="3965575" algn="l"/>
                <a:tab pos="5160645" algn="l"/>
                <a:tab pos="5593715" algn="l"/>
              </a:tabLst>
            </a:pPr>
            <a:r>
              <a:rPr sz="2800" spc="-1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Step	</a:t>
            </a:r>
            <a:r>
              <a:rPr sz="2800" spc="-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1:	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Multiply	with	the	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powers	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	</a:t>
            </a:r>
            <a:r>
              <a:rPr sz="2800" spc="70" dirty="0">
                <a:latin typeface="Cambria Math" panose="02040503050406030204"/>
                <a:cs typeface="Cambria Math" panose="02040503050406030204"/>
              </a:rPr>
              <a:t>2</a:t>
            </a:r>
            <a:r>
              <a:rPr sz="3075" spc="104" baseline="27000" dirty="0">
                <a:latin typeface="Cambria Math" panose="02040503050406030204"/>
                <a:cs typeface="Cambria Math" panose="02040503050406030204"/>
              </a:rPr>
              <a:t>𝑛</a:t>
            </a:r>
            <a:endParaRPr sz="3075" baseline="27000">
              <a:latin typeface="Cambria Math" panose="02040503050406030204"/>
              <a:cs typeface="Cambria Math" panose="02040503050406030204"/>
            </a:endParaRPr>
          </a:p>
          <a:p>
            <a:pPr marL="38100">
              <a:lnSpc>
                <a:spcPts val="3190"/>
              </a:lnSpc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where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n=0,1,2,3,…</a:t>
            </a:r>
            <a:r>
              <a:rPr sz="28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starting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from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LSB.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38100" marR="31115">
              <a:lnSpc>
                <a:spcPts val="3030"/>
              </a:lnSpc>
              <a:spcBef>
                <a:spcPts val="1040"/>
              </a:spcBef>
              <a:tabLst>
                <a:tab pos="882650" algn="l"/>
                <a:tab pos="1360805" algn="l"/>
                <a:tab pos="2144395" algn="l"/>
                <a:tab pos="2679065" algn="l"/>
                <a:tab pos="3365500" algn="l"/>
                <a:tab pos="4697095" algn="l"/>
              </a:tabLst>
            </a:pPr>
            <a:r>
              <a:rPr sz="2800" spc="-1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S</a:t>
            </a:r>
            <a:r>
              <a:rPr sz="2800" spc="-3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800" spc="-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ep</a:t>
            </a:r>
            <a:r>
              <a:rPr sz="280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spc="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2800" spc="-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:</a:t>
            </a:r>
            <a:r>
              <a:rPr sz="280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spc="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</a:t>
            </a: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</a:t>
            </a:r>
            <a:r>
              <a:rPr sz="2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all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decima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l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nu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m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be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r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s 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corresponding</a:t>
            </a:r>
            <a:r>
              <a:rPr sz="28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coefficients.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38100">
              <a:lnSpc>
                <a:spcPct val="100000"/>
              </a:lnSpc>
              <a:spcBef>
                <a:spcPts val="610"/>
              </a:spcBef>
            </a:pPr>
            <a:r>
              <a:rPr sz="2800" spc="-1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Step</a:t>
            </a:r>
            <a:r>
              <a:rPr sz="2800" spc="31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3:</a:t>
            </a:r>
            <a:r>
              <a:rPr sz="2800" spc="31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3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sum</a:t>
            </a:r>
            <a:r>
              <a:rPr sz="2800" spc="3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obtained</a:t>
            </a:r>
            <a:r>
              <a:rPr sz="2800" spc="3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would</a:t>
            </a:r>
            <a:r>
              <a:rPr sz="2800" spc="3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be</a:t>
            </a:r>
            <a:r>
              <a:rPr sz="2800" spc="3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62000" y="4299584"/>
          <a:ext cx="6001383" cy="1122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2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935">
                <a:tc>
                  <a:txBody>
                    <a:bodyPr/>
                    <a:lstStyle/>
                    <a:p>
                      <a:pPr marL="31750">
                        <a:lnSpc>
                          <a:spcPts val="2655"/>
                        </a:lnSpc>
                      </a:pPr>
                      <a:r>
                        <a:rPr sz="2800" spc="-10" dirty="0">
                          <a:latin typeface="Calibri" panose="020F0502020204030204"/>
                          <a:cs typeface="Calibri" panose="020F0502020204030204"/>
                        </a:rPr>
                        <a:t>equivalent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ts val="2655"/>
                        </a:lnSpc>
                      </a:pPr>
                      <a:r>
                        <a:rPr sz="2800" spc="-10" dirty="0">
                          <a:latin typeface="Calibri" panose="020F0502020204030204"/>
                          <a:cs typeface="Calibri" panose="020F0502020204030204"/>
                        </a:rPr>
                        <a:t>decimal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655"/>
                        </a:lnSpc>
                      </a:pPr>
                      <a:r>
                        <a:rPr sz="2800" spc="-5" dirty="0">
                          <a:latin typeface="Calibri" panose="020F0502020204030204"/>
                          <a:cs typeface="Calibri" panose="020F0502020204030204"/>
                        </a:rPr>
                        <a:t>number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31750">
                        <a:lnSpc>
                          <a:spcPts val="2770"/>
                        </a:lnSpc>
                      </a:pPr>
                      <a:r>
                        <a:rPr sz="2800" spc="-15" dirty="0">
                          <a:latin typeface="Calibri" panose="020F0502020204030204"/>
                          <a:cs typeface="Calibri" panose="020F0502020204030204"/>
                        </a:rPr>
                        <a:t>representation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2770"/>
                        </a:lnSpc>
                        <a:tabLst>
                          <a:tab pos="802005" algn="l"/>
                        </a:tabLst>
                      </a:pPr>
                      <a:r>
                        <a:rPr sz="2800" spc="-5" dirty="0">
                          <a:latin typeface="Calibri" panose="020F0502020204030204"/>
                          <a:cs typeface="Calibri" panose="020F0502020204030204"/>
                        </a:rPr>
                        <a:t>of	the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2770"/>
                        </a:lnSpc>
                      </a:pPr>
                      <a:r>
                        <a:rPr sz="2800" spc="-10" dirty="0">
                          <a:latin typeface="Calibri" panose="020F0502020204030204"/>
                          <a:cs typeface="Calibri" panose="020F0502020204030204"/>
                        </a:rPr>
                        <a:t>given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770"/>
                        </a:lnSpc>
                      </a:pPr>
                      <a:r>
                        <a:rPr sz="2800" spc="-10" dirty="0">
                          <a:latin typeface="Calibri" panose="020F0502020204030204"/>
                          <a:cs typeface="Calibri" panose="020F0502020204030204"/>
                        </a:rPr>
                        <a:t>binary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31750">
                        <a:lnSpc>
                          <a:spcPts val="2770"/>
                        </a:lnSpc>
                      </a:pPr>
                      <a:r>
                        <a:rPr sz="2800" spc="-50" dirty="0">
                          <a:latin typeface="Calibri" panose="020F0502020204030204"/>
                          <a:cs typeface="Calibri" panose="020F0502020204030204"/>
                        </a:rPr>
                        <a:t>number.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0369" y="2715895"/>
            <a:ext cx="5043551" cy="129603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492618" y="4462767"/>
            <a:ext cx="3467100" cy="369570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42975">
              <a:lnSpc>
                <a:spcPct val="100000"/>
              </a:lnSpc>
              <a:spcBef>
                <a:spcPts val="260"/>
              </a:spcBef>
            </a:pPr>
            <a:r>
              <a:rPr sz="1800" spc="5" dirty="0">
                <a:latin typeface="Cambria Math" panose="02040503050406030204"/>
                <a:cs typeface="Cambria Math" panose="02040503050406030204"/>
              </a:rPr>
              <a:t>𝑅𝑒𝑠𝑢𝑙𝑡:</a:t>
            </a:r>
            <a:r>
              <a:rPr sz="1800" spc="254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1800" spc="5" dirty="0">
                <a:latin typeface="Cambria Math" panose="02040503050406030204"/>
                <a:cs typeface="Cambria Math" panose="02040503050406030204"/>
              </a:rPr>
              <a:t>(357)</a:t>
            </a:r>
            <a:r>
              <a:rPr sz="1950" spc="7" baseline="-15000" dirty="0">
                <a:latin typeface="Cambria Math" panose="02040503050406030204"/>
                <a:cs typeface="Cambria Math" panose="02040503050406030204"/>
              </a:rPr>
              <a:t>10</a:t>
            </a:r>
            <a:endParaRPr sz="1950" baseline="-15000">
              <a:latin typeface="Cambria Math" panose="02040503050406030204"/>
              <a:cs typeface="Cambria Math" panose="02040503050406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58380" y="1895716"/>
            <a:ext cx="3601085" cy="36957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694055">
              <a:lnSpc>
                <a:spcPct val="100000"/>
              </a:lnSpc>
              <a:spcBef>
                <a:spcPts val="255"/>
              </a:spcBef>
            </a:pPr>
            <a:r>
              <a:rPr sz="1800" dirty="0">
                <a:latin typeface="Cambria Math" panose="02040503050406030204"/>
                <a:cs typeface="Cambria Math" panose="02040503050406030204"/>
              </a:rPr>
              <a:t>𝐵𝑖𝑛𝑎𝑟𝑦:</a:t>
            </a:r>
            <a:r>
              <a:rPr sz="1800" spc="254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1800" dirty="0">
                <a:latin typeface="Cambria Math" panose="02040503050406030204"/>
                <a:cs typeface="Cambria Math" panose="02040503050406030204"/>
              </a:rPr>
              <a:t>(</a:t>
            </a:r>
            <a:r>
              <a:rPr sz="1800" dirty="0">
                <a:latin typeface="Calibri" panose="020F0502020204030204"/>
                <a:cs typeface="Calibri" panose="020F0502020204030204"/>
              </a:rPr>
              <a:t>101100101</a:t>
            </a:r>
            <a:r>
              <a:rPr sz="1800" dirty="0">
                <a:latin typeface="Cambria Math" panose="02040503050406030204"/>
                <a:cs typeface="Cambria Math" panose="02040503050406030204"/>
              </a:rPr>
              <a:t>)</a:t>
            </a:r>
            <a:r>
              <a:rPr sz="1950" baseline="-15000" dirty="0">
                <a:latin typeface="Cambria Math" panose="02040503050406030204"/>
                <a:cs typeface="Cambria Math" panose="02040503050406030204"/>
              </a:rPr>
              <a:t>2</a:t>
            </a:r>
            <a:endParaRPr sz="1950" baseline="-15000">
              <a:latin typeface="Cambria Math" panose="02040503050406030204"/>
              <a:cs typeface="Cambria Math" panose="0204050305040603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6091" y="564038"/>
            <a:ext cx="2188845" cy="927735"/>
            <a:chOff x="122442" y="459996"/>
            <a:chExt cx="2188845" cy="927735"/>
          </a:xfrm>
        </p:grpSpPr>
        <p:sp>
          <p:nvSpPr>
            <p:cNvPr id="9" name="object 9"/>
            <p:cNvSpPr/>
            <p:nvPr/>
          </p:nvSpPr>
          <p:spPr>
            <a:xfrm>
              <a:off x="128792" y="466346"/>
              <a:ext cx="2176145" cy="915035"/>
            </a:xfrm>
            <a:custGeom>
              <a:avLst/>
              <a:gdLst/>
              <a:ahLst/>
              <a:cxnLst/>
              <a:rect l="l" t="t" r="r" b="b"/>
              <a:pathLst>
                <a:path w="2176145" h="915035">
                  <a:moveTo>
                    <a:pt x="1695720" y="0"/>
                  </a:moveTo>
                  <a:lnTo>
                    <a:pt x="1642398" y="2513"/>
                  </a:lnTo>
                  <a:lnTo>
                    <a:pt x="1591067" y="11626"/>
                  </a:lnTo>
                  <a:lnTo>
                    <a:pt x="1543794" y="27245"/>
                  </a:lnTo>
                  <a:lnTo>
                    <a:pt x="1502649" y="49273"/>
                  </a:lnTo>
                  <a:lnTo>
                    <a:pt x="1486270" y="38382"/>
                  </a:lnTo>
                  <a:lnTo>
                    <a:pt x="1447749" y="20126"/>
                  </a:lnTo>
                  <a:lnTo>
                    <a:pt x="1370232" y="2056"/>
                  </a:lnTo>
                  <a:lnTo>
                    <a:pt x="1313435" y="1"/>
                  </a:lnTo>
                  <a:lnTo>
                    <a:pt x="1258356" y="6251"/>
                  </a:lnTo>
                  <a:lnTo>
                    <a:pt x="1207802" y="20270"/>
                  </a:lnTo>
                  <a:lnTo>
                    <a:pt x="1164578" y="41520"/>
                  </a:lnTo>
                  <a:lnTo>
                    <a:pt x="1131491" y="69466"/>
                  </a:lnTo>
                  <a:lnTo>
                    <a:pt x="1117176" y="61947"/>
                  </a:lnTo>
                  <a:lnTo>
                    <a:pt x="1069147" y="43177"/>
                  </a:lnTo>
                  <a:lnTo>
                    <a:pt x="1018842" y="31425"/>
                  </a:lnTo>
                  <a:lnTo>
                    <a:pt x="967035" y="25813"/>
                  </a:lnTo>
                  <a:lnTo>
                    <a:pt x="915185" y="26090"/>
                  </a:lnTo>
                  <a:lnTo>
                    <a:pt x="864752" y="32001"/>
                  </a:lnTo>
                  <a:lnTo>
                    <a:pt x="817195" y="43293"/>
                  </a:lnTo>
                  <a:lnTo>
                    <a:pt x="773973" y="59714"/>
                  </a:lnTo>
                  <a:lnTo>
                    <a:pt x="736545" y="81011"/>
                  </a:lnTo>
                  <a:lnTo>
                    <a:pt x="706372" y="106931"/>
                  </a:lnTo>
                  <a:lnTo>
                    <a:pt x="655304" y="92879"/>
                  </a:lnTo>
                  <a:lnTo>
                    <a:pt x="601262" y="83959"/>
                  </a:lnTo>
                  <a:lnTo>
                    <a:pt x="545393" y="80302"/>
                  </a:lnTo>
                  <a:lnTo>
                    <a:pt x="488846" y="82039"/>
                  </a:lnTo>
                  <a:lnTo>
                    <a:pt x="429078" y="89856"/>
                  </a:lnTo>
                  <a:lnTo>
                    <a:pt x="374258" y="103246"/>
                  </a:lnTo>
                  <a:lnTo>
                    <a:pt x="325207" y="121587"/>
                  </a:lnTo>
                  <a:lnTo>
                    <a:pt x="282745" y="144263"/>
                  </a:lnTo>
                  <a:lnTo>
                    <a:pt x="247694" y="170653"/>
                  </a:lnTo>
                  <a:lnTo>
                    <a:pt x="220876" y="200139"/>
                  </a:lnTo>
                  <a:lnTo>
                    <a:pt x="195222" y="265925"/>
                  </a:lnTo>
                  <a:lnTo>
                    <a:pt x="198029" y="300987"/>
                  </a:lnTo>
                  <a:lnTo>
                    <a:pt x="196200" y="303781"/>
                  </a:lnTo>
                  <a:lnTo>
                    <a:pt x="145954" y="310315"/>
                  </a:lnTo>
                  <a:lnTo>
                    <a:pt x="100320" y="323196"/>
                  </a:lnTo>
                  <a:lnTo>
                    <a:pt x="61074" y="341767"/>
                  </a:lnTo>
                  <a:lnTo>
                    <a:pt x="29995" y="365376"/>
                  </a:lnTo>
                  <a:lnTo>
                    <a:pt x="7371" y="396503"/>
                  </a:lnTo>
                  <a:lnTo>
                    <a:pt x="0" y="428847"/>
                  </a:lnTo>
                  <a:lnTo>
                    <a:pt x="7137" y="460768"/>
                  </a:lnTo>
                  <a:lnTo>
                    <a:pt x="28037" y="490626"/>
                  </a:lnTo>
                  <a:lnTo>
                    <a:pt x="61957" y="516779"/>
                  </a:lnTo>
                  <a:lnTo>
                    <a:pt x="108151" y="537588"/>
                  </a:lnTo>
                  <a:lnTo>
                    <a:pt x="79464" y="559441"/>
                  </a:lnTo>
                  <a:lnTo>
                    <a:pt x="59934" y="584022"/>
                  </a:lnTo>
                  <a:lnTo>
                    <a:pt x="50088" y="610436"/>
                  </a:lnTo>
                  <a:lnTo>
                    <a:pt x="50455" y="637791"/>
                  </a:lnTo>
                  <a:lnTo>
                    <a:pt x="93099" y="698581"/>
                  </a:lnTo>
                  <a:lnTo>
                    <a:pt x="132333" y="721468"/>
                  </a:lnTo>
                  <a:lnTo>
                    <a:pt x="180416" y="737951"/>
                  </a:lnTo>
                  <a:lnTo>
                    <a:pt x="235028" y="746984"/>
                  </a:lnTo>
                  <a:lnTo>
                    <a:pt x="293850" y="747519"/>
                  </a:lnTo>
                  <a:lnTo>
                    <a:pt x="296568" y="750313"/>
                  </a:lnTo>
                  <a:lnTo>
                    <a:pt x="328141" y="776494"/>
                  </a:lnTo>
                  <a:lnTo>
                    <a:pt x="363032" y="798335"/>
                  </a:lnTo>
                  <a:lnTo>
                    <a:pt x="401991" y="817015"/>
                  </a:lnTo>
                  <a:lnTo>
                    <a:pt x="444383" y="832444"/>
                  </a:lnTo>
                  <a:lnTo>
                    <a:pt x="489572" y="844530"/>
                  </a:lnTo>
                  <a:lnTo>
                    <a:pt x="536923" y="853183"/>
                  </a:lnTo>
                  <a:lnTo>
                    <a:pt x="585802" y="858311"/>
                  </a:lnTo>
                  <a:lnTo>
                    <a:pt x="635574" y="859824"/>
                  </a:lnTo>
                  <a:lnTo>
                    <a:pt x="685603" y="857632"/>
                  </a:lnTo>
                  <a:lnTo>
                    <a:pt x="735254" y="851642"/>
                  </a:lnTo>
                  <a:lnTo>
                    <a:pt x="783892" y="841765"/>
                  </a:lnTo>
                  <a:lnTo>
                    <a:pt x="830882" y="827910"/>
                  </a:lnTo>
                  <a:lnTo>
                    <a:pt x="867481" y="854099"/>
                  </a:lnTo>
                  <a:lnTo>
                    <a:pt x="911032" y="876170"/>
                  </a:lnTo>
                  <a:lnTo>
                    <a:pt x="960499" y="893668"/>
                  </a:lnTo>
                  <a:lnTo>
                    <a:pt x="1014842" y="906142"/>
                  </a:lnTo>
                  <a:lnTo>
                    <a:pt x="1068871" y="912873"/>
                  </a:lnTo>
                  <a:lnTo>
                    <a:pt x="1122630" y="914500"/>
                  </a:lnTo>
                  <a:lnTo>
                    <a:pt x="1175248" y="911292"/>
                  </a:lnTo>
                  <a:lnTo>
                    <a:pt x="1225853" y="903516"/>
                  </a:lnTo>
                  <a:lnTo>
                    <a:pt x="1273573" y="891441"/>
                  </a:lnTo>
                  <a:lnTo>
                    <a:pt x="1317536" y="875335"/>
                  </a:lnTo>
                  <a:lnTo>
                    <a:pt x="1356870" y="855467"/>
                  </a:lnTo>
                  <a:lnTo>
                    <a:pt x="1390705" y="832104"/>
                  </a:lnTo>
                  <a:lnTo>
                    <a:pt x="1418168" y="805514"/>
                  </a:lnTo>
                  <a:lnTo>
                    <a:pt x="1438387" y="775967"/>
                  </a:lnTo>
                  <a:lnTo>
                    <a:pt x="1473727" y="786738"/>
                  </a:lnTo>
                  <a:lnTo>
                    <a:pt x="1511174" y="794604"/>
                  </a:lnTo>
                  <a:lnTo>
                    <a:pt x="1550169" y="799469"/>
                  </a:lnTo>
                  <a:lnTo>
                    <a:pt x="1590152" y="801240"/>
                  </a:lnTo>
                  <a:lnTo>
                    <a:pt x="1648826" y="798135"/>
                  </a:lnTo>
                  <a:lnTo>
                    <a:pt x="1703571" y="788694"/>
                  </a:lnTo>
                  <a:lnTo>
                    <a:pt x="1753208" y="773580"/>
                  </a:lnTo>
                  <a:lnTo>
                    <a:pt x="1796559" y="753456"/>
                  </a:lnTo>
                  <a:lnTo>
                    <a:pt x="1832444" y="728986"/>
                  </a:lnTo>
                  <a:lnTo>
                    <a:pt x="1859686" y="700834"/>
                  </a:lnTo>
                  <a:lnTo>
                    <a:pt x="1883522" y="636140"/>
                  </a:lnTo>
                  <a:lnTo>
                    <a:pt x="1926301" y="630966"/>
                  </a:lnTo>
                  <a:lnTo>
                    <a:pt x="1967437" y="622757"/>
                  </a:lnTo>
                  <a:lnTo>
                    <a:pt x="2006430" y="611619"/>
                  </a:lnTo>
                  <a:lnTo>
                    <a:pt x="2042780" y="597659"/>
                  </a:lnTo>
                  <a:lnTo>
                    <a:pt x="2088042" y="573794"/>
                  </a:lnTo>
                  <a:lnTo>
                    <a:pt x="2124144" y="546488"/>
                  </a:lnTo>
                  <a:lnTo>
                    <a:pt x="2150909" y="516515"/>
                  </a:lnTo>
                  <a:lnTo>
                    <a:pt x="2175719" y="451660"/>
                  </a:lnTo>
                  <a:lnTo>
                    <a:pt x="2173411" y="418325"/>
                  </a:lnTo>
                  <a:lnTo>
                    <a:pt x="2161060" y="385417"/>
                  </a:lnTo>
                  <a:lnTo>
                    <a:pt x="2138487" y="353708"/>
                  </a:lnTo>
                  <a:lnTo>
                    <a:pt x="2105518" y="323974"/>
                  </a:lnTo>
                  <a:lnTo>
                    <a:pt x="2110471" y="317497"/>
                  </a:lnTo>
                  <a:lnTo>
                    <a:pt x="2114535" y="310639"/>
                  </a:lnTo>
                  <a:lnTo>
                    <a:pt x="2117837" y="303781"/>
                  </a:lnTo>
                  <a:lnTo>
                    <a:pt x="2127138" y="268653"/>
                  </a:lnTo>
                  <a:lnTo>
                    <a:pt x="2122486" y="234347"/>
                  </a:lnTo>
                  <a:lnTo>
                    <a:pt x="2075843" y="172734"/>
                  </a:lnTo>
                  <a:lnTo>
                    <a:pt x="2036114" y="147693"/>
                  </a:lnTo>
                  <a:lnTo>
                    <a:pt x="1986955" y="128005"/>
                  </a:lnTo>
                  <a:lnTo>
                    <a:pt x="1929496" y="114805"/>
                  </a:lnTo>
                  <a:lnTo>
                    <a:pt x="1918401" y="91524"/>
                  </a:lnTo>
                  <a:lnTo>
                    <a:pt x="1876686" y="50154"/>
                  </a:lnTo>
                  <a:lnTo>
                    <a:pt x="1800062" y="15156"/>
                  </a:lnTo>
                  <a:lnTo>
                    <a:pt x="1748964" y="4182"/>
                  </a:lnTo>
                  <a:lnTo>
                    <a:pt x="169572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8792" y="466346"/>
              <a:ext cx="2176145" cy="915035"/>
            </a:xfrm>
            <a:custGeom>
              <a:avLst/>
              <a:gdLst/>
              <a:ahLst/>
              <a:cxnLst/>
              <a:rect l="l" t="t" r="r" b="b"/>
              <a:pathLst>
                <a:path w="2176145" h="915035">
                  <a:moveTo>
                    <a:pt x="198029" y="300987"/>
                  </a:moveTo>
                  <a:lnTo>
                    <a:pt x="203112" y="232103"/>
                  </a:lnTo>
                  <a:lnTo>
                    <a:pt x="247694" y="170653"/>
                  </a:lnTo>
                  <a:lnTo>
                    <a:pt x="282745" y="144263"/>
                  </a:lnTo>
                  <a:lnTo>
                    <a:pt x="325207" y="121587"/>
                  </a:lnTo>
                  <a:lnTo>
                    <a:pt x="374258" y="103246"/>
                  </a:lnTo>
                  <a:lnTo>
                    <a:pt x="429078" y="89856"/>
                  </a:lnTo>
                  <a:lnTo>
                    <a:pt x="488846" y="82039"/>
                  </a:lnTo>
                  <a:lnTo>
                    <a:pt x="545393" y="80302"/>
                  </a:lnTo>
                  <a:lnTo>
                    <a:pt x="601262" y="83959"/>
                  </a:lnTo>
                  <a:lnTo>
                    <a:pt x="655304" y="92879"/>
                  </a:lnTo>
                  <a:lnTo>
                    <a:pt x="706372" y="106931"/>
                  </a:lnTo>
                  <a:lnTo>
                    <a:pt x="736545" y="81011"/>
                  </a:lnTo>
                  <a:lnTo>
                    <a:pt x="773973" y="59714"/>
                  </a:lnTo>
                  <a:lnTo>
                    <a:pt x="817195" y="43293"/>
                  </a:lnTo>
                  <a:lnTo>
                    <a:pt x="864752" y="32001"/>
                  </a:lnTo>
                  <a:lnTo>
                    <a:pt x="915185" y="26090"/>
                  </a:lnTo>
                  <a:lnTo>
                    <a:pt x="967035" y="25813"/>
                  </a:lnTo>
                  <a:lnTo>
                    <a:pt x="1018842" y="31425"/>
                  </a:lnTo>
                  <a:lnTo>
                    <a:pt x="1069147" y="43177"/>
                  </a:lnTo>
                  <a:lnTo>
                    <a:pt x="1117176" y="61947"/>
                  </a:lnTo>
                  <a:lnTo>
                    <a:pt x="1131491" y="69466"/>
                  </a:lnTo>
                  <a:lnTo>
                    <a:pt x="1164578" y="41520"/>
                  </a:lnTo>
                  <a:lnTo>
                    <a:pt x="1207802" y="20270"/>
                  </a:lnTo>
                  <a:lnTo>
                    <a:pt x="1258356" y="6251"/>
                  </a:lnTo>
                  <a:lnTo>
                    <a:pt x="1313435" y="1"/>
                  </a:lnTo>
                  <a:lnTo>
                    <a:pt x="1370232" y="2056"/>
                  </a:lnTo>
                  <a:lnTo>
                    <a:pt x="1425941" y="12951"/>
                  </a:lnTo>
                  <a:lnTo>
                    <a:pt x="1467914" y="28635"/>
                  </a:lnTo>
                  <a:lnTo>
                    <a:pt x="1502649" y="49273"/>
                  </a:lnTo>
                  <a:lnTo>
                    <a:pt x="1543794" y="27245"/>
                  </a:lnTo>
                  <a:lnTo>
                    <a:pt x="1591067" y="11626"/>
                  </a:lnTo>
                  <a:lnTo>
                    <a:pt x="1642398" y="2513"/>
                  </a:lnTo>
                  <a:lnTo>
                    <a:pt x="1695720" y="0"/>
                  </a:lnTo>
                  <a:lnTo>
                    <a:pt x="1748964" y="4182"/>
                  </a:lnTo>
                  <a:lnTo>
                    <a:pt x="1800062" y="15156"/>
                  </a:lnTo>
                  <a:lnTo>
                    <a:pt x="1846946" y="33017"/>
                  </a:lnTo>
                  <a:lnTo>
                    <a:pt x="1900651" y="69815"/>
                  </a:lnTo>
                  <a:lnTo>
                    <a:pt x="1929496" y="114805"/>
                  </a:lnTo>
                  <a:lnTo>
                    <a:pt x="1986955" y="128005"/>
                  </a:lnTo>
                  <a:lnTo>
                    <a:pt x="2036114" y="147693"/>
                  </a:lnTo>
                  <a:lnTo>
                    <a:pt x="2075843" y="172734"/>
                  </a:lnTo>
                  <a:lnTo>
                    <a:pt x="2105011" y="201997"/>
                  </a:lnTo>
                  <a:lnTo>
                    <a:pt x="2127138" y="268653"/>
                  </a:lnTo>
                  <a:lnTo>
                    <a:pt x="2117837" y="303781"/>
                  </a:lnTo>
                  <a:lnTo>
                    <a:pt x="2114535" y="310639"/>
                  </a:lnTo>
                  <a:lnTo>
                    <a:pt x="2110471" y="317497"/>
                  </a:lnTo>
                  <a:lnTo>
                    <a:pt x="2105518" y="323974"/>
                  </a:lnTo>
                  <a:lnTo>
                    <a:pt x="2138487" y="353708"/>
                  </a:lnTo>
                  <a:lnTo>
                    <a:pt x="2161060" y="385417"/>
                  </a:lnTo>
                  <a:lnTo>
                    <a:pt x="2173411" y="418325"/>
                  </a:lnTo>
                  <a:lnTo>
                    <a:pt x="2175719" y="451660"/>
                  </a:lnTo>
                  <a:lnTo>
                    <a:pt x="2168159" y="484648"/>
                  </a:lnTo>
                  <a:lnTo>
                    <a:pt x="2124144" y="546488"/>
                  </a:lnTo>
                  <a:lnTo>
                    <a:pt x="2088042" y="573794"/>
                  </a:lnTo>
                  <a:lnTo>
                    <a:pt x="2042780" y="597659"/>
                  </a:lnTo>
                  <a:lnTo>
                    <a:pt x="2006430" y="611619"/>
                  </a:lnTo>
                  <a:lnTo>
                    <a:pt x="1967437" y="622757"/>
                  </a:lnTo>
                  <a:lnTo>
                    <a:pt x="1926301" y="630966"/>
                  </a:lnTo>
                  <a:lnTo>
                    <a:pt x="1883522" y="636140"/>
                  </a:lnTo>
                  <a:lnTo>
                    <a:pt x="1877104" y="669664"/>
                  </a:lnTo>
                  <a:lnTo>
                    <a:pt x="1832444" y="728986"/>
                  </a:lnTo>
                  <a:lnTo>
                    <a:pt x="1796559" y="753456"/>
                  </a:lnTo>
                  <a:lnTo>
                    <a:pt x="1753208" y="773580"/>
                  </a:lnTo>
                  <a:lnTo>
                    <a:pt x="1703571" y="788694"/>
                  </a:lnTo>
                  <a:lnTo>
                    <a:pt x="1648826" y="798135"/>
                  </a:lnTo>
                  <a:lnTo>
                    <a:pt x="1590152" y="801240"/>
                  </a:lnTo>
                  <a:lnTo>
                    <a:pt x="1550169" y="799469"/>
                  </a:lnTo>
                  <a:lnTo>
                    <a:pt x="1511174" y="794604"/>
                  </a:lnTo>
                  <a:lnTo>
                    <a:pt x="1473727" y="786738"/>
                  </a:lnTo>
                  <a:lnTo>
                    <a:pt x="1438387" y="775967"/>
                  </a:lnTo>
                  <a:lnTo>
                    <a:pt x="1418168" y="805514"/>
                  </a:lnTo>
                  <a:lnTo>
                    <a:pt x="1390705" y="832104"/>
                  </a:lnTo>
                  <a:lnTo>
                    <a:pt x="1356870" y="855467"/>
                  </a:lnTo>
                  <a:lnTo>
                    <a:pt x="1317536" y="875335"/>
                  </a:lnTo>
                  <a:lnTo>
                    <a:pt x="1273573" y="891441"/>
                  </a:lnTo>
                  <a:lnTo>
                    <a:pt x="1225853" y="903516"/>
                  </a:lnTo>
                  <a:lnTo>
                    <a:pt x="1175248" y="911292"/>
                  </a:lnTo>
                  <a:lnTo>
                    <a:pt x="1122630" y="914500"/>
                  </a:lnTo>
                  <a:lnTo>
                    <a:pt x="1068871" y="912873"/>
                  </a:lnTo>
                  <a:lnTo>
                    <a:pt x="1014842" y="906142"/>
                  </a:lnTo>
                  <a:lnTo>
                    <a:pt x="960499" y="893668"/>
                  </a:lnTo>
                  <a:lnTo>
                    <a:pt x="911032" y="876170"/>
                  </a:lnTo>
                  <a:lnTo>
                    <a:pt x="867481" y="854099"/>
                  </a:lnTo>
                  <a:lnTo>
                    <a:pt x="830882" y="827910"/>
                  </a:lnTo>
                  <a:lnTo>
                    <a:pt x="783892" y="841765"/>
                  </a:lnTo>
                  <a:lnTo>
                    <a:pt x="735254" y="851642"/>
                  </a:lnTo>
                  <a:lnTo>
                    <a:pt x="685603" y="857632"/>
                  </a:lnTo>
                  <a:lnTo>
                    <a:pt x="635574" y="859824"/>
                  </a:lnTo>
                  <a:lnTo>
                    <a:pt x="585802" y="858311"/>
                  </a:lnTo>
                  <a:lnTo>
                    <a:pt x="536923" y="853183"/>
                  </a:lnTo>
                  <a:lnTo>
                    <a:pt x="489572" y="844530"/>
                  </a:lnTo>
                  <a:lnTo>
                    <a:pt x="444383" y="832444"/>
                  </a:lnTo>
                  <a:lnTo>
                    <a:pt x="401991" y="817015"/>
                  </a:lnTo>
                  <a:lnTo>
                    <a:pt x="363032" y="798335"/>
                  </a:lnTo>
                  <a:lnTo>
                    <a:pt x="328141" y="776494"/>
                  </a:lnTo>
                  <a:lnTo>
                    <a:pt x="297952" y="751583"/>
                  </a:lnTo>
                  <a:lnTo>
                    <a:pt x="293850" y="747519"/>
                  </a:lnTo>
                  <a:lnTo>
                    <a:pt x="235028" y="746984"/>
                  </a:lnTo>
                  <a:lnTo>
                    <a:pt x="180416" y="737951"/>
                  </a:lnTo>
                  <a:lnTo>
                    <a:pt x="132333" y="721468"/>
                  </a:lnTo>
                  <a:lnTo>
                    <a:pt x="93099" y="698581"/>
                  </a:lnTo>
                  <a:lnTo>
                    <a:pt x="65033" y="670340"/>
                  </a:lnTo>
                  <a:lnTo>
                    <a:pt x="50088" y="610436"/>
                  </a:lnTo>
                  <a:lnTo>
                    <a:pt x="59934" y="584022"/>
                  </a:lnTo>
                  <a:lnTo>
                    <a:pt x="79464" y="559441"/>
                  </a:lnTo>
                  <a:lnTo>
                    <a:pt x="108151" y="537588"/>
                  </a:lnTo>
                  <a:lnTo>
                    <a:pt x="61957" y="516779"/>
                  </a:lnTo>
                  <a:lnTo>
                    <a:pt x="28037" y="490626"/>
                  </a:lnTo>
                  <a:lnTo>
                    <a:pt x="7137" y="460768"/>
                  </a:lnTo>
                  <a:lnTo>
                    <a:pt x="0" y="428847"/>
                  </a:lnTo>
                  <a:lnTo>
                    <a:pt x="7371" y="396503"/>
                  </a:lnTo>
                  <a:lnTo>
                    <a:pt x="29995" y="365376"/>
                  </a:lnTo>
                  <a:lnTo>
                    <a:pt x="61074" y="341767"/>
                  </a:lnTo>
                  <a:lnTo>
                    <a:pt x="100320" y="323196"/>
                  </a:lnTo>
                  <a:lnTo>
                    <a:pt x="145954" y="310315"/>
                  </a:lnTo>
                  <a:lnTo>
                    <a:pt x="196200" y="303781"/>
                  </a:lnTo>
                  <a:lnTo>
                    <a:pt x="198029" y="300987"/>
                  </a:lnTo>
                  <a:close/>
                </a:path>
                <a:path w="2176145" h="915035">
                  <a:moveTo>
                    <a:pt x="237919" y="550923"/>
                  </a:moveTo>
                  <a:lnTo>
                    <a:pt x="204658" y="550909"/>
                  </a:lnTo>
                  <a:lnTo>
                    <a:pt x="171960" y="548049"/>
                  </a:lnTo>
                  <a:lnTo>
                    <a:pt x="140384" y="542404"/>
                  </a:lnTo>
                  <a:lnTo>
                    <a:pt x="110488" y="534032"/>
                  </a:lnTo>
                </a:path>
                <a:path w="2176145" h="915035">
                  <a:moveTo>
                    <a:pt x="350353" y="735454"/>
                  </a:moveTo>
                  <a:lnTo>
                    <a:pt x="336787" y="738259"/>
                  </a:lnTo>
                  <a:lnTo>
                    <a:pt x="322943" y="740565"/>
                  </a:lnTo>
                  <a:lnTo>
                    <a:pt x="308865" y="742347"/>
                  </a:lnTo>
                  <a:lnTo>
                    <a:pt x="294600" y="743582"/>
                  </a:lnTo>
                </a:path>
                <a:path w="2176145" h="915035">
                  <a:moveTo>
                    <a:pt x="830768" y="824227"/>
                  </a:moveTo>
                  <a:lnTo>
                    <a:pt x="821094" y="815418"/>
                  </a:lnTo>
                  <a:lnTo>
                    <a:pt x="812258" y="806335"/>
                  </a:lnTo>
                  <a:lnTo>
                    <a:pt x="804279" y="796991"/>
                  </a:lnTo>
                  <a:lnTo>
                    <a:pt x="797177" y="787397"/>
                  </a:lnTo>
                </a:path>
                <a:path w="2176145" h="915035">
                  <a:moveTo>
                    <a:pt x="1451976" y="732406"/>
                  </a:moveTo>
                  <a:lnTo>
                    <a:pt x="1449997" y="742591"/>
                  </a:lnTo>
                  <a:lnTo>
                    <a:pt x="1447102" y="752741"/>
                  </a:lnTo>
                  <a:lnTo>
                    <a:pt x="1443278" y="762820"/>
                  </a:lnTo>
                  <a:lnTo>
                    <a:pt x="1438514" y="772792"/>
                  </a:lnTo>
                </a:path>
                <a:path w="2176145" h="915035">
                  <a:moveTo>
                    <a:pt x="1718676" y="482597"/>
                  </a:moveTo>
                  <a:lnTo>
                    <a:pt x="1774495" y="502971"/>
                  </a:lnTo>
                  <a:lnTo>
                    <a:pt x="1820073" y="529467"/>
                  </a:lnTo>
                  <a:lnTo>
                    <a:pt x="1854099" y="560887"/>
                  </a:lnTo>
                  <a:lnTo>
                    <a:pt x="1875262" y="596039"/>
                  </a:lnTo>
                  <a:lnTo>
                    <a:pt x="1882252" y="633727"/>
                  </a:lnTo>
                </a:path>
                <a:path w="2176145" h="915035">
                  <a:moveTo>
                    <a:pt x="2104502" y="321815"/>
                  </a:moveTo>
                  <a:lnTo>
                    <a:pt x="2090647" y="337701"/>
                  </a:lnTo>
                  <a:lnTo>
                    <a:pt x="2073768" y="352517"/>
                  </a:lnTo>
                  <a:lnTo>
                    <a:pt x="2054031" y="366142"/>
                  </a:lnTo>
                  <a:lnTo>
                    <a:pt x="2031604" y="378457"/>
                  </a:lnTo>
                </a:path>
                <a:path w="2176145" h="915035">
                  <a:moveTo>
                    <a:pt x="1929750" y="111630"/>
                  </a:moveTo>
                  <a:lnTo>
                    <a:pt x="1931560" y="118299"/>
                  </a:lnTo>
                  <a:lnTo>
                    <a:pt x="1932798" y="124980"/>
                  </a:lnTo>
                  <a:lnTo>
                    <a:pt x="1933465" y="131686"/>
                  </a:lnTo>
                  <a:lnTo>
                    <a:pt x="1933560" y="138427"/>
                  </a:lnTo>
                </a:path>
                <a:path w="2176145" h="915035">
                  <a:moveTo>
                    <a:pt x="1464549" y="80388"/>
                  </a:moveTo>
                  <a:lnTo>
                    <a:pt x="1472258" y="71319"/>
                  </a:lnTo>
                  <a:lnTo>
                    <a:pt x="1481075" y="62608"/>
                  </a:lnTo>
                  <a:lnTo>
                    <a:pt x="1490963" y="54277"/>
                  </a:lnTo>
                  <a:lnTo>
                    <a:pt x="1501887" y="46352"/>
                  </a:lnTo>
                </a:path>
                <a:path w="2176145" h="915035">
                  <a:moveTo>
                    <a:pt x="1115642" y="96644"/>
                  </a:moveTo>
                  <a:lnTo>
                    <a:pt x="1118957" y="89077"/>
                  </a:lnTo>
                  <a:lnTo>
                    <a:pt x="1123082" y="81642"/>
                  </a:lnTo>
                  <a:lnTo>
                    <a:pt x="1128006" y="74373"/>
                  </a:lnTo>
                  <a:lnTo>
                    <a:pt x="1133714" y="67307"/>
                  </a:lnTo>
                </a:path>
                <a:path w="2176145" h="915035">
                  <a:moveTo>
                    <a:pt x="706105" y="106677"/>
                  </a:moveTo>
                  <a:lnTo>
                    <a:pt x="723566" y="112963"/>
                  </a:lnTo>
                  <a:lnTo>
                    <a:pt x="740316" y="119821"/>
                  </a:lnTo>
                  <a:lnTo>
                    <a:pt x="756308" y="127251"/>
                  </a:lnTo>
                  <a:lnTo>
                    <a:pt x="771497" y="135252"/>
                  </a:lnTo>
                </a:path>
                <a:path w="2176145" h="915035">
                  <a:moveTo>
                    <a:pt x="209446" y="330959"/>
                  </a:moveTo>
                  <a:lnTo>
                    <a:pt x="205815" y="323579"/>
                  </a:lnTo>
                  <a:lnTo>
                    <a:pt x="202699" y="316115"/>
                  </a:lnTo>
                  <a:lnTo>
                    <a:pt x="200102" y="308581"/>
                  </a:lnTo>
                  <a:lnTo>
                    <a:pt x="198029" y="300987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34250" y="484467"/>
            <a:ext cx="1152525" cy="941069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25"/>
              </a:spcBef>
            </a:pPr>
            <a:r>
              <a:rPr sz="3600" b="1" spc="-15" baseline="-16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16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nd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24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example</a:t>
            </a:r>
            <a:endParaRPr sz="2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1385" y="630618"/>
            <a:ext cx="57675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30" dirty="0"/>
              <a:t>QUICK</a:t>
            </a:r>
            <a:r>
              <a:rPr b="1" spc="-140" dirty="0"/>
              <a:t> </a:t>
            </a:r>
            <a:r>
              <a:rPr b="1" spc="-25" dirty="0"/>
              <a:t>QUIZ</a:t>
            </a:r>
            <a:r>
              <a:rPr b="1" spc="-110" dirty="0"/>
              <a:t> </a:t>
            </a:r>
            <a:r>
              <a:rPr b="1" spc="-30" dirty="0"/>
              <a:t>(POLL)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6712" y="1191920"/>
            <a:ext cx="9136888" cy="104648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Q.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Convert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following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binary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number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decimal: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527685" algn="l"/>
              </a:tabLst>
            </a:pPr>
            <a:r>
              <a:rPr sz="2800" spc="-5" dirty="0">
                <a:latin typeface="Cambria Math" panose="02040503050406030204"/>
                <a:cs typeface="Cambria Math" panose="02040503050406030204"/>
              </a:rPr>
              <a:t>a)	11</a:t>
            </a:r>
            <a:endParaRPr sz="2800" dirty="0">
              <a:latin typeface="Cambria Math" panose="02040503050406030204"/>
              <a:cs typeface="Cambria Math" panose="02040503050406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64830" y="1378077"/>
            <a:ext cx="1136650" cy="328930"/>
          </a:xfrm>
          <a:custGeom>
            <a:avLst/>
            <a:gdLst/>
            <a:ahLst/>
            <a:cxnLst/>
            <a:rect l="l" t="t" r="r" b="b"/>
            <a:pathLst>
              <a:path w="1136650" h="328930">
                <a:moveTo>
                  <a:pt x="1031621" y="0"/>
                </a:moveTo>
                <a:lnTo>
                  <a:pt x="1026922" y="13335"/>
                </a:lnTo>
                <a:lnTo>
                  <a:pt x="1045952" y="21595"/>
                </a:lnTo>
                <a:lnTo>
                  <a:pt x="1062291" y="33035"/>
                </a:lnTo>
                <a:lnTo>
                  <a:pt x="1086993" y="65405"/>
                </a:lnTo>
                <a:lnTo>
                  <a:pt x="1101566" y="109108"/>
                </a:lnTo>
                <a:lnTo>
                  <a:pt x="1106424" y="162813"/>
                </a:lnTo>
                <a:lnTo>
                  <a:pt x="1105209" y="191789"/>
                </a:lnTo>
                <a:lnTo>
                  <a:pt x="1095494" y="241788"/>
                </a:lnTo>
                <a:lnTo>
                  <a:pt x="1075918" y="280838"/>
                </a:lnTo>
                <a:lnTo>
                  <a:pt x="1046148" y="307179"/>
                </a:lnTo>
                <a:lnTo>
                  <a:pt x="1027429" y="315468"/>
                </a:lnTo>
                <a:lnTo>
                  <a:pt x="1031621" y="328930"/>
                </a:lnTo>
                <a:lnTo>
                  <a:pt x="1076452" y="307832"/>
                </a:lnTo>
                <a:lnTo>
                  <a:pt x="1109472" y="271399"/>
                </a:lnTo>
                <a:lnTo>
                  <a:pt x="1129760" y="222599"/>
                </a:lnTo>
                <a:lnTo>
                  <a:pt x="1136523" y="164464"/>
                </a:lnTo>
                <a:lnTo>
                  <a:pt x="1134812" y="134346"/>
                </a:lnTo>
                <a:lnTo>
                  <a:pt x="1121199" y="80918"/>
                </a:lnTo>
                <a:lnTo>
                  <a:pt x="1094271" y="37415"/>
                </a:lnTo>
                <a:lnTo>
                  <a:pt x="1055409" y="8598"/>
                </a:lnTo>
                <a:lnTo>
                  <a:pt x="1031621" y="0"/>
                </a:lnTo>
                <a:close/>
              </a:path>
              <a:path w="1136650" h="328930">
                <a:moveTo>
                  <a:pt x="104901" y="0"/>
                </a:moveTo>
                <a:lnTo>
                  <a:pt x="60118" y="21066"/>
                </a:lnTo>
                <a:lnTo>
                  <a:pt x="27050" y="57658"/>
                </a:lnTo>
                <a:lnTo>
                  <a:pt x="6762" y="106489"/>
                </a:lnTo>
                <a:lnTo>
                  <a:pt x="0" y="164464"/>
                </a:lnTo>
                <a:lnTo>
                  <a:pt x="1690" y="194710"/>
                </a:lnTo>
                <a:lnTo>
                  <a:pt x="15216" y="248154"/>
                </a:lnTo>
                <a:lnTo>
                  <a:pt x="42054" y="291550"/>
                </a:lnTo>
                <a:lnTo>
                  <a:pt x="80968" y="320280"/>
                </a:lnTo>
                <a:lnTo>
                  <a:pt x="104901" y="328930"/>
                </a:lnTo>
                <a:lnTo>
                  <a:pt x="108966" y="315468"/>
                </a:lnTo>
                <a:lnTo>
                  <a:pt x="90247" y="307179"/>
                </a:lnTo>
                <a:lnTo>
                  <a:pt x="74088" y="295640"/>
                </a:lnTo>
                <a:lnTo>
                  <a:pt x="49402" y="262763"/>
                </a:lnTo>
                <a:lnTo>
                  <a:pt x="34829" y="218122"/>
                </a:lnTo>
                <a:lnTo>
                  <a:pt x="29972" y="162813"/>
                </a:lnTo>
                <a:lnTo>
                  <a:pt x="31186" y="134717"/>
                </a:lnTo>
                <a:lnTo>
                  <a:pt x="40901" y="86000"/>
                </a:lnTo>
                <a:lnTo>
                  <a:pt x="60503" y="47642"/>
                </a:lnTo>
                <a:lnTo>
                  <a:pt x="90515" y="21595"/>
                </a:lnTo>
                <a:lnTo>
                  <a:pt x="109474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69605" y="1276349"/>
            <a:ext cx="927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0</a:t>
            </a:r>
            <a:r>
              <a:rPr sz="2800" dirty="0">
                <a:latin typeface="Calibri" panose="020F0502020204030204"/>
                <a:cs typeface="Calibri" panose="020F0502020204030204"/>
              </a:rPr>
              <a:t>1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0</a:t>
            </a:r>
            <a:r>
              <a:rPr sz="2800" dirty="0">
                <a:latin typeface="Calibri" panose="020F0502020204030204"/>
                <a:cs typeface="Calibri" panose="020F0502020204030204"/>
              </a:rPr>
              <a:t>1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1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24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323069" y="1445513"/>
            <a:ext cx="17589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45" dirty="0">
                <a:latin typeface="Cambria Math" panose="02040503050406030204"/>
                <a:cs typeface="Cambria Math" panose="02040503050406030204"/>
              </a:rPr>
              <a:t>2</a:t>
            </a:r>
            <a:endParaRPr sz="2050">
              <a:latin typeface="Cambria Math" panose="02040503050406030204"/>
              <a:cs typeface="Cambria Math" panose="02040503050406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6712" y="2213254"/>
            <a:ext cx="900430" cy="155892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52768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b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)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35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52768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c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)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15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52768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d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)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10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8838" y="560514"/>
            <a:ext cx="103352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Number</a:t>
            </a:r>
            <a:r>
              <a:rPr sz="4000" spc="-95" dirty="0"/>
              <a:t> </a:t>
            </a:r>
            <a:r>
              <a:rPr sz="4000" spc="-60" dirty="0"/>
              <a:t>System:</a:t>
            </a:r>
            <a:r>
              <a:rPr sz="4000" spc="-75" dirty="0"/>
              <a:t> </a:t>
            </a:r>
            <a:r>
              <a:rPr sz="4000" spc="-25" dirty="0"/>
              <a:t>Base</a:t>
            </a:r>
            <a:r>
              <a:rPr sz="4000" spc="-75" dirty="0"/>
              <a:t> </a:t>
            </a:r>
            <a:r>
              <a:rPr sz="4000" spc="-50" dirty="0"/>
              <a:t>Conversion</a:t>
            </a:r>
            <a:r>
              <a:rPr sz="4000" spc="-95" dirty="0"/>
              <a:t> </a:t>
            </a:r>
            <a:r>
              <a:rPr sz="4000" spc="-20" dirty="0"/>
              <a:t>with</a:t>
            </a:r>
            <a:r>
              <a:rPr sz="4000" spc="-90" dirty="0"/>
              <a:t> </a:t>
            </a:r>
            <a:r>
              <a:rPr sz="4000" spc="-35" dirty="0"/>
              <a:t>Fractions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91312" y="1188872"/>
            <a:ext cx="6014720" cy="28397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1.</a:t>
            </a:r>
            <a:r>
              <a:rPr sz="2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Binary</a:t>
            </a:r>
            <a:r>
              <a:rPr sz="2800" spc="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to</a:t>
            </a:r>
            <a:r>
              <a:rPr sz="2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Decimal</a:t>
            </a:r>
            <a:r>
              <a:rPr sz="2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Conversion: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8100">
              <a:lnSpc>
                <a:spcPts val="3195"/>
              </a:lnSpc>
              <a:spcBef>
                <a:spcPts val="675"/>
              </a:spcBef>
            </a:pPr>
            <a:r>
              <a:rPr sz="2800" spc="-1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Step</a:t>
            </a:r>
            <a:r>
              <a:rPr sz="2800" spc="22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1:</a:t>
            </a:r>
            <a:r>
              <a:rPr sz="2800" spc="229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Multiply</a:t>
            </a:r>
            <a:r>
              <a:rPr sz="2800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with</a:t>
            </a:r>
            <a:r>
              <a:rPr sz="2800" spc="2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powers</a:t>
            </a:r>
            <a:r>
              <a:rPr sz="2800" spc="229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35" dirty="0">
                <a:solidFill>
                  <a:srgbClr val="FF0000"/>
                </a:solidFill>
                <a:latin typeface="Cambria Math" panose="02040503050406030204"/>
                <a:cs typeface="Cambria Math" panose="02040503050406030204"/>
              </a:rPr>
              <a:t>2</a:t>
            </a:r>
            <a:r>
              <a:rPr sz="3075" spc="52" baseline="27000" dirty="0">
                <a:solidFill>
                  <a:srgbClr val="FF0000"/>
                </a:solidFill>
                <a:latin typeface="Cambria Math" panose="02040503050406030204"/>
                <a:cs typeface="Cambria Math" panose="02040503050406030204"/>
              </a:rPr>
              <a:t>−𝑛</a:t>
            </a:r>
            <a:endParaRPr sz="3075" baseline="27000" dirty="0">
              <a:latin typeface="Cambria Math" panose="02040503050406030204"/>
              <a:cs typeface="Cambria Math" panose="02040503050406030204"/>
            </a:endParaRPr>
          </a:p>
          <a:p>
            <a:pPr marL="38100">
              <a:lnSpc>
                <a:spcPts val="3195"/>
              </a:lnSpc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where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n=</a:t>
            </a:r>
            <a:r>
              <a:rPr sz="2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1,2,3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,…</a:t>
            </a:r>
            <a:r>
              <a:rPr sz="2800" spc="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starting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from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MSB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.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8100" marR="31750">
              <a:lnSpc>
                <a:spcPts val="3020"/>
              </a:lnSpc>
              <a:spcBef>
                <a:spcPts val="1040"/>
              </a:spcBef>
              <a:tabLst>
                <a:tab pos="882015" algn="l"/>
                <a:tab pos="1360805" algn="l"/>
                <a:tab pos="2144395" algn="l"/>
                <a:tab pos="2679065" algn="l"/>
                <a:tab pos="3365500" algn="l"/>
                <a:tab pos="4697095" algn="l"/>
              </a:tabLst>
            </a:pPr>
            <a:r>
              <a:rPr sz="2800" spc="-1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S</a:t>
            </a:r>
            <a:r>
              <a:rPr sz="2800" spc="-3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800" spc="-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ep</a:t>
            </a:r>
            <a:r>
              <a:rPr sz="280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spc="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2800" spc="-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:</a:t>
            </a:r>
            <a:r>
              <a:rPr sz="280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spc="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</a:t>
            </a: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</a:t>
            </a:r>
            <a:r>
              <a:rPr sz="2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all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decima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l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nu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m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be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r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s 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corresponding</a:t>
            </a:r>
            <a:r>
              <a:rPr sz="28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coefficients.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8100">
              <a:lnSpc>
                <a:spcPct val="100000"/>
              </a:lnSpc>
              <a:spcBef>
                <a:spcPts val="625"/>
              </a:spcBef>
            </a:pPr>
            <a:r>
              <a:rPr sz="2800" spc="-1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Step</a:t>
            </a:r>
            <a:r>
              <a:rPr sz="2800" spc="30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3:</a:t>
            </a:r>
            <a:r>
              <a:rPr sz="2800" spc="30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3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sum</a:t>
            </a:r>
            <a:r>
              <a:rPr sz="2800" spc="3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obtained</a:t>
            </a:r>
            <a:r>
              <a:rPr sz="2800" spc="30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would</a:t>
            </a:r>
            <a:r>
              <a:rPr sz="2800" spc="3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be</a:t>
            </a:r>
            <a:r>
              <a:rPr sz="2800" spc="30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endParaRPr sz="2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6242" y="3960622"/>
            <a:ext cx="1155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decimal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85845" y="4344670"/>
            <a:ext cx="2247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46430" algn="l"/>
                <a:tab pos="1464945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of	the	gi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v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en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8803" y="3960622"/>
            <a:ext cx="117157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8920" marR="5080" indent="-236220">
              <a:lnSpc>
                <a:spcPts val="3020"/>
              </a:lnSpc>
              <a:spcBef>
                <a:spcPts val="480"/>
              </a:spcBef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n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u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mber 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bina</a:t>
            </a:r>
            <a:r>
              <a:rPr sz="2800" dirty="0">
                <a:latin typeface="Calibri" panose="020F0502020204030204"/>
                <a:cs typeface="Calibri" panose="020F0502020204030204"/>
              </a:rPr>
              <a:t>r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y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6712" y="3960622"/>
            <a:ext cx="2159635" cy="1219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equivalent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r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ep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r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es</a:t>
            </a:r>
            <a:r>
              <a:rPr sz="2800" dirty="0">
                <a:latin typeface="Calibri" panose="020F0502020204030204"/>
                <a:cs typeface="Calibri" panose="020F0502020204030204"/>
              </a:rPr>
              <a:t>e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n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t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tion  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number.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9401" y="1614741"/>
            <a:ext cx="3601085" cy="4006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2000" dirty="0">
                <a:latin typeface="Cambria Math" panose="02040503050406030204"/>
                <a:cs typeface="Cambria Math" panose="02040503050406030204"/>
              </a:rPr>
              <a:t>𝐶𝑜𝑛𝑣𝑒𝑟𝑡(0.1011)</a:t>
            </a:r>
            <a:r>
              <a:rPr sz="2175" baseline="-15000" dirty="0">
                <a:latin typeface="Cambria Math" panose="02040503050406030204"/>
                <a:cs typeface="Cambria Math" panose="02040503050406030204"/>
              </a:rPr>
              <a:t>2</a:t>
            </a:r>
            <a:r>
              <a:rPr sz="2175" spc="300" baseline="-15000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2000" i="1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000" i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i="1" spc="-5" dirty="0">
                <a:latin typeface="Calibri" panose="020F0502020204030204"/>
                <a:cs typeface="Calibri" panose="020F0502020204030204"/>
              </a:rPr>
              <a:t>decimal?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4351" y="2326084"/>
            <a:ext cx="3106674" cy="2602256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961404" y="5000244"/>
            <a:ext cx="2489200" cy="1161415"/>
            <a:chOff x="1961404" y="5000244"/>
            <a:chExt cx="2489200" cy="116141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1404" y="5000244"/>
              <a:ext cx="2488659" cy="116128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082160" y="5121246"/>
              <a:ext cx="2247265" cy="915035"/>
            </a:xfrm>
            <a:custGeom>
              <a:avLst/>
              <a:gdLst/>
              <a:ahLst/>
              <a:cxnLst/>
              <a:rect l="l" t="t" r="r" b="b"/>
              <a:pathLst>
                <a:path w="2247265" h="915035">
                  <a:moveTo>
                    <a:pt x="1373184" y="0"/>
                  </a:moveTo>
                  <a:lnTo>
                    <a:pt x="1323550" y="2865"/>
                  </a:lnTo>
                  <a:lnTo>
                    <a:pt x="1276436" y="11601"/>
                  </a:lnTo>
                  <a:lnTo>
                    <a:pt x="1233675" y="25865"/>
                  </a:lnTo>
                  <a:lnTo>
                    <a:pt x="1197097" y="45320"/>
                  </a:lnTo>
                  <a:lnTo>
                    <a:pt x="1168531" y="69624"/>
                  </a:lnTo>
                  <a:lnTo>
                    <a:pt x="1153756" y="62125"/>
                  </a:lnTo>
                  <a:lnTo>
                    <a:pt x="1104142" y="43462"/>
                  </a:lnTo>
                  <a:lnTo>
                    <a:pt x="1052191" y="31673"/>
                  </a:lnTo>
                  <a:lnTo>
                    <a:pt x="998687" y="26043"/>
                  </a:lnTo>
                  <a:lnTo>
                    <a:pt x="945138" y="26312"/>
                  </a:lnTo>
                  <a:lnTo>
                    <a:pt x="893052" y="32222"/>
                  </a:lnTo>
                  <a:lnTo>
                    <a:pt x="843937" y="43514"/>
                  </a:lnTo>
                  <a:lnTo>
                    <a:pt x="799301" y="59928"/>
                  </a:lnTo>
                  <a:lnTo>
                    <a:pt x="760650" y="81206"/>
                  </a:lnTo>
                  <a:lnTo>
                    <a:pt x="729492" y="107089"/>
                  </a:lnTo>
                  <a:lnTo>
                    <a:pt x="687608" y="95502"/>
                  </a:lnTo>
                  <a:lnTo>
                    <a:pt x="643589" y="87153"/>
                  </a:lnTo>
                  <a:lnTo>
                    <a:pt x="598047" y="82107"/>
                  </a:lnTo>
                  <a:lnTo>
                    <a:pt x="551591" y="80433"/>
                  </a:lnTo>
                  <a:lnTo>
                    <a:pt x="504829" y="82197"/>
                  </a:lnTo>
                  <a:lnTo>
                    <a:pt x="443093" y="90015"/>
                  </a:lnTo>
                  <a:lnTo>
                    <a:pt x="386468" y="103404"/>
                  </a:lnTo>
                  <a:lnTo>
                    <a:pt x="335802" y="121745"/>
                  </a:lnTo>
                  <a:lnTo>
                    <a:pt x="291943" y="144421"/>
                  </a:lnTo>
                  <a:lnTo>
                    <a:pt x="255741" y="170811"/>
                  </a:lnTo>
                  <a:lnTo>
                    <a:pt x="228044" y="200297"/>
                  </a:lnTo>
                  <a:lnTo>
                    <a:pt x="201562" y="266083"/>
                  </a:lnTo>
                  <a:lnTo>
                    <a:pt x="204474" y="301145"/>
                  </a:lnTo>
                  <a:lnTo>
                    <a:pt x="202569" y="304066"/>
                  </a:lnTo>
                  <a:lnTo>
                    <a:pt x="150704" y="310529"/>
                  </a:lnTo>
                  <a:lnTo>
                    <a:pt x="103589" y="323386"/>
                  </a:lnTo>
                  <a:lnTo>
                    <a:pt x="63070" y="341981"/>
                  </a:lnTo>
                  <a:lnTo>
                    <a:pt x="30992" y="365661"/>
                  </a:lnTo>
                  <a:lnTo>
                    <a:pt x="7624" y="396786"/>
                  </a:lnTo>
                  <a:lnTo>
                    <a:pt x="0" y="429123"/>
                  </a:lnTo>
                  <a:lnTo>
                    <a:pt x="7354" y="461033"/>
                  </a:lnTo>
                  <a:lnTo>
                    <a:pt x="28923" y="490873"/>
                  </a:lnTo>
                  <a:lnTo>
                    <a:pt x="63939" y="517004"/>
                  </a:lnTo>
                  <a:lnTo>
                    <a:pt x="111637" y="537784"/>
                  </a:lnTo>
                  <a:lnTo>
                    <a:pt x="82007" y="559648"/>
                  </a:lnTo>
                  <a:lnTo>
                    <a:pt x="61853" y="584247"/>
                  </a:lnTo>
                  <a:lnTo>
                    <a:pt x="51701" y="610664"/>
                  </a:lnTo>
                  <a:lnTo>
                    <a:pt x="52074" y="637987"/>
                  </a:lnTo>
                  <a:lnTo>
                    <a:pt x="96124" y="698786"/>
                  </a:lnTo>
                  <a:lnTo>
                    <a:pt x="136640" y="721685"/>
                  </a:lnTo>
                  <a:lnTo>
                    <a:pt x="186290" y="738185"/>
                  </a:lnTo>
                  <a:lnTo>
                    <a:pt x="242677" y="747241"/>
                  </a:lnTo>
                  <a:lnTo>
                    <a:pt x="303407" y="747804"/>
                  </a:lnTo>
                  <a:lnTo>
                    <a:pt x="306201" y="750483"/>
                  </a:lnTo>
                  <a:lnTo>
                    <a:pt x="338887" y="776719"/>
                  </a:lnTo>
                  <a:lnTo>
                    <a:pt x="374911" y="798553"/>
                  </a:lnTo>
                  <a:lnTo>
                    <a:pt x="415141" y="817228"/>
                  </a:lnTo>
                  <a:lnTo>
                    <a:pt x="458921" y="832651"/>
                  </a:lnTo>
                  <a:lnTo>
                    <a:pt x="505593" y="844734"/>
                  </a:lnTo>
                  <a:lnTo>
                    <a:pt x="554502" y="853384"/>
                  </a:lnTo>
                  <a:lnTo>
                    <a:pt x="604990" y="858510"/>
                  </a:lnTo>
                  <a:lnTo>
                    <a:pt x="656401" y="860022"/>
                  </a:lnTo>
                  <a:lnTo>
                    <a:pt x="708079" y="857828"/>
                  </a:lnTo>
                  <a:lnTo>
                    <a:pt x="759366" y="851838"/>
                  </a:lnTo>
                  <a:lnTo>
                    <a:pt x="809606" y="841961"/>
                  </a:lnTo>
                  <a:lnTo>
                    <a:pt x="858143" y="828106"/>
                  </a:lnTo>
                  <a:lnTo>
                    <a:pt x="895920" y="854330"/>
                  </a:lnTo>
                  <a:lnTo>
                    <a:pt x="940900" y="876415"/>
                  </a:lnTo>
                  <a:lnTo>
                    <a:pt x="991999" y="893916"/>
                  </a:lnTo>
                  <a:lnTo>
                    <a:pt x="1048135" y="906389"/>
                  </a:lnTo>
                  <a:lnTo>
                    <a:pt x="1103924" y="913114"/>
                  </a:lnTo>
                  <a:lnTo>
                    <a:pt x="1159436" y="914738"/>
                  </a:lnTo>
                  <a:lnTo>
                    <a:pt x="1213772" y="911528"/>
                  </a:lnTo>
                  <a:lnTo>
                    <a:pt x="1266031" y="903753"/>
                  </a:lnTo>
                  <a:lnTo>
                    <a:pt x="1315311" y="891680"/>
                  </a:lnTo>
                  <a:lnTo>
                    <a:pt x="1360714" y="875578"/>
                  </a:lnTo>
                  <a:lnTo>
                    <a:pt x="1401337" y="855713"/>
                  </a:lnTo>
                  <a:lnTo>
                    <a:pt x="1436280" y="832355"/>
                  </a:lnTo>
                  <a:lnTo>
                    <a:pt x="1464642" y="805770"/>
                  </a:lnTo>
                  <a:lnTo>
                    <a:pt x="1485523" y="776226"/>
                  </a:lnTo>
                  <a:lnTo>
                    <a:pt x="1522030" y="787008"/>
                  </a:lnTo>
                  <a:lnTo>
                    <a:pt x="1560691" y="794871"/>
                  </a:lnTo>
                  <a:lnTo>
                    <a:pt x="1600948" y="799727"/>
                  </a:lnTo>
                  <a:lnTo>
                    <a:pt x="1642241" y="801487"/>
                  </a:lnTo>
                  <a:lnTo>
                    <a:pt x="1702861" y="798372"/>
                  </a:lnTo>
                  <a:lnTo>
                    <a:pt x="1759417" y="788920"/>
                  </a:lnTo>
                  <a:lnTo>
                    <a:pt x="1810689" y="773795"/>
                  </a:lnTo>
                  <a:lnTo>
                    <a:pt x="1855458" y="753660"/>
                  </a:lnTo>
                  <a:lnTo>
                    <a:pt x="1892507" y="729180"/>
                  </a:lnTo>
                  <a:lnTo>
                    <a:pt x="1920615" y="701019"/>
                  </a:lnTo>
                  <a:lnTo>
                    <a:pt x="1945136" y="636310"/>
                  </a:lnTo>
                  <a:lnTo>
                    <a:pt x="1989392" y="631177"/>
                  </a:lnTo>
                  <a:lnTo>
                    <a:pt x="2031909" y="622983"/>
                  </a:lnTo>
                  <a:lnTo>
                    <a:pt x="2072188" y="611848"/>
                  </a:lnTo>
                  <a:lnTo>
                    <a:pt x="2109728" y="597893"/>
                  </a:lnTo>
                  <a:lnTo>
                    <a:pt x="2156457" y="574033"/>
                  </a:lnTo>
                  <a:lnTo>
                    <a:pt x="2193734" y="546734"/>
                  </a:lnTo>
                  <a:lnTo>
                    <a:pt x="2221375" y="516768"/>
                  </a:lnTo>
                  <a:lnTo>
                    <a:pt x="2247008" y="451928"/>
                  </a:lnTo>
                  <a:lnTo>
                    <a:pt x="2244630" y="418600"/>
                  </a:lnTo>
                  <a:lnTo>
                    <a:pt x="2231876" y="385697"/>
                  </a:lnTo>
                  <a:lnTo>
                    <a:pt x="2208560" y="353992"/>
                  </a:lnTo>
                  <a:lnTo>
                    <a:pt x="2174498" y="324259"/>
                  </a:lnTo>
                  <a:lnTo>
                    <a:pt x="2179578" y="317655"/>
                  </a:lnTo>
                  <a:lnTo>
                    <a:pt x="2183769" y="310924"/>
                  </a:lnTo>
                  <a:lnTo>
                    <a:pt x="2187198" y="304066"/>
                  </a:lnTo>
                  <a:lnTo>
                    <a:pt x="2196848" y="268938"/>
                  </a:lnTo>
                  <a:lnTo>
                    <a:pt x="2192069" y="234633"/>
                  </a:lnTo>
                  <a:lnTo>
                    <a:pt x="2143897" y="173019"/>
                  </a:lnTo>
                  <a:lnTo>
                    <a:pt x="2102841" y="147978"/>
                  </a:lnTo>
                  <a:lnTo>
                    <a:pt x="2052031" y="128290"/>
                  </a:lnTo>
                  <a:lnTo>
                    <a:pt x="1992634" y="115090"/>
                  </a:lnTo>
                  <a:lnTo>
                    <a:pt x="1981212" y="91809"/>
                  </a:lnTo>
                  <a:lnTo>
                    <a:pt x="1938127" y="50439"/>
                  </a:lnTo>
                  <a:lnTo>
                    <a:pt x="1865316" y="17258"/>
                  </a:lnTo>
                  <a:lnTo>
                    <a:pt x="1819690" y="6517"/>
                  </a:lnTo>
                  <a:lnTo>
                    <a:pt x="1771965" y="1007"/>
                  </a:lnTo>
                  <a:lnTo>
                    <a:pt x="1723569" y="663"/>
                  </a:lnTo>
                  <a:lnTo>
                    <a:pt x="1675929" y="5414"/>
                  </a:lnTo>
                  <a:lnTo>
                    <a:pt x="1630472" y="15192"/>
                  </a:lnTo>
                  <a:lnTo>
                    <a:pt x="1588626" y="29930"/>
                  </a:lnTo>
                  <a:lnTo>
                    <a:pt x="1551817" y="49558"/>
                  </a:lnTo>
                  <a:lnTo>
                    <a:pt x="1534918" y="38614"/>
                  </a:lnTo>
                  <a:lnTo>
                    <a:pt x="1515971" y="28873"/>
                  </a:lnTo>
                  <a:lnTo>
                    <a:pt x="1495167" y="20393"/>
                  </a:lnTo>
                  <a:lnTo>
                    <a:pt x="1472696" y="13236"/>
                  </a:lnTo>
                  <a:lnTo>
                    <a:pt x="1423510" y="3343"/>
                  </a:lnTo>
                  <a:lnTo>
                    <a:pt x="137318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82160" y="5121246"/>
              <a:ext cx="2247265" cy="915035"/>
            </a:xfrm>
            <a:custGeom>
              <a:avLst/>
              <a:gdLst/>
              <a:ahLst/>
              <a:cxnLst/>
              <a:rect l="l" t="t" r="r" b="b"/>
              <a:pathLst>
                <a:path w="2247265" h="915035">
                  <a:moveTo>
                    <a:pt x="204474" y="301145"/>
                  </a:moveTo>
                  <a:lnTo>
                    <a:pt x="209702" y="232261"/>
                  </a:lnTo>
                  <a:lnTo>
                    <a:pt x="255741" y="170811"/>
                  </a:lnTo>
                  <a:lnTo>
                    <a:pt x="291943" y="144421"/>
                  </a:lnTo>
                  <a:lnTo>
                    <a:pt x="335802" y="121745"/>
                  </a:lnTo>
                  <a:lnTo>
                    <a:pt x="386468" y="103404"/>
                  </a:lnTo>
                  <a:lnTo>
                    <a:pt x="443093" y="90015"/>
                  </a:lnTo>
                  <a:lnTo>
                    <a:pt x="504829" y="82197"/>
                  </a:lnTo>
                  <a:lnTo>
                    <a:pt x="551591" y="80433"/>
                  </a:lnTo>
                  <a:lnTo>
                    <a:pt x="598047" y="82107"/>
                  </a:lnTo>
                  <a:lnTo>
                    <a:pt x="643589" y="87153"/>
                  </a:lnTo>
                  <a:lnTo>
                    <a:pt x="687608" y="95502"/>
                  </a:lnTo>
                  <a:lnTo>
                    <a:pt x="729492" y="107089"/>
                  </a:lnTo>
                  <a:lnTo>
                    <a:pt x="760650" y="81206"/>
                  </a:lnTo>
                  <a:lnTo>
                    <a:pt x="799301" y="59928"/>
                  </a:lnTo>
                  <a:lnTo>
                    <a:pt x="843937" y="43514"/>
                  </a:lnTo>
                  <a:lnTo>
                    <a:pt x="893052" y="32222"/>
                  </a:lnTo>
                  <a:lnTo>
                    <a:pt x="945138" y="26312"/>
                  </a:lnTo>
                  <a:lnTo>
                    <a:pt x="998687" y="26043"/>
                  </a:lnTo>
                  <a:lnTo>
                    <a:pt x="1052191" y="31673"/>
                  </a:lnTo>
                  <a:lnTo>
                    <a:pt x="1104142" y="43462"/>
                  </a:lnTo>
                  <a:lnTo>
                    <a:pt x="1153756" y="62125"/>
                  </a:lnTo>
                  <a:lnTo>
                    <a:pt x="1168531" y="69624"/>
                  </a:lnTo>
                  <a:lnTo>
                    <a:pt x="1197097" y="45320"/>
                  </a:lnTo>
                  <a:lnTo>
                    <a:pt x="1233675" y="25865"/>
                  </a:lnTo>
                  <a:lnTo>
                    <a:pt x="1276436" y="11601"/>
                  </a:lnTo>
                  <a:lnTo>
                    <a:pt x="1323550" y="2865"/>
                  </a:lnTo>
                  <a:lnTo>
                    <a:pt x="1373184" y="0"/>
                  </a:lnTo>
                  <a:lnTo>
                    <a:pt x="1423510" y="3343"/>
                  </a:lnTo>
                  <a:lnTo>
                    <a:pt x="1472696" y="13236"/>
                  </a:lnTo>
                  <a:lnTo>
                    <a:pt x="1515971" y="28873"/>
                  </a:lnTo>
                  <a:lnTo>
                    <a:pt x="1551817" y="49558"/>
                  </a:lnTo>
                  <a:lnTo>
                    <a:pt x="1588626" y="29930"/>
                  </a:lnTo>
                  <a:lnTo>
                    <a:pt x="1630472" y="15192"/>
                  </a:lnTo>
                  <a:lnTo>
                    <a:pt x="1675929" y="5414"/>
                  </a:lnTo>
                  <a:lnTo>
                    <a:pt x="1723569" y="663"/>
                  </a:lnTo>
                  <a:lnTo>
                    <a:pt x="1771965" y="1007"/>
                  </a:lnTo>
                  <a:lnTo>
                    <a:pt x="1819690" y="6517"/>
                  </a:lnTo>
                  <a:lnTo>
                    <a:pt x="1865316" y="17258"/>
                  </a:lnTo>
                  <a:lnTo>
                    <a:pt x="1907417" y="33302"/>
                  </a:lnTo>
                  <a:lnTo>
                    <a:pt x="1962884" y="70100"/>
                  </a:lnTo>
                  <a:lnTo>
                    <a:pt x="1992634" y="115090"/>
                  </a:lnTo>
                  <a:lnTo>
                    <a:pt x="2052031" y="128290"/>
                  </a:lnTo>
                  <a:lnTo>
                    <a:pt x="2102841" y="147978"/>
                  </a:lnTo>
                  <a:lnTo>
                    <a:pt x="2143897" y="173019"/>
                  </a:lnTo>
                  <a:lnTo>
                    <a:pt x="2174029" y="202282"/>
                  </a:lnTo>
                  <a:lnTo>
                    <a:pt x="2196848" y="268938"/>
                  </a:lnTo>
                  <a:lnTo>
                    <a:pt x="2187198" y="304066"/>
                  </a:lnTo>
                  <a:lnTo>
                    <a:pt x="2183769" y="310924"/>
                  </a:lnTo>
                  <a:lnTo>
                    <a:pt x="2179578" y="317655"/>
                  </a:lnTo>
                  <a:lnTo>
                    <a:pt x="2174498" y="324259"/>
                  </a:lnTo>
                  <a:lnTo>
                    <a:pt x="2208560" y="353992"/>
                  </a:lnTo>
                  <a:lnTo>
                    <a:pt x="2231876" y="385697"/>
                  </a:lnTo>
                  <a:lnTo>
                    <a:pt x="2244630" y="418600"/>
                  </a:lnTo>
                  <a:lnTo>
                    <a:pt x="2247008" y="451928"/>
                  </a:lnTo>
                  <a:lnTo>
                    <a:pt x="2239195" y="484908"/>
                  </a:lnTo>
                  <a:lnTo>
                    <a:pt x="2193734" y="546734"/>
                  </a:lnTo>
                  <a:lnTo>
                    <a:pt x="2156457" y="574033"/>
                  </a:lnTo>
                  <a:lnTo>
                    <a:pt x="2109728" y="597893"/>
                  </a:lnTo>
                  <a:lnTo>
                    <a:pt x="2072188" y="611848"/>
                  </a:lnTo>
                  <a:lnTo>
                    <a:pt x="2031909" y="622983"/>
                  </a:lnTo>
                  <a:lnTo>
                    <a:pt x="1989392" y="631177"/>
                  </a:lnTo>
                  <a:lnTo>
                    <a:pt x="1945136" y="636310"/>
                  </a:lnTo>
                  <a:lnTo>
                    <a:pt x="1938565" y="669841"/>
                  </a:lnTo>
                  <a:lnTo>
                    <a:pt x="1892507" y="729180"/>
                  </a:lnTo>
                  <a:lnTo>
                    <a:pt x="1855458" y="753660"/>
                  </a:lnTo>
                  <a:lnTo>
                    <a:pt x="1810689" y="773795"/>
                  </a:lnTo>
                  <a:lnTo>
                    <a:pt x="1759417" y="788920"/>
                  </a:lnTo>
                  <a:lnTo>
                    <a:pt x="1702861" y="798372"/>
                  </a:lnTo>
                  <a:lnTo>
                    <a:pt x="1642241" y="801487"/>
                  </a:lnTo>
                  <a:lnTo>
                    <a:pt x="1600948" y="799727"/>
                  </a:lnTo>
                  <a:lnTo>
                    <a:pt x="1560691" y="794871"/>
                  </a:lnTo>
                  <a:lnTo>
                    <a:pt x="1522030" y="787008"/>
                  </a:lnTo>
                  <a:lnTo>
                    <a:pt x="1485523" y="776226"/>
                  </a:lnTo>
                  <a:lnTo>
                    <a:pt x="1464642" y="805770"/>
                  </a:lnTo>
                  <a:lnTo>
                    <a:pt x="1436280" y="832355"/>
                  </a:lnTo>
                  <a:lnTo>
                    <a:pt x="1401337" y="855713"/>
                  </a:lnTo>
                  <a:lnTo>
                    <a:pt x="1360714" y="875578"/>
                  </a:lnTo>
                  <a:lnTo>
                    <a:pt x="1315311" y="891680"/>
                  </a:lnTo>
                  <a:lnTo>
                    <a:pt x="1266031" y="903753"/>
                  </a:lnTo>
                  <a:lnTo>
                    <a:pt x="1213772" y="911528"/>
                  </a:lnTo>
                  <a:lnTo>
                    <a:pt x="1159436" y="914738"/>
                  </a:lnTo>
                  <a:lnTo>
                    <a:pt x="1103924" y="913114"/>
                  </a:lnTo>
                  <a:lnTo>
                    <a:pt x="1048135" y="906389"/>
                  </a:lnTo>
                  <a:lnTo>
                    <a:pt x="991999" y="893916"/>
                  </a:lnTo>
                  <a:lnTo>
                    <a:pt x="940900" y="876415"/>
                  </a:lnTo>
                  <a:lnTo>
                    <a:pt x="895920" y="854330"/>
                  </a:lnTo>
                  <a:lnTo>
                    <a:pt x="858143" y="828106"/>
                  </a:lnTo>
                  <a:lnTo>
                    <a:pt x="809606" y="841961"/>
                  </a:lnTo>
                  <a:lnTo>
                    <a:pt x="759366" y="851838"/>
                  </a:lnTo>
                  <a:lnTo>
                    <a:pt x="708079" y="857828"/>
                  </a:lnTo>
                  <a:lnTo>
                    <a:pt x="656401" y="860022"/>
                  </a:lnTo>
                  <a:lnTo>
                    <a:pt x="604990" y="858510"/>
                  </a:lnTo>
                  <a:lnTo>
                    <a:pt x="554502" y="853384"/>
                  </a:lnTo>
                  <a:lnTo>
                    <a:pt x="505593" y="844734"/>
                  </a:lnTo>
                  <a:lnTo>
                    <a:pt x="458921" y="832651"/>
                  </a:lnTo>
                  <a:lnTo>
                    <a:pt x="415141" y="817228"/>
                  </a:lnTo>
                  <a:lnTo>
                    <a:pt x="374911" y="798553"/>
                  </a:lnTo>
                  <a:lnTo>
                    <a:pt x="338887" y="776719"/>
                  </a:lnTo>
                  <a:lnTo>
                    <a:pt x="307725" y="751817"/>
                  </a:lnTo>
                  <a:lnTo>
                    <a:pt x="303407" y="747804"/>
                  </a:lnTo>
                  <a:lnTo>
                    <a:pt x="242677" y="747241"/>
                  </a:lnTo>
                  <a:lnTo>
                    <a:pt x="186290" y="738185"/>
                  </a:lnTo>
                  <a:lnTo>
                    <a:pt x="136640" y="721685"/>
                  </a:lnTo>
                  <a:lnTo>
                    <a:pt x="96124" y="698786"/>
                  </a:lnTo>
                  <a:lnTo>
                    <a:pt x="67137" y="670538"/>
                  </a:lnTo>
                  <a:lnTo>
                    <a:pt x="51701" y="610664"/>
                  </a:lnTo>
                  <a:lnTo>
                    <a:pt x="61853" y="584247"/>
                  </a:lnTo>
                  <a:lnTo>
                    <a:pt x="82007" y="559648"/>
                  </a:lnTo>
                  <a:lnTo>
                    <a:pt x="111637" y="537784"/>
                  </a:lnTo>
                  <a:lnTo>
                    <a:pt x="63939" y="517004"/>
                  </a:lnTo>
                  <a:lnTo>
                    <a:pt x="28923" y="490873"/>
                  </a:lnTo>
                  <a:lnTo>
                    <a:pt x="7354" y="461033"/>
                  </a:lnTo>
                  <a:lnTo>
                    <a:pt x="0" y="429123"/>
                  </a:lnTo>
                  <a:lnTo>
                    <a:pt x="7624" y="396786"/>
                  </a:lnTo>
                  <a:lnTo>
                    <a:pt x="30992" y="365661"/>
                  </a:lnTo>
                  <a:lnTo>
                    <a:pt x="63070" y="341981"/>
                  </a:lnTo>
                  <a:lnTo>
                    <a:pt x="103589" y="323386"/>
                  </a:lnTo>
                  <a:lnTo>
                    <a:pt x="150704" y="310529"/>
                  </a:lnTo>
                  <a:lnTo>
                    <a:pt x="202569" y="304066"/>
                  </a:lnTo>
                  <a:lnTo>
                    <a:pt x="204474" y="301145"/>
                  </a:lnTo>
                  <a:close/>
                </a:path>
                <a:path w="2247265" h="915035">
                  <a:moveTo>
                    <a:pt x="245622" y="551093"/>
                  </a:moveTo>
                  <a:lnTo>
                    <a:pt x="211312" y="551124"/>
                  </a:lnTo>
                  <a:lnTo>
                    <a:pt x="177550" y="548276"/>
                  </a:lnTo>
                  <a:lnTo>
                    <a:pt x="144931" y="542619"/>
                  </a:lnTo>
                  <a:lnTo>
                    <a:pt x="114050" y="534228"/>
                  </a:lnTo>
                </a:path>
                <a:path w="2247265" h="915035">
                  <a:moveTo>
                    <a:pt x="361827" y="735713"/>
                  </a:moveTo>
                  <a:lnTo>
                    <a:pt x="347782" y="738515"/>
                  </a:lnTo>
                  <a:lnTo>
                    <a:pt x="333474" y="740800"/>
                  </a:lnTo>
                  <a:lnTo>
                    <a:pt x="318929" y="742561"/>
                  </a:lnTo>
                  <a:lnTo>
                    <a:pt x="304169" y="743790"/>
                  </a:lnTo>
                </a:path>
                <a:path w="2247265" h="915035">
                  <a:moveTo>
                    <a:pt x="858016" y="824423"/>
                  </a:moveTo>
                  <a:lnTo>
                    <a:pt x="847989" y="815611"/>
                  </a:lnTo>
                  <a:lnTo>
                    <a:pt x="838855" y="806522"/>
                  </a:lnTo>
                  <a:lnTo>
                    <a:pt x="830602" y="797176"/>
                  </a:lnTo>
                  <a:lnTo>
                    <a:pt x="823218" y="787593"/>
                  </a:lnTo>
                </a:path>
                <a:path w="2247265" h="915035">
                  <a:moveTo>
                    <a:pt x="1499493" y="732576"/>
                  </a:moveTo>
                  <a:lnTo>
                    <a:pt x="1497491" y="742821"/>
                  </a:lnTo>
                  <a:lnTo>
                    <a:pt x="1494524" y="752987"/>
                  </a:lnTo>
                  <a:lnTo>
                    <a:pt x="1490581" y="763050"/>
                  </a:lnTo>
                  <a:lnTo>
                    <a:pt x="1485650" y="772988"/>
                  </a:lnTo>
                </a:path>
                <a:path w="2247265" h="915035">
                  <a:moveTo>
                    <a:pt x="1774956" y="482882"/>
                  </a:moveTo>
                  <a:lnTo>
                    <a:pt x="1832611" y="503215"/>
                  </a:lnTo>
                  <a:lnTo>
                    <a:pt x="1879702" y="529698"/>
                  </a:lnTo>
                  <a:lnTo>
                    <a:pt x="1914869" y="561116"/>
                  </a:lnTo>
                  <a:lnTo>
                    <a:pt x="1936752" y="596257"/>
                  </a:lnTo>
                  <a:lnTo>
                    <a:pt x="1943993" y="633910"/>
                  </a:lnTo>
                </a:path>
                <a:path w="2247265" h="915035">
                  <a:moveTo>
                    <a:pt x="2173482" y="321973"/>
                  </a:moveTo>
                  <a:lnTo>
                    <a:pt x="2159181" y="337877"/>
                  </a:lnTo>
                  <a:lnTo>
                    <a:pt x="2141748" y="352723"/>
                  </a:lnTo>
                  <a:lnTo>
                    <a:pt x="2121386" y="366353"/>
                  </a:lnTo>
                  <a:lnTo>
                    <a:pt x="2098298" y="378615"/>
                  </a:lnTo>
                </a:path>
                <a:path w="2247265" h="915035">
                  <a:moveTo>
                    <a:pt x="1993015" y="111915"/>
                  </a:moveTo>
                  <a:lnTo>
                    <a:pt x="1994845" y="118529"/>
                  </a:lnTo>
                  <a:lnTo>
                    <a:pt x="1996127" y="125202"/>
                  </a:lnTo>
                  <a:lnTo>
                    <a:pt x="1996837" y="131899"/>
                  </a:lnTo>
                  <a:lnTo>
                    <a:pt x="1996952" y="138585"/>
                  </a:lnTo>
                </a:path>
                <a:path w="2247265" h="915035">
                  <a:moveTo>
                    <a:pt x="1512574" y="80673"/>
                  </a:moveTo>
                  <a:lnTo>
                    <a:pt x="1520518" y="71584"/>
                  </a:lnTo>
                  <a:lnTo>
                    <a:pt x="1529640" y="62829"/>
                  </a:lnTo>
                  <a:lnTo>
                    <a:pt x="1539881" y="54455"/>
                  </a:lnTo>
                  <a:lnTo>
                    <a:pt x="1551182" y="46510"/>
                  </a:lnTo>
                </a:path>
                <a:path w="2247265" h="915035">
                  <a:moveTo>
                    <a:pt x="1152148" y="96929"/>
                  </a:moveTo>
                  <a:lnTo>
                    <a:pt x="1155601" y="89360"/>
                  </a:lnTo>
                  <a:lnTo>
                    <a:pt x="1159863" y="81911"/>
                  </a:lnTo>
                  <a:lnTo>
                    <a:pt x="1164936" y="74604"/>
                  </a:lnTo>
                  <a:lnTo>
                    <a:pt x="1170817" y="67465"/>
                  </a:lnTo>
                </a:path>
                <a:path w="2247265" h="915035">
                  <a:moveTo>
                    <a:pt x="729238" y="106962"/>
                  </a:moveTo>
                  <a:lnTo>
                    <a:pt x="747260" y="113193"/>
                  </a:lnTo>
                  <a:lnTo>
                    <a:pt x="764544" y="120043"/>
                  </a:lnTo>
                  <a:lnTo>
                    <a:pt x="781066" y="127464"/>
                  </a:lnTo>
                  <a:lnTo>
                    <a:pt x="796802" y="135410"/>
                  </a:lnTo>
                </a:path>
                <a:path w="2247265" h="915035">
                  <a:moveTo>
                    <a:pt x="216285" y="331244"/>
                  </a:moveTo>
                  <a:lnTo>
                    <a:pt x="212547" y="323790"/>
                  </a:lnTo>
                  <a:lnTo>
                    <a:pt x="209332" y="316289"/>
                  </a:lnTo>
                  <a:lnTo>
                    <a:pt x="206641" y="308741"/>
                  </a:lnTo>
                  <a:lnTo>
                    <a:pt x="204474" y="301145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506217" y="5390184"/>
            <a:ext cx="1242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F</a:t>
            </a:r>
            <a:r>
              <a:rPr sz="1800" b="1" spc="-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acti</a:t>
            </a:r>
            <a:r>
              <a:rPr sz="1800" b="1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o</a:t>
            </a:r>
            <a:r>
              <a:rPr sz="18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1800" b="1" spc="-3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part</a:t>
            </a:r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7126" y="596391"/>
            <a:ext cx="10433562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Number</a:t>
            </a:r>
            <a:r>
              <a:rPr sz="4000" spc="-95" dirty="0"/>
              <a:t> </a:t>
            </a:r>
            <a:r>
              <a:rPr sz="4000" spc="-60" dirty="0"/>
              <a:t>System:</a:t>
            </a:r>
            <a:r>
              <a:rPr sz="4000" spc="-75" dirty="0"/>
              <a:t> </a:t>
            </a:r>
            <a:r>
              <a:rPr sz="4000" spc="-25" dirty="0"/>
              <a:t>Base</a:t>
            </a:r>
            <a:r>
              <a:rPr sz="4000" spc="-75" dirty="0"/>
              <a:t> </a:t>
            </a:r>
            <a:r>
              <a:rPr sz="4000" spc="-50" dirty="0"/>
              <a:t>Conversion</a:t>
            </a:r>
            <a:r>
              <a:rPr sz="4000" spc="-95" dirty="0"/>
              <a:t> </a:t>
            </a:r>
            <a:r>
              <a:rPr sz="4000" spc="-20" dirty="0"/>
              <a:t>with</a:t>
            </a:r>
            <a:r>
              <a:rPr sz="4000" spc="-90" dirty="0"/>
              <a:t> </a:t>
            </a:r>
            <a:r>
              <a:rPr sz="4000" spc="-35" dirty="0"/>
              <a:t>Fractions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91312" y="1188872"/>
            <a:ext cx="6014720" cy="28397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1.</a:t>
            </a:r>
            <a:r>
              <a:rPr sz="2800" spc="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Binary</a:t>
            </a:r>
            <a:r>
              <a:rPr sz="2800" spc="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to</a:t>
            </a:r>
            <a:r>
              <a:rPr sz="2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Decimal </a:t>
            </a:r>
            <a:r>
              <a:rPr sz="28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Conversion: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38100">
              <a:lnSpc>
                <a:spcPts val="3195"/>
              </a:lnSpc>
              <a:spcBef>
                <a:spcPts val="675"/>
              </a:spcBef>
            </a:pPr>
            <a:r>
              <a:rPr sz="2800" spc="-1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Step</a:t>
            </a:r>
            <a:r>
              <a:rPr sz="2800" spc="22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1:</a:t>
            </a:r>
            <a:r>
              <a:rPr sz="2800" spc="229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Multiply</a:t>
            </a:r>
            <a:r>
              <a:rPr sz="2800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with</a:t>
            </a:r>
            <a:r>
              <a:rPr sz="2800" spc="2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powers</a:t>
            </a:r>
            <a:r>
              <a:rPr sz="2800" spc="229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35" dirty="0">
                <a:solidFill>
                  <a:srgbClr val="FF0000"/>
                </a:solidFill>
                <a:latin typeface="Cambria Math" panose="02040503050406030204"/>
                <a:cs typeface="Cambria Math" panose="02040503050406030204"/>
              </a:rPr>
              <a:t>2</a:t>
            </a:r>
            <a:r>
              <a:rPr sz="3075" spc="52" baseline="27000" dirty="0">
                <a:solidFill>
                  <a:srgbClr val="FF0000"/>
                </a:solidFill>
                <a:latin typeface="Cambria Math" panose="02040503050406030204"/>
                <a:cs typeface="Cambria Math" panose="02040503050406030204"/>
              </a:rPr>
              <a:t>−𝑛</a:t>
            </a:r>
            <a:endParaRPr sz="3075" baseline="27000">
              <a:latin typeface="Cambria Math" panose="02040503050406030204"/>
              <a:cs typeface="Cambria Math" panose="02040503050406030204"/>
            </a:endParaRPr>
          </a:p>
          <a:p>
            <a:pPr marL="38100">
              <a:lnSpc>
                <a:spcPts val="3195"/>
              </a:lnSpc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where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n=</a:t>
            </a:r>
            <a:r>
              <a:rPr sz="2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1,2,3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,…</a:t>
            </a:r>
            <a:r>
              <a:rPr sz="2800" spc="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starting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from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MSB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38100" marR="31750">
              <a:lnSpc>
                <a:spcPts val="3020"/>
              </a:lnSpc>
              <a:spcBef>
                <a:spcPts val="1040"/>
              </a:spcBef>
              <a:tabLst>
                <a:tab pos="882015" algn="l"/>
                <a:tab pos="1360805" algn="l"/>
                <a:tab pos="2144395" algn="l"/>
                <a:tab pos="2679065" algn="l"/>
                <a:tab pos="3365500" algn="l"/>
                <a:tab pos="4697095" algn="l"/>
              </a:tabLst>
            </a:pPr>
            <a:r>
              <a:rPr sz="2800" spc="-1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S</a:t>
            </a:r>
            <a:r>
              <a:rPr sz="2800" spc="-3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800" spc="-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ep</a:t>
            </a:r>
            <a:r>
              <a:rPr sz="280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spc="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2800" spc="-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:</a:t>
            </a:r>
            <a:r>
              <a:rPr sz="280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spc="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</a:t>
            </a: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</a:t>
            </a:r>
            <a:r>
              <a:rPr sz="2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all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decima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l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nu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m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be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r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s 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corresponding</a:t>
            </a:r>
            <a:r>
              <a:rPr sz="28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the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coefficients.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38100">
              <a:lnSpc>
                <a:spcPct val="100000"/>
              </a:lnSpc>
              <a:spcBef>
                <a:spcPts val="625"/>
              </a:spcBef>
            </a:pPr>
            <a:r>
              <a:rPr sz="2800" spc="-1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Step</a:t>
            </a:r>
            <a:r>
              <a:rPr sz="2800" spc="30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3:</a:t>
            </a:r>
            <a:r>
              <a:rPr sz="2800" spc="30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3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sum</a:t>
            </a:r>
            <a:r>
              <a:rPr sz="2800" spc="3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obtained</a:t>
            </a:r>
            <a:r>
              <a:rPr sz="2800" spc="30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would</a:t>
            </a:r>
            <a:r>
              <a:rPr sz="2800" spc="3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be</a:t>
            </a:r>
            <a:r>
              <a:rPr sz="2800" spc="30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97662" y="4062095"/>
          <a:ext cx="6001383" cy="1122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2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935">
                <a:tc>
                  <a:txBody>
                    <a:bodyPr/>
                    <a:lstStyle/>
                    <a:p>
                      <a:pPr marL="31750">
                        <a:lnSpc>
                          <a:spcPts val="2655"/>
                        </a:lnSpc>
                      </a:pPr>
                      <a:r>
                        <a:rPr sz="2800" spc="-10" dirty="0">
                          <a:latin typeface="Calibri" panose="020F0502020204030204"/>
                          <a:cs typeface="Calibri" panose="020F0502020204030204"/>
                        </a:rPr>
                        <a:t>equivalent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2655"/>
                        </a:lnSpc>
                      </a:pPr>
                      <a:r>
                        <a:rPr sz="2800" spc="-10" dirty="0">
                          <a:latin typeface="Calibri" panose="020F0502020204030204"/>
                          <a:cs typeface="Calibri" panose="020F0502020204030204"/>
                        </a:rPr>
                        <a:t>decimal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655"/>
                        </a:lnSpc>
                      </a:pPr>
                      <a:r>
                        <a:rPr sz="2800" spc="-5" dirty="0">
                          <a:latin typeface="Calibri" panose="020F0502020204030204"/>
                          <a:cs typeface="Calibri" panose="020F0502020204030204"/>
                        </a:rPr>
                        <a:t>number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marL="31750">
                        <a:lnSpc>
                          <a:spcPts val="2770"/>
                        </a:lnSpc>
                      </a:pPr>
                      <a:r>
                        <a:rPr sz="2800" spc="-15" dirty="0">
                          <a:latin typeface="Calibri" panose="020F0502020204030204"/>
                          <a:cs typeface="Calibri" panose="020F0502020204030204"/>
                        </a:rPr>
                        <a:t>representation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2770"/>
                        </a:lnSpc>
                        <a:tabLst>
                          <a:tab pos="801370" algn="l"/>
                        </a:tabLst>
                      </a:pPr>
                      <a:r>
                        <a:rPr sz="2800" spc="-5" dirty="0">
                          <a:latin typeface="Calibri" panose="020F0502020204030204"/>
                          <a:cs typeface="Calibri" panose="020F0502020204030204"/>
                        </a:rPr>
                        <a:t>of	the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2770"/>
                        </a:lnSpc>
                      </a:pPr>
                      <a:r>
                        <a:rPr sz="2800" spc="-10" dirty="0">
                          <a:latin typeface="Calibri" panose="020F0502020204030204"/>
                          <a:cs typeface="Calibri" panose="020F0502020204030204"/>
                        </a:rPr>
                        <a:t>given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770"/>
                        </a:lnSpc>
                      </a:pPr>
                      <a:r>
                        <a:rPr sz="2800" spc="-5" dirty="0">
                          <a:latin typeface="Calibri" panose="020F0502020204030204"/>
                          <a:cs typeface="Calibri" panose="020F0502020204030204"/>
                        </a:rPr>
                        <a:t>binary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31750">
                        <a:lnSpc>
                          <a:spcPts val="2770"/>
                        </a:lnSpc>
                      </a:pPr>
                      <a:r>
                        <a:rPr sz="2800" spc="-50" dirty="0">
                          <a:latin typeface="Calibri" panose="020F0502020204030204"/>
                          <a:cs typeface="Calibri" panose="020F0502020204030204"/>
                        </a:rPr>
                        <a:t>number.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399401" y="1614741"/>
            <a:ext cx="3601085" cy="4006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2000" dirty="0">
                <a:latin typeface="Cambria Math" panose="02040503050406030204"/>
                <a:cs typeface="Cambria Math" panose="02040503050406030204"/>
              </a:rPr>
              <a:t>𝐶𝑜𝑛𝑣𝑒𝑟𝑡(0.11011)</a:t>
            </a:r>
            <a:r>
              <a:rPr sz="2175" baseline="-15000" dirty="0">
                <a:latin typeface="Cambria Math" panose="02040503050406030204"/>
                <a:cs typeface="Cambria Math" panose="02040503050406030204"/>
              </a:rPr>
              <a:t>2</a:t>
            </a:r>
            <a:r>
              <a:rPr sz="2175" spc="307" baseline="-15000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2000" i="1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000" i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i="1" spc="-5" dirty="0">
                <a:latin typeface="Calibri" panose="020F0502020204030204"/>
                <a:cs typeface="Calibri" panose="020F0502020204030204"/>
              </a:rPr>
              <a:t>decimal?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0133" y="2716276"/>
            <a:ext cx="5347843" cy="143979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7962" y="602802"/>
            <a:ext cx="346589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330" dirty="0"/>
              <a:t>T</a:t>
            </a:r>
            <a:r>
              <a:rPr b="1" dirty="0"/>
              <a:t>ry</a:t>
            </a:r>
            <a:r>
              <a:rPr b="1" spc="-90" dirty="0"/>
              <a:t> </a:t>
            </a:r>
            <a:r>
              <a:rPr b="1" spc="-345" dirty="0"/>
              <a:t>Y</a:t>
            </a:r>
            <a:r>
              <a:rPr b="1" spc="-30" dirty="0"/>
              <a:t>o</a:t>
            </a:r>
            <a:r>
              <a:rPr b="1" spc="-45" dirty="0"/>
              <a:t>u</a:t>
            </a:r>
            <a:r>
              <a:rPr b="1" spc="-114" dirty="0"/>
              <a:t>r</a:t>
            </a:r>
            <a:r>
              <a:rPr b="1" spc="-35" dirty="0"/>
              <a:t>s</a:t>
            </a:r>
            <a:r>
              <a:rPr b="1" spc="-45" dirty="0"/>
              <a:t>e</a:t>
            </a:r>
            <a:r>
              <a:rPr b="1" spc="-30" dirty="0"/>
              <a:t>l</a:t>
            </a:r>
            <a:r>
              <a:rPr b="1" dirty="0"/>
              <a:t>f</a:t>
            </a:r>
          </a:p>
        </p:txBody>
      </p:sp>
      <p:sp>
        <p:nvSpPr>
          <p:cNvPr id="3" name="object 3"/>
          <p:cNvSpPr/>
          <p:nvPr/>
        </p:nvSpPr>
        <p:spPr>
          <a:xfrm>
            <a:off x="1175715" y="1888617"/>
            <a:ext cx="2075814" cy="328930"/>
          </a:xfrm>
          <a:custGeom>
            <a:avLst/>
            <a:gdLst/>
            <a:ahLst/>
            <a:cxnLst/>
            <a:rect l="l" t="t" r="r" b="b"/>
            <a:pathLst>
              <a:path w="2075814" h="328930">
                <a:moveTo>
                  <a:pt x="1970455" y="0"/>
                </a:moveTo>
                <a:lnTo>
                  <a:pt x="1965756" y="13335"/>
                </a:lnTo>
                <a:lnTo>
                  <a:pt x="1984786" y="21595"/>
                </a:lnTo>
                <a:lnTo>
                  <a:pt x="2001126" y="33035"/>
                </a:lnTo>
                <a:lnTo>
                  <a:pt x="2025827" y="65405"/>
                </a:lnTo>
                <a:lnTo>
                  <a:pt x="2040401" y="109108"/>
                </a:lnTo>
                <a:lnTo>
                  <a:pt x="2045258" y="162813"/>
                </a:lnTo>
                <a:lnTo>
                  <a:pt x="2044044" y="191789"/>
                </a:lnTo>
                <a:lnTo>
                  <a:pt x="2034328" y="241788"/>
                </a:lnTo>
                <a:lnTo>
                  <a:pt x="2014753" y="280838"/>
                </a:lnTo>
                <a:lnTo>
                  <a:pt x="1984983" y="307179"/>
                </a:lnTo>
                <a:lnTo>
                  <a:pt x="1966264" y="315468"/>
                </a:lnTo>
                <a:lnTo>
                  <a:pt x="1970455" y="328930"/>
                </a:lnTo>
                <a:lnTo>
                  <a:pt x="2015286" y="307832"/>
                </a:lnTo>
                <a:lnTo>
                  <a:pt x="2048306" y="271399"/>
                </a:lnTo>
                <a:lnTo>
                  <a:pt x="2068595" y="222599"/>
                </a:lnTo>
                <a:lnTo>
                  <a:pt x="2075357" y="164465"/>
                </a:lnTo>
                <a:lnTo>
                  <a:pt x="2073647" y="134346"/>
                </a:lnTo>
                <a:lnTo>
                  <a:pt x="2060034" y="80918"/>
                </a:lnTo>
                <a:lnTo>
                  <a:pt x="2033106" y="37415"/>
                </a:lnTo>
                <a:lnTo>
                  <a:pt x="1994244" y="8598"/>
                </a:lnTo>
                <a:lnTo>
                  <a:pt x="1970455" y="0"/>
                </a:lnTo>
                <a:close/>
              </a:path>
              <a:path w="2075814" h="328930">
                <a:moveTo>
                  <a:pt x="104952" y="0"/>
                </a:moveTo>
                <a:lnTo>
                  <a:pt x="60148" y="21066"/>
                </a:lnTo>
                <a:lnTo>
                  <a:pt x="27127" y="57658"/>
                </a:lnTo>
                <a:lnTo>
                  <a:pt x="6781" y="106489"/>
                </a:lnTo>
                <a:lnTo>
                  <a:pt x="0" y="164465"/>
                </a:lnTo>
                <a:lnTo>
                  <a:pt x="1688" y="194710"/>
                </a:lnTo>
                <a:lnTo>
                  <a:pt x="15205" y="248154"/>
                </a:lnTo>
                <a:lnTo>
                  <a:pt x="42048" y="291550"/>
                </a:lnTo>
                <a:lnTo>
                  <a:pt x="80998" y="320280"/>
                </a:lnTo>
                <a:lnTo>
                  <a:pt x="104952" y="328930"/>
                </a:lnTo>
                <a:lnTo>
                  <a:pt x="109016" y="315468"/>
                </a:lnTo>
                <a:lnTo>
                  <a:pt x="90293" y="307179"/>
                </a:lnTo>
                <a:lnTo>
                  <a:pt x="74129" y="295640"/>
                </a:lnTo>
                <a:lnTo>
                  <a:pt x="49491" y="262763"/>
                </a:lnTo>
                <a:lnTo>
                  <a:pt x="34861" y="218122"/>
                </a:lnTo>
                <a:lnTo>
                  <a:pt x="29984" y="162813"/>
                </a:lnTo>
                <a:lnTo>
                  <a:pt x="31203" y="134717"/>
                </a:lnTo>
                <a:lnTo>
                  <a:pt x="40957" y="86000"/>
                </a:lnTo>
                <a:lnTo>
                  <a:pt x="60561" y="47642"/>
                </a:lnTo>
                <a:lnTo>
                  <a:pt x="90582" y="21595"/>
                </a:lnTo>
                <a:lnTo>
                  <a:pt x="109524" y="13335"/>
                </a:lnTo>
                <a:lnTo>
                  <a:pt x="1049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5715" y="2400680"/>
            <a:ext cx="2863850" cy="328930"/>
          </a:xfrm>
          <a:custGeom>
            <a:avLst/>
            <a:gdLst/>
            <a:ahLst/>
            <a:cxnLst/>
            <a:rect l="l" t="t" r="r" b="b"/>
            <a:pathLst>
              <a:path w="2863850" h="328930">
                <a:moveTo>
                  <a:pt x="2758363" y="0"/>
                </a:moveTo>
                <a:lnTo>
                  <a:pt x="2753664" y="13335"/>
                </a:lnTo>
                <a:lnTo>
                  <a:pt x="2772694" y="21595"/>
                </a:lnTo>
                <a:lnTo>
                  <a:pt x="2789034" y="33035"/>
                </a:lnTo>
                <a:lnTo>
                  <a:pt x="2813735" y="65405"/>
                </a:lnTo>
                <a:lnTo>
                  <a:pt x="2828309" y="109108"/>
                </a:lnTo>
                <a:lnTo>
                  <a:pt x="2833166" y="162814"/>
                </a:lnTo>
                <a:lnTo>
                  <a:pt x="2831952" y="191789"/>
                </a:lnTo>
                <a:lnTo>
                  <a:pt x="2822236" y="241788"/>
                </a:lnTo>
                <a:lnTo>
                  <a:pt x="2802661" y="280838"/>
                </a:lnTo>
                <a:lnTo>
                  <a:pt x="2772891" y="307179"/>
                </a:lnTo>
                <a:lnTo>
                  <a:pt x="2754172" y="315468"/>
                </a:lnTo>
                <a:lnTo>
                  <a:pt x="2758363" y="328930"/>
                </a:lnTo>
                <a:lnTo>
                  <a:pt x="2803194" y="307832"/>
                </a:lnTo>
                <a:lnTo>
                  <a:pt x="2836214" y="271399"/>
                </a:lnTo>
                <a:lnTo>
                  <a:pt x="2856503" y="222599"/>
                </a:lnTo>
                <a:lnTo>
                  <a:pt x="2863265" y="164465"/>
                </a:lnTo>
                <a:lnTo>
                  <a:pt x="2861555" y="134346"/>
                </a:lnTo>
                <a:lnTo>
                  <a:pt x="2847942" y="80918"/>
                </a:lnTo>
                <a:lnTo>
                  <a:pt x="2821014" y="37415"/>
                </a:lnTo>
                <a:lnTo>
                  <a:pt x="2782152" y="8598"/>
                </a:lnTo>
                <a:lnTo>
                  <a:pt x="2758363" y="0"/>
                </a:lnTo>
                <a:close/>
              </a:path>
              <a:path w="2863850" h="328930">
                <a:moveTo>
                  <a:pt x="104952" y="0"/>
                </a:moveTo>
                <a:lnTo>
                  <a:pt x="60148" y="21066"/>
                </a:lnTo>
                <a:lnTo>
                  <a:pt x="27127" y="57658"/>
                </a:lnTo>
                <a:lnTo>
                  <a:pt x="6781" y="106489"/>
                </a:lnTo>
                <a:lnTo>
                  <a:pt x="0" y="164465"/>
                </a:lnTo>
                <a:lnTo>
                  <a:pt x="1688" y="194710"/>
                </a:lnTo>
                <a:lnTo>
                  <a:pt x="15205" y="248154"/>
                </a:lnTo>
                <a:lnTo>
                  <a:pt x="42048" y="291550"/>
                </a:lnTo>
                <a:lnTo>
                  <a:pt x="80998" y="320280"/>
                </a:lnTo>
                <a:lnTo>
                  <a:pt x="104952" y="328930"/>
                </a:lnTo>
                <a:lnTo>
                  <a:pt x="109016" y="315468"/>
                </a:lnTo>
                <a:lnTo>
                  <a:pt x="90293" y="307179"/>
                </a:lnTo>
                <a:lnTo>
                  <a:pt x="74129" y="295640"/>
                </a:lnTo>
                <a:lnTo>
                  <a:pt x="49491" y="262763"/>
                </a:lnTo>
                <a:lnTo>
                  <a:pt x="34861" y="218122"/>
                </a:lnTo>
                <a:lnTo>
                  <a:pt x="29984" y="162814"/>
                </a:lnTo>
                <a:lnTo>
                  <a:pt x="31203" y="134717"/>
                </a:lnTo>
                <a:lnTo>
                  <a:pt x="40957" y="86000"/>
                </a:lnTo>
                <a:lnTo>
                  <a:pt x="60561" y="47642"/>
                </a:lnTo>
                <a:lnTo>
                  <a:pt x="90582" y="21595"/>
                </a:lnTo>
                <a:lnTo>
                  <a:pt x="109524" y="13335"/>
                </a:lnTo>
                <a:lnTo>
                  <a:pt x="1049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8612" y="1211501"/>
            <a:ext cx="7561580" cy="154368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595"/>
              </a:spcBef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Q1.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Convert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following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into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Decimal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equivalents?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50800">
              <a:lnSpc>
                <a:spcPct val="100000"/>
              </a:lnSpc>
              <a:spcBef>
                <a:spcPts val="520"/>
              </a:spcBef>
              <a:tabLst>
                <a:tab pos="713105" algn="l"/>
                <a:tab pos="2705735" algn="l"/>
              </a:tabLst>
            </a:pPr>
            <a:r>
              <a:rPr sz="2950" i="1" spc="-70" dirty="0">
                <a:latin typeface="Cambria Math" panose="02040503050406030204"/>
                <a:cs typeface="Cambria Math" panose="02040503050406030204"/>
              </a:rPr>
              <a:t>a)	</a:t>
            </a:r>
            <a:r>
              <a:rPr lang="en-US" sz="2950" i="1" spc="-70" dirty="0">
                <a:latin typeface="Cambria Math" panose="02040503050406030204"/>
                <a:cs typeface="Cambria Math" panose="02040503050406030204"/>
              </a:rPr>
              <a:t>0</a:t>
            </a:r>
            <a:r>
              <a:rPr sz="2800" spc="-10" dirty="0">
                <a:latin typeface="Cambria Math" panose="02040503050406030204"/>
                <a:cs typeface="Cambria Math" panose="02040503050406030204"/>
              </a:rPr>
              <a:t>1</a:t>
            </a:r>
            <a:r>
              <a:rPr lang="en-US" sz="2800" spc="-10" dirty="0">
                <a:latin typeface="Cambria Math" panose="02040503050406030204"/>
                <a:cs typeface="Cambria Math" panose="02040503050406030204"/>
              </a:rPr>
              <a:t>10</a:t>
            </a:r>
            <a:r>
              <a:rPr sz="2800" spc="-10" dirty="0">
                <a:latin typeface="Cambria Math" panose="02040503050406030204"/>
                <a:cs typeface="Cambria Math" panose="02040503050406030204"/>
              </a:rPr>
              <a:t>1.10011	</a:t>
            </a:r>
            <a:r>
              <a:rPr sz="3075" spc="67" baseline="-16000" dirty="0">
                <a:latin typeface="Cambria Math" panose="02040503050406030204"/>
                <a:cs typeface="Cambria Math" panose="02040503050406030204"/>
              </a:rPr>
              <a:t>2</a:t>
            </a:r>
            <a:endParaRPr sz="3075" baseline="-16000" dirty="0">
              <a:latin typeface="Cambria Math" panose="02040503050406030204"/>
              <a:cs typeface="Cambria Math" panose="02040503050406030204"/>
            </a:endParaRPr>
          </a:p>
          <a:p>
            <a:pPr marL="50800">
              <a:lnSpc>
                <a:spcPct val="100000"/>
              </a:lnSpc>
              <a:spcBef>
                <a:spcPts val="495"/>
              </a:spcBef>
              <a:tabLst>
                <a:tab pos="713105" algn="l"/>
                <a:tab pos="3492500" algn="l"/>
              </a:tabLst>
            </a:pPr>
            <a:r>
              <a:rPr sz="2950" i="1" spc="-75" dirty="0">
                <a:latin typeface="Cambria Math" panose="02040503050406030204"/>
                <a:cs typeface="Cambria Math" panose="02040503050406030204"/>
              </a:rPr>
              <a:t>b)	</a:t>
            </a:r>
            <a:r>
              <a:rPr sz="2800" spc="-10" dirty="0">
                <a:latin typeface="Cambria Math" panose="02040503050406030204"/>
                <a:cs typeface="Cambria Math" panose="02040503050406030204"/>
              </a:rPr>
              <a:t>1</a:t>
            </a:r>
            <a:r>
              <a:rPr lang="en-US" sz="2800" spc="-10" dirty="0">
                <a:latin typeface="Cambria Math" panose="02040503050406030204"/>
                <a:cs typeface="Cambria Math" panose="02040503050406030204"/>
              </a:rPr>
              <a:t>01</a:t>
            </a:r>
            <a:r>
              <a:rPr sz="2800" spc="-10" dirty="0">
                <a:latin typeface="Cambria Math" panose="02040503050406030204"/>
                <a:cs typeface="Cambria Math" panose="02040503050406030204"/>
              </a:rPr>
              <a:t>01</a:t>
            </a:r>
            <a:r>
              <a:rPr lang="en-US" sz="2800" spc="-10" dirty="0">
                <a:latin typeface="Cambria Math" panose="02040503050406030204"/>
                <a:cs typeface="Cambria Math" panose="02040503050406030204"/>
              </a:rPr>
              <a:t>1</a:t>
            </a:r>
            <a:r>
              <a:rPr sz="2800" spc="-10" dirty="0">
                <a:latin typeface="Cambria Math" panose="02040503050406030204"/>
                <a:cs typeface="Cambria Math" panose="02040503050406030204"/>
              </a:rPr>
              <a:t>1.001101	</a:t>
            </a:r>
            <a:r>
              <a:rPr sz="3075" spc="67" baseline="-16000" dirty="0">
                <a:latin typeface="Cambria Math" panose="02040503050406030204"/>
                <a:cs typeface="Cambria Math" panose="02040503050406030204"/>
              </a:rPr>
              <a:t>2</a:t>
            </a:r>
            <a:endParaRPr sz="3075" baseline="-16000" dirty="0">
              <a:latin typeface="Cambria Math" panose="02040503050406030204"/>
              <a:cs typeface="Cambria Math" panose="0204050305040603020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27</a:t>
            </a:fld>
            <a:endParaRPr dirty="0"/>
          </a:p>
        </p:txBody>
      </p:sp>
      <p:sp>
        <p:nvSpPr>
          <p:cNvPr id="9" name="Cloud 8"/>
          <p:cNvSpPr/>
          <p:nvPr/>
        </p:nvSpPr>
        <p:spPr>
          <a:xfrm>
            <a:off x="8382000" y="228600"/>
            <a:ext cx="28194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Home assignments</a:t>
            </a:r>
          </a:p>
        </p:txBody>
      </p:sp>
      <p:sp>
        <p:nvSpPr>
          <p:cNvPr id="10" name="Cloud 9"/>
          <p:cNvSpPr/>
          <p:nvPr/>
        </p:nvSpPr>
        <p:spPr>
          <a:xfrm>
            <a:off x="8763000" y="1143000"/>
            <a:ext cx="2667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Share on lpu live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F306A-E00D-E633-853E-7A500AE2C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595"/>
              </a:spcBef>
              <a:buNone/>
            </a:pPr>
            <a:r>
              <a:rPr lang="en-US" sz="2800" spc="-5" dirty="0">
                <a:latin typeface="Calibri" panose="020F0502020204030204"/>
                <a:cs typeface="Calibri" panose="020F0502020204030204"/>
              </a:rPr>
              <a:t>Q1.</a:t>
            </a:r>
            <a:r>
              <a:rPr lang="en-US"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800" spc="-20" dirty="0">
                <a:latin typeface="Calibri" panose="020F0502020204030204"/>
                <a:cs typeface="Calibri" panose="020F0502020204030204"/>
              </a:rPr>
              <a:t>Convert</a:t>
            </a:r>
            <a:r>
              <a:rPr lang="en-US"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z="28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800" spc="-15" dirty="0">
                <a:latin typeface="Calibri" panose="020F0502020204030204"/>
                <a:cs typeface="Calibri" panose="020F0502020204030204"/>
              </a:rPr>
              <a:t>following</a:t>
            </a:r>
            <a:r>
              <a:rPr lang="en-US"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800" spc="-20" dirty="0">
                <a:latin typeface="Calibri" panose="020F0502020204030204"/>
                <a:cs typeface="Calibri" panose="020F0502020204030204"/>
              </a:rPr>
              <a:t>into</a:t>
            </a:r>
            <a:r>
              <a:rPr lang="en-US" sz="28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800" spc="-10" dirty="0">
                <a:latin typeface="Calibri" panose="020F0502020204030204"/>
                <a:cs typeface="Calibri" panose="020F0502020204030204"/>
              </a:rPr>
              <a:t>Decimal</a:t>
            </a:r>
            <a:r>
              <a:rPr lang="en-US"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800" spc="-10" dirty="0">
                <a:latin typeface="Calibri" panose="020F0502020204030204"/>
                <a:cs typeface="Calibri" panose="020F0502020204030204"/>
              </a:rPr>
              <a:t>equivalents?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 (</a:t>
            </a:r>
            <a:r>
              <a:rPr lang="en-US" sz="2800" spc="-10" dirty="0">
                <a:latin typeface="Cambria Math" panose="02040503050406030204"/>
                <a:cs typeface="Cambria Math" panose="02040503050406030204"/>
              </a:rPr>
              <a:t>1011.10011)</a:t>
            </a:r>
            <a:r>
              <a:rPr lang="en-US" sz="3075" spc="67" baseline="-16000" dirty="0">
                <a:latin typeface="Cambria Math" panose="02040503050406030204"/>
                <a:cs typeface="Cambria Math" panose="02040503050406030204"/>
              </a:rPr>
              <a:t>2</a:t>
            </a:r>
            <a:endParaRPr lang="en-US" sz="3075" baseline="-16000" dirty="0">
              <a:latin typeface="Cambria Math" panose="02040503050406030204"/>
              <a:cs typeface="Cambria Math" panose="02040503050406030204"/>
            </a:endParaRPr>
          </a:p>
          <a:p>
            <a:endParaRPr lang="en-IN" dirty="0"/>
          </a:p>
          <a:p>
            <a:r>
              <a:rPr lang="en-IN" dirty="0"/>
              <a:t>A) (11.59735)</a:t>
            </a:r>
            <a:r>
              <a:rPr lang="en-IN" sz="2000" dirty="0"/>
              <a:t>10</a:t>
            </a:r>
          </a:p>
          <a:p>
            <a:r>
              <a:rPr lang="en-IN" dirty="0"/>
              <a:t>B) (10.59735)</a:t>
            </a:r>
            <a:r>
              <a:rPr lang="en-IN" sz="2000" dirty="0"/>
              <a:t>10</a:t>
            </a:r>
            <a:endParaRPr lang="en-IN" dirty="0"/>
          </a:p>
          <a:p>
            <a:r>
              <a:rPr lang="en-IN" dirty="0"/>
              <a:t>C) (11.59375)</a:t>
            </a:r>
            <a:r>
              <a:rPr lang="en-IN" sz="2000" dirty="0"/>
              <a:t>10</a:t>
            </a:r>
            <a:endParaRPr lang="en-IN" dirty="0"/>
          </a:p>
          <a:p>
            <a:r>
              <a:rPr lang="en-IN" dirty="0"/>
              <a:t>D) (10.59375)</a:t>
            </a:r>
            <a:r>
              <a:rPr lang="en-IN" sz="2000" dirty="0"/>
              <a:t>10</a:t>
            </a:r>
            <a:endParaRPr lang="en-IN" dirty="0"/>
          </a:p>
          <a:p>
            <a:endParaRPr lang="en-IN" dirty="0"/>
          </a:p>
        </p:txBody>
      </p:sp>
      <p:sp>
        <p:nvSpPr>
          <p:cNvPr id="8" name="Wave 7">
            <a:extLst>
              <a:ext uri="{FF2B5EF4-FFF2-40B4-BE49-F238E27FC236}">
                <a16:creationId xmlns:a16="http://schemas.microsoft.com/office/drawing/2014/main" id="{AD628282-E5B3-C582-B9F8-F1B978CC2432}"/>
              </a:ext>
            </a:extLst>
          </p:cNvPr>
          <p:cNvSpPr/>
          <p:nvPr/>
        </p:nvSpPr>
        <p:spPr>
          <a:xfrm>
            <a:off x="3559277" y="665418"/>
            <a:ext cx="4267200" cy="1160207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 QUIZ (POLL)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622129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838" y="573305"/>
            <a:ext cx="9024448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Number</a:t>
            </a:r>
            <a:r>
              <a:rPr spc="-110" dirty="0"/>
              <a:t> </a:t>
            </a:r>
            <a:r>
              <a:rPr spc="-60" dirty="0"/>
              <a:t>System:</a:t>
            </a:r>
            <a:r>
              <a:rPr spc="-95" dirty="0"/>
              <a:t> </a:t>
            </a:r>
            <a:r>
              <a:rPr spc="-25" dirty="0"/>
              <a:t>Base</a:t>
            </a:r>
            <a:r>
              <a:rPr spc="-105" dirty="0"/>
              <a:t> </a:t>
            </a:r>
            <a:r>
              <a:rPr spc="-55" dirty="0"/>
              <a:t>Conversion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9922" y="1199540"/>
            <a:ext cx="5766435" cy="45040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25"/>
              </a:spcBef>
            </a:pP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2. </a:t>
            </a:r>
            <a:r>
              <a:rPr sz="28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Octal to </a:t>
            </a:r>
            <a:r>
              <a:rPr sz="2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Decimal: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240665" marR="5080" indent="-228600" algn="just">
              <a:lnSpc>
                <a:spcPct val="80000"/>
              </a:lnSpc>
              <a:spcBef>
                <a:spcPts val="995"/>
              </a:spcBef>
            </a:pPr>
            <a:r>
              <a:rPr sz="2800" spc="-5" dirty="0">
                <a:latin typeface="Arial" panose="020B0604020202020204"/>
                <a:cs typeface="Arial" panose="020B0604020202020204"/>
              </a:rPr>
              <a:t>•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method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quite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similar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transformation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any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binary number 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decimal,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only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difference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is that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in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this case </a:t>
            </a: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the 2 will be </a:t>
            </a:r>
            <a:r>
              <a:rPr sz="2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replaced </a:t>
            </a: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by 8 </a:t>
            </a:r>
            <a:r>
              <a:rPr sz="2800" spc="-6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and everything else i.e. the methods 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will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remain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same.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240665" marR="5715" indent="-228600" algn="just">
              <a:lnSpc>
                <a:spcPct val="80000"/>
              </a:lnSpc>
              <a:spcBef>
                <a:spcPts val="1005"/>
              </a:spcBef>
            </a:pPr>
            <a:r>
              <a:rPr sz="2800" spc="-5" dirty="0">
                <a:latin typeface="Arial" panose="020B0604020202020204"/>
                <a:cs typeface="Arial" panose="020B0604020202020204"/>
              </a:rPr>
              <a:t>• 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We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have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start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multiplying the digits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number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from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LSB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side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with 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increasing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powers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8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staring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from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0 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finally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summing</a:t>
            </a:r>
            <a:r>
              <a:rPr sz="2800" dirty="0">
                <a:latin typeface="Calibri" panose="020F0502020204030204"/>
                <a:cs typeface="Calibri" panose="020F0502020204030204"/>
              </a:rPr>
              <a:t> up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all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products.</a:t>
            </a:r>
            <a:endParaRPr sz="28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3280" y="1600887"/>
            <a:ext cx="3552271" cy="3835077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n educational infographic illustrating real-life applications of the digital number system. The image features binary, octal, and hexadecimal systems applied in various technologies, including a modern computer, smartphone, calculator, robotics, digital clocks, and barcode scanners. High-quality, visually appealing layout with icons and clear labels.">
            <a:extLst>
              <a:ext uri="{FF2B5EF4-FFF2-40B4-BE49-F238E27FC236}">
                <a16:creationId xmlns:a16="http://schemas.microsoft.com/office/drawing/2014/main" id="{D2806F14-2FE6-47E3-9DB4-3C494C69F7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F6C78F-8D55-5BC4-5DAF-161F16915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687" y="578872"/>
            <a:ext cx="8474152" cy="611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65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6021" y="356996"/>
            <a:ext cx="545294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QUICK</a:t>
            </a:r>
            <a:r>
              <a:rPr spc="-140" dirty="0"/>
              <a:t> </a:t>
            </a:r>
            <a:r>
              <a:rPr spc="-25" dirty="0"/>
              <a:t>QUIZ</a:t>
            </a:r>
            <a:r>
              <a:rPr spc="-110" dirty="0"/>
              <a:t> </a:t>
            </a:r>
            <a:r>
              <a:rPr spc="-30" dirty="0"/>
              <a:t>(POLL)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6712" y="1191920"/>
            <a:ext cx="5228590" cy="104648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Q.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Convert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following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decimal: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527685" algn="l"/>
              </a:tabLst>
            </a:pPr>
            <a:r>
              <a:rPr sz="2800" spc="-5" dirty="0">
                <a:latin typeface="Cambria Math" panose="02040503050406030204"/>
                <a:cs typeface="Cambria Math" panose="02040503050406030204"/>
              </a:rPr>
              <a:t>a)	280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.00123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5885" y="1378077"/>
            <a:ext cx="1289050" cy="328930"/>
          </a:xfrm>
          <a:custGeom>
            <a:avLst/>
            <a:gdLst/>
            <a:ahLst/>
            <a:cxnLst/>
            <a:rect l="l" t="t" r="r" b="b"/>
            <a:pathLst>
              <a:path w="1289050" h="328930">
                <a:moveTo>
                  <a:pt x="1184020" y="0"/>
                </a:moveTo>
                <a:lnTo>
                  <a:pt x="1179321" y="13335"/>
                </a:lnTo>
                <a:lnTo>
                  <a:pt x="1198352" y="21595"/>
                </a:lnTo>
                <a:lnTo>
                  <a:pt x="1214691" y="33035"/>
                </a:lnTo>
                <a:lnTo>
                  <a:pt x="1239392" y="65405"/>
                </a:lnTo>
                <a:lnTo>
                  <a:pt x="1253966" y="109108"/>
                </a:lnTo>
                <a:lnTo>
                  <a:pt x="1258823" y="162813"/>
                </a:lnTo>
                <a:lnTo>
                  <a:pt x="1257609" y="191789"/>
                </a:lnTo>
                <a:lnTo>
                  <a:pt x="1247894" y="241788"/>
                </a:lnTo>
                <a:lnTo>
                  <a:pt x="1228318" y="280838"/>
                </a:lnTo>
                <a:lnTo>
                  <a:pt x="1198548" y="307179"/>
                </a:lnTo>
                <a:lnTo>
                  <a:pt x="1179830" y="315468"/>
                </a:lnTo>
                <a:lnTo>
                  <a:pt x="1184020" y="328930"/>
                </a:lnTo>
                <a:lnTo>
                  <a:pt x="1228852" y="307832"/>
                </a:lnTo>
                <a:lnTo>
                  <a:pt x="1261871" y="271399"/>
                </a:lnTo>
                <a:lnTo>
                  <a:pt x="1282160" y="222599"/>
                </a:lnTo>
                <a:lnTo>
                  <a:pt x="1288922" y="164464"/>
                </a:lnTo>
                <a:lnTo>
                  <a:pt x="1287212" y="134346"/>
                </a:lnTo>
                <a:lnTo>
                  <a:pt x="1273599" y="80918"/>
                </a:lnTo>
                <a:lnTo>
                  <a:pt x="1246671" y="37415"/>
                </a:lnTo>
                <a:lnTo>
                  <a:pt x="1207809" y="8598"/>
                </a:lnTo>
                <a:lnTo>
                  <a:pt x="1184020" y="0"/>
                </a:lnTo>
                <a:close/>
              </a:path>
              <a:path w="1289050" h="328930">
                <a:moveTo>
                  <a:pt x="104901" y="0"/>
                </a:moveTo>
                <a:lnTo>
                  <a:pt x="60118" y="21066"/>
                </a:lnTo>
                <a:lnTo>
                  <a:pt x="27050" y="57658"/>
                </a:lnTo>
                <a:lnTo>
                  <a:pt x="6762" y="106489"/>
                </a:lnTo>
                <a:lnTo>
                  <a:pt x="0" y="164464"/>
                </a:lnTo>
                <a:lnTo>
                  <a:pt x="1690" y="194710"/>
                </a:lnTo>
                <a:lnTo>
                  <a:pt x="15216" y="248154"/>
                </a:lnTo>
                <a:lnTo>
                  <a:pt x="42054" y="291550"/>
                </a:lnTo>
                <a:lnTo>
                  <a:pt x="80968" y="320280"/>
                </a:lnTo>
                <a:lnTo>
                  <a:pt x="104901" y="328930"/>
                </a:lnTo>
                <a:lnTo>
                  <a:pt x="108965" y="315468"/>
                </a:lnTo>
                <a:lnTo>
                  <a:pt x="90247" y="307179"/>
                </a:lnTo>
                <a:lnTo>
                  <a:pt x="74088" y="295640"/>
                </a:lnTo>
                <a:lnTo>
                  <a:pt x="49402" y="262763"/>
                </a:lnTo>
                <a:lnTo>
                  <a:pt x="34829" y="218122"/>
                </a:lnTo>
                <a:lnTo>
                  <a:pt x="29972" y="162813"/>
                </a:lnTo>
                <a:lnTo>
                  <a:pt x="31186" y="134717"/>
                </a:lnTo>
                <a:lnTo>
                  <a:pt x="40901" y="86000"/>
                </a:lnTo>
                <a:lnTo>
                  <a:pt x="60503" y="47642"/>
                </a:lnTo>
                <a:lnTo>
                  <a:pt x="90515" y="21595"/>
                </a:lnTo>
                <a:lnTo>
                  <a:pt x="109474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25007" y="1372361"/>
            <a:ext cx="1430655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650"/>
              </a:lnSpc>
              <a:tabLst>
                <a:tab pos="1242060" algn="l"/>
              </a:tabLst>
            </a:pPr>
            <a:r>
              <a:rPr sz="2800" spc="-5" dirty="0">
                <a:latin typeface="Cambria Math" panose="02040503050406030204"/>
                <a:cs typeface="Cambria Math" panose="02040503050406030204"/>
              </a:rPr>
              <a:t>431.32	</a:t>
            </a:r>
            <a:r>
              <a:rPr sz="3075" spc="67" baseline="-16000" dirty="0">
                <a:latin typeface="Cambria Math" panose="02040503050406030204"/>
                <a:cs typeface="Cambria Math" panose="02040503050406030204"/>
              </a:rPr>
              <a:t>8</a:t>
            </a:r>
            <a:endParaRPr sz="3075" baseline="-16000">
              <a:latin typeface="Cambria Math" panose="02040503050406030204"/>
              <a:cs typeface="Cambria Math" panose="0204050305040603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30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616712" y="2213254"/>
            <a:ext cx="2070735" cy="155892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52768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b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)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281.40625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52768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c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)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421.40625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527685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d)	431.4343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/>
          <p:cNvSpPr txBox="1"/>
          <p:nvPr/>
        </p:nvSpPr>
        <p:spPr>
          <a:xfrm>
            <a:off x="838200" y="808037"/>
            <a:ext cx="2929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Convert (6432)</a:t>
            </a:r>
            <a:r>
              <a:rPr sz="1400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8</a:t>
            </a:r>
            <a:r>
              <a:rPr sz="1400" spc="9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into</a:t>
            </a:r>
            <a:r>
              <a:rPr sz="1800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decimal</a:t>
            </a:r>
            <a:endParaRPr sz="1800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Cloud 8"/>
          <p:cNvSpPr/>
          <p:nvPr/>
        </p:nvSpPr>
        <p:spPr>
          <a:xfrm>
            <a:off x="7086600" y="500697"/>
            <a:ext cx="35052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(.32 )8------(    )10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Number</a:t>
            </a:r>
            <a:r>
              <a:rPr spc="-110" dirty="0"/>
              <a:t> </a:t>
            </a:r>
            <a:r>
              <a:rPr spc="-60" dirty="0"/>
              <a:t>System:</a:t>
            </a:r>
            <a:r>
              <a:rPr spc="-95" dirty="0"/>
              <a:t> </a:t>
            </a:r>
            <a:r>
              <a:rPr spc="-25" dirty="0"/>
              <a:t>Base</a:t>
            </a:r>
            <a:r>
              <a:rPr spc="-105" dirty="0"/>
              <a:t> </a:t>
            </a:r>
            <a:r>
              <a:rPr spc="-55" dirty="0"/>
              <a:t>Conversion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6712" y="1188872"/>
            <a:ext cx="6267450" cy="46335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3.</a:t>
            </a:r>
            <a:r>
              <a:rPr sz="2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Hexadecimal</a:t>
            </a:r>
            <a:r>
              <a:rPr sz="2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to</a:t>
            </a:r>
            <a:r>
              <a:rPr sz="28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Decimal: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marR="7620" indent="-228600" algn="just">
              <a:lnSpc>
                <a:spcPct val="90000"/>
              </a:lnSpc>
              <a:spcBef>
                <a:spcPts val="1010"/>
              </a:spcBef>
            </a:pPr>
            <a:r>
              <a:rPr sz="2800" spc="-5" dirty="0">
                <a:latin typeface="Arial" panose="020B0604020202020204"/>
                <a:cs typeface="Arial" panose="020B0604020202020204"/>
              </a:rPr>
              <a:t>•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method</a:t>
            </a:r>
            <a:r>
              <a:rPr sz="2800" dirty="0">
                <a:latin typeface="Calibri" panose="020F0502020204030204"/>
                <a:cs typeface="Calibri" panose="020F0502020204030204"/>
              </a:rPr>
              <a:t> is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quite</a:t>
            </a:r>
            <a:r>
              <a:rPr sz="2800" spc="60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similar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60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transformation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any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binary number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to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decimal,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only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difference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is that in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this 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case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the</a:t>
            </a:r>
            <a:r>
              <a:rPr sz="2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2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will</a:t>
            </a:r>
            <a:r>
              <a:rPr sz="2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be</a:t>
            </a:r>
            <a:r>
              <a:rPr sz="2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replaced</a:t>
            </a: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by</a:t>
            </a:r>
            <a:r>
              <a:rPr sz="2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16</a:t>
            </a:r>
            <a:r>
              <a:rPr sz="2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and 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everything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else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i.e.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methods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will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remain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same.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995"/>
              </a:spcBef>
            </a:pPr>
            <a:r>
              <a:rPr sz="2800" spc="-5" dirty="0">
                <a:latin typeface="Arial" panose="020B0604020202020204"/>
                <a:cs typeface="Arial" panose="020B0604020202020204"/>
              </a:rPr>
              <a:t>•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we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have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start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multiplying the digits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 number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from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LSB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side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with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increasing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powers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dirty="0">
                <a:latin typeface="Calibri" panose="020F0502020204030204"/>
                <a:cs typeface="Calibri" panose="020F0502020204030204"/>
              </a:rPr>
              <a:t>16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staring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from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0 and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finally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summing</a:t>
            </a:r>
            <a:r>
              <a:rPr sz="2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up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all the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products.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9289" y="1699767"/>
            <a:ext cx="3781983" cy="220611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6021" y="356996"/>
            <a:ext cx="56397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QUICK</a:t>
            </a:r>
            <a:r>
              <a:rPr spc="-140" dirty="0"/>
              <a:t> </a:t>
            </a:r>
            <a:r>
              <a:rPr spc="-25" dirty="0"/>
              <a:t>QUIZ</a:t>
            </a:r>
            <a:r>
              <a:rPr spc="-110" dirty="0"/>
              <a:t> </a:t>
            </a:r>
            <a:r>
              <a:rPr spc="-30" dirty="0"/>
              <a:t>(POLL)</a:t>
            </a:r>
          </a:p>
        </p:txBody>
      </p:sp>
      <p:sp>
        <p:nvSpPr>
          <p:cNvPr id="3" name="object 3"/>
          <p:cNvSpPr/>
          <p:nvPr/>
        </p:nvSpPr>
        <p:spPr>
          <a:xfrm>
            <a:off x="5945885" y="1378077"/>
            <a:ext cx="888365" cy="328930"/>
          </a:xfrm>
          <a:custGeom>
            <a:avLst/>
            <a:gdLst/>
            <a:ahLst/>
            <a:cxnLst/>
            <a:rect l="l" t="t" r="r" b="b"/>
            <a:pathLst>
              <a:path w="888365" h="328930">
                <a:moveTo>
                  <a:pt x="783209" y="0"/>
                </a:moveTo>
                <a:lnTo>
                  <a:pt x="778510" y="13335"/>
                </a:lnTo>
                <a:lnTo>
                  <a:pt x="797540" y="21595"/>
                </a:lnTo>
                <a:lnTo>
                  <a:pt x="813879" y="33035"/>
                </a:lnTo>
                <a:lnTo>
                  <a:pt x="838581" y="65405"/>
                </a:lnTo>
                <a:lnTo>
                  <a:pt x="853154" y="109108"/>
                </a:lnTo>
                <a:lnTo>
                  <a:pt x="858012" y="162813"/>
                </a:lnTo>
                <a:lnTo>
                  <a:pt x="856797" y="191789"/>
                </a:lnTo>
                <a:lnTo>
                  <a:pt x="847082" y="241788"/>
                </a:lnTo>
                <a:lnTo>
                  <a:pt x="827506" y="280838"/>
                </a:lnTo>
                <a:lnTo>
                  <a:pt x="797736" y="307179"/>
                </a:lnTo>
                <a:lnTo>
                  <a:pt x="779017" y="315468"/>
                </a:lnTo>
                <a:lnTo>
                  <a:pt x="783209" y="328930"/>
                </a:lnTo>
                <a:lnTo>
                  <a:pt x="828039" y="307832"/>
                </a:lnTo>
                <a:lnTo>
                  <a:pt x="861060" y="271399"/>
                </a:lnTo>
                <a:lnTo>
                  <a:pt x="881348" y="222599"/>
                </a:lnTo>
                <a:lnTo>
                  <a:pt x="888111" y="164464"/>
                </a:lnTo>
                <a:lnTo>
                  <a:pt x="886400" y="134346"/>
                </a:lnTo>
                <a:lnTo>
                  <a:pt x="872787" y="80918"/>
                </a:lnTo>
                <a:lnTo>
                  <a:pt x="845859" y="37415"/>
                </a:lnTo>
                <a:lnTo>
                  <a:pt x="806997" y="8598"/>
                </a:lnTo>
                <a:lnTo>
                  <a:pt x="783209" y="0"/>
                </a:lnTo>
                <a:close/>
              </a:path>
              <a:path w="888365" h="328930">
                <a:moveTo>
                  <a:pt x="104901" y="0"/>
                </a:moveTo>
                <a:lnTo>
                  <a:pt x="60118" y="21066"/>
                </a:lnTo>
                <a:lnTo>
                  <a:pt x="27050" y="57658"/>
                </a:lnTo>
                <a:lnTo>
                  <a:pt x="6762" y="106489"/>
                </a:lnTo>
                <a:lnTo>
                  <a:pt x="0" y="164464"/>
                </a:lnTo>
                <a:lnTo>
                  <a:pt x="1690" y="194710"/>
                </a:lnTo>
                <a:lnTo>
                  <a:pt x="15216" y="248154"/>
                </a:lnTo>
                <a:lnTo>
                  <a:pt x="42054" y="291550"/>
                </a:lnTo>
                <a:lnTo>
                  <a:pt x="80968" y="320280"/>
                </a:lnTo>
                <a:lnTo>
                  <a:pt x="104901" y="328930"/>
                </a:lnTo>
                <a:lnTo>
                  <a:pt x="108965" y="315468"/>
                </a:lnTo>
                <a:lnTo>
                  <a:pt x="90247" y="307179"/>
                </a:lnTo>
                <a:lnTo>
                  <a:pt x="74088" y="295640"/>
                </a:lnTo>
                <a:lnTo>
                  <a:pt x="49402" y="262763"/>
                </a:lnTo>
                <a:lnTo>
                  <a:pt x="34829" y="218122"/>
                </a:lnTo>
                <a:lnTo>
                  <a:pt x="29972" y="162813"/>
                </a:lnTo>
                <a:lnTo>
                  <a:pt x="31186" y="134717"/>
                </a:lnTo>
                <a:lnTo>
                  <a:pt x="40901" y="86000"/>
                </a:lnTo>
                <a:lnTo>
                  <a:pt x="60503" y="47642"/>
                </a:lnTo>
                <a:lnTo>
                  <a:pt x="90515" y="21595"/>
                </a:lnTo>
                <a:lnTo>
                  <a:pt x="109474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6712" y="1191920"/>
            <a:ext cx="6104890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  <a:tabLst>
                <a:tab pos="527685" algn="l"/>
                <a:tab pos="544576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Q.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n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v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ert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f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ol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l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o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wing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t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decimal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: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5" dirty="0">
                <a:latin typeface="Cambria Math" panose="02040503050406030204"/>
                <a:cs typeface="Cambria Math" panose="02040503050406030204"/>
              </a:rPr>
              <a:t>3</a:t>
            </a:r>
            <a:r>
              <a:rPr sz="2800" spc="-10" dirty="0">
                <a:latin typeface="Cambria Math" panose="02040503050406030204"/>
                <a:cs typeface="Cambria Math" panose="02040503050406030204"/>
              </a:rPr>
              <a:t>𝐹𝐵  </a:t>
            </a:r>
            <a:r>
              <a:rPr sz="2800" spc="-5" dirty="0">
                <a:latin typeface="Cambria Math" panose="02040503050406030204"/>
                <a:cs typeface="Cambria Math" panose="02040503050406030204"/>
              </a:rPr>
              <a:t>a)	</a:t>
            </a:r>
            <a:r>
              <a:rPr sz="2800" spc="-10" dirty="0">
                <a:latin typeface="Cambria Math" panose="02040503050406030204"/>
                <a:cs typeface="Cambria Math" panose="02040503050406030204"/>
              </a:rPr>
              <a:t>12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10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33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847713" y="1445513"/>
            <a:ext cx="32448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40" dirty="0">
                <a:latin typeface="Cambria Math" panose="02040503050406030204"/>
                <a:cs typeface="Cambria Math" panose="02040503050406030204"/>
              </a:rPr>
              <a:t>16</a:t>
            </a:r>
            <a:endParaRPr sz="2050">
              <a:latin typeface="Cambria Math" panose="02040503050406030204"/>
              <a:cs typeface="Cambria Math" panose="02040503050406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6712" y="2213254"/>
            <a:ext cx="1259840" cy="155892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52768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b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)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1019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52768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c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)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4821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52768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d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)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1101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6021" y="356996"/>
            <a:ext cx="53152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QUICK</a:t>
            </a:r>
            <a:r>
              <a:rPr spc="-140" dirty="0"/>
              <a:t> </a:t>
            </a:r>
            <a:r>
              <a:rPr spc="-25" dirty="0"/>
              <a:t>QUIZ</a:t>
            </a:r>
            <a:r>
              <a:rPr spc="-110" dirty="0"/>
              <a:t> </a:t>
            </a:r>
            <a:r>
              <a:rPr spc="-30" dirty="0"/>
              <a:t>(POLL)</a:t>
            </a:r>
          </a:p>
        </p:txBody>
      </p:sp>
      <p:sp>
        <p:nvSpPr>
          <p:cNvPr id="3" name="object 3"/>
          <p:cNvSpPr/>
          <p:nvPr/>
        </p:nvSpPr>
        <p:spPr>
          <a:xfrm>
            <a:off x="5945885" y="1378077"/>
            <a:ext cx="920115" cy="328930"/>
          </a:xfrm>
          <a:custGeom>
            <a:avLst/>
            <a:gdLst/>
            <a:ahLst/>
            <a:cxnLst/>
            <a:rect l="l" t="t" r="r" b="b"/>
            <a:pathLst>
              <a:path w="920115" h="328930">
                <a:moveTo>
                  <a:pt x="815213" y="0"/>
                </a:moveTo>
                <a:lnTo>
                  <a:pt x="810513" y="13335"/>
                </a:lnTo>
                <a:lnTo>
                  <a:pt x="829544" y="21595"/>
                </a:lnTo>
                <a:lnTo>
                  <a:pt x="845883" y="33035"/>
                </a:lnTo>
                <a:lnTo>
                  <a:pt x="870585" y="65405"/>
                </a:lnTo>
                <a:lnTo>
                  <a:pt x="885158" y="109108"/>
                </a:lnTo>
                <a:lnTo>
                  <a:pt x="890015" y="162813"/>
                </a:lnTo>
                <a:lnTo>
                  <a:pt x="888801" y="191789"/>
                </a:lnTo>
                <a:lnTo>
                  <a:pt x="879086" y="241788"/>
                </a:lnTo>
                <a:lnTo>
                  <a:pt x="859510" y="280838"/>
                </a:lnTo>
                <a:lnTo>
                  <a:pt x="829740" y="307179"/>
                </a:lnTo>
                <a:lnTo>
                  <a:pt x="811021" y="315468"/>
                </a:lnTo>
                <a:lnTo>
                  <a:pt x="815213" y="328930"/>
                </a:lnTo>
                <a:lnTo>
                  <a:pt x="860044" y="307832"/>
                </a:lnTo>
                <a:lnTo>
                  <a:pt x="893063" y="271399"/>
                </a:lnTo>
                <a:lnTo>
                  <a:pt x="913352" y="222599"/>
                </a:lnTo>
                <a:lnTo>
                  <a:pt x="920114" y="164464"/>
                </a:lnTo>
                <a:lnTo>
                  <a:pt x="918404" y="134346"/>
                </a:lnTo>
                <a:lnTo>
                  <a:pt x="904791" y="80918"/>
                </a:lnTo>
                <a:lnTo>
                  <a:pt x="877863" y="37415"/>
                </a:lnTo>
                <a:lnTo>
                  <a:pt x="839001" y="8598"/>
                </a:lnTo>
                <a:lnTo>
                  <a:pt x="815213" y="0"/>
                </a:lnTo>
                <a:close/>
              </a:path>
              <a:path w="920115" h="328930">
                <a:moveTo>
                  <a:pt x="104901" y="0"/>
                </a:moveTo>
                <a:lnTo>
                  <a:pt x="60118" y="21066"/>
                </a:lnTo>
                <a:lnTo>
                  <a:pt x="27050" y="57658"/>
                </a:lnTo>
                <a:lnTo>
                  <a:pt x="6762" y="106489"/>
                </a:lnTo>
                <a:lnTo>
                  <a:pt x="0" y="164464"/>
                </a:lnTo>
                <a:lnTo>
                  <a:pt x="1690" y="194710"/>
                </a:lnTo>
                <a:lnTo>
                  <a:pt x="15216" y="248154"/>
                </a:lnTo>
                <a:lnTo>
                  <a:pt x="42054" y="291550"/>
                </a:lnTo>
                <a:lnTo>
                  <a:pt x="80968" y="320280"/>
                </a:lnTo>
                <a:lnTo>
                  <a:pt x="104901" y="328930"/>
                </a:lnTo>
                <a:lnTo>
                  <a:pt x="108965" y="315468"/>
                </a:lnTo>
                <a:lnTo>
                  <a:pt x="90247" y="307179"/>
                </a:lnTo>
                <a:lnTo>
                  <a:pt x="74088" y="295640"/>
                </a:lnTo>
                <a:lnTo>
                  <a:pt x="49402" y="262763"/>
                </a:lnTo>
                <a:lnTo>
                  <a:pt x="34829" y="218122"/>
                </a:lnTo>
                <a:lnTo>
                  <a:pt x="29972" y="162813"/>
                </a:lnTo>
                <a:lnTo>
                  <a:pt x="31186" y="134717"/>
                </a:lnTo>
                <a:lnTo>
                  <a:pt x="40901" y="86000"/>
                </a:lnTo>
                <a:lnTo>
                  <a:pt x="60503" y="47642"/>
                </a:lnTo>
                <a:lnTo>
                  <a:pt x="90515" y="21595"/>
                </a:lnTo>
                <a:lnTo>
                  <a:pt x="109474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1312" y="1191920"/>
            <a:ext cx="6638290" cy="258000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60"/>
              </a:spcBef>
              <a:tabLst>
                <a:tab pos="5471160" algn="l"/>
                <a:tab pos="630047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Q.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Convert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following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decimal:	</a:t>
            </a:r>
            <a:r>
              <a:rPr sz="2800" spc="-10" dirty="0">
                <a:latin typeface="Cambria Math" panose="02040503050406030204"/>
                <a:cs typeface="Cambria Math" panose="02040503050406030204"/>
              </a:rPr>
              <a:t>A9.8	</a:t>
            </a:r>
            <a:r>
              <a:rPr sz="3075" spc="60" baseline="-16000" dirty="0">
                <a:latin typeface="Cambria Math" panose="02040503050406030204"/>
                <a:cs typeface="Cambria Math" panose="02040503050406030204"/>
              </a:rPr>
              <a:t>16</a:t>
            </a:r>
            <a:endParaRPr sz="3075" baseline="-16000">
              <a:latin typeface="Cambria Math" panose="02040503050406030204"/>
              <a:cs typeface="Cambria Math" panose="02040503050406030204"/>
            </a:endParaRPr>
          </a:p>
          <a:p>
            <a:pPr marL="38100">
              <a:lnSpc>
                <a:spcPct val="100000"/>
              </a:lnSpc>
              <a:spcBef>
                <a:spcPts val="660"/>
              </a:spcBef>
              <a:tabLst>
                <a:tab pos="553085" algn="l"/>
              </a:tabLst>
            </a:pPr>
            <a:r>
              <a:rPr sz="2800" spc="-5" dirty="0">
                <a:latin typeface="Cambria Math" panose="02040503050406030204"/>
                <a:cs typeface="Cambria Math" panose="02040503050406030204"/>
              </a:rPr>
              <a:t>a)	12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1.0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38100">
              <a:lnSpc>
                <a:spcPct val="100000"/>
              </a:lnSpc>
              <a:spcBef>
                <a:spcPts val="660"/>
              </a:spcBef>
              <a:tabLst>
                <a:tab pos="553085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b)	101.9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38100">
              <a:lnSpc>
                <a:spcPct val="100000"/>
              </a:lnSpc>
              <a:spcBef>
                <a:spcPts val="660"/>
              </a:spcBef>
              <a:tabLst>
                <a:tab pos="55308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c)	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169.5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38100">
              <a:lnSpc>
                <a:spcPct val="100000"/>
              </a:lnSpc>
              <a:spcBef>
                <a:spcPts val="675"/>
              </a:spcBef>
              <a:tabLst>
                <a:tab pos="553085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d)	110.1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687CB-F626-15D1-0229-E606A7AC3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606"/>
            <a:ext cx="10515600" cy="1140082"/>
          </a:xfrm>
        </p:spPr>
        <p:txBody>
          <a:bodyPr>
            <a:normAutofit fontScale="90000"/>
          </a:bodyPr>
          <a:lstStyle/>
          <a:p>
            <a:r>
              <a:rPr lang="en-IN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Binary to Octal Conversion</a:t>
            </a:r>
            <a:br>
              <a:rPr lang="en-IN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26EF6-479D-0B4B-362C-CBC9325BB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999"/>
            <a:ext cx="10515600" cy="4652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3A3A3A"/>
                </a:solidFill>
                <a:latin typeface="Open Sans" panose="020B0606030504020204" pitchFamily="34" charset="0"/>
              </a:rPr>
              <a:t>Step1: </a:t>
            </a:r>
            <a:r>
              <a:rPr lang="en-US" sz="3800" b="0" i="0" dirty="0">
                <a:solidFill>
                  <a:srgbClr val="273239"/>
                </a:solidFill>
                <a:effectLst/>
                <a:latin typeface="Nunito" pitchFamily="2" charset="0"/>
              </a:rPr>
              <a:t>To convert from binary to octal, start grouping the bits in groups of 3 from the right end </a:t>
            </a:r>
          </a:p>
          <a:p>
            <a:pPr marL="0" indent="0">
              <a:buNone/>
            </a:pPr>
            <a:r>
              <a:rPr lang="en-US" sz="3800" dirty="0">
                <a:solidFill>
                  <a:srgbClr val="273239"/>
                </a:solidFill>
                <a:latin typeface="Nunito" pitchFamily="2" charset="0"/>
              </a:rPr>
              <a:t>Step2: W</a:t>
            </a:r>
            <a:r>
              <a:rPr lang="en-US" sz="3800" b="0" i="0" dirty="0">
                <a:solidFill>
                  <a:srgbClr val="273239"/>
                </a:solidFill>
                <a:effectLst/>
                <a:latin typeface="Nunito" pitchFamily="2" charset="0"/>
              </a:rPr>
              <a:t>rite the equivalent octal for the 3-bit binary.</a:t>
            </a:r>
          </a:p>
          <a:p>
            <a:pPr marL="0" indent="0">
              <a:buNone/>
            </a:pPr>
            <a:r>
              <a:rPr lang="en-US" sz="3800" dirty="0">
                <a:solidFill>
                  <a:srgbClr val="273239"/>
                </a:solidFill>
                <a:latin typeface="Nunito" pitchFamily="2" charset="0"/>
              </a:rPr>
              <a:t>Step3:</a:t>
            </a:r>
            <a:r>
              <a:rPr lang="en-US" sz="3800" b="0" i="0" dirty="0">
                <a:solidFill>
                  <a:srgbClr val="273239"/>
                </a:solidFill>
                <a:effectLst/>
                <a:latin typeface="Nunito" pitchFamily="2" charset="0"/>
              </a:rPr>
              <a:t> Add 0’s on the left to adjust the groups.</a:t>
            </a:r>
          </a:p>
          <a:p>
            <a:pPr marL="0" indent="0">
              <a:buNone/>
            </a:pPr>
            <a:endParaRPr lang="en-US" b="0" i="0" dirty="0">
              <a:solidFill>
                <a:srgbClr val="273239"/>
              </a:solidFill>
              <a:effectLst/>
              <a:latin typeface="Nunito" pitchFamily="2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273239"/>
              </a:solidFill>
              <a:latin typeface="Nunito" pitchFamily="2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273239"/>
              </a:solidFill>
              <a:latin typeface="Nunito" pitchFamily="2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273239"/>
              </a:solidFill>
              <a:latin typeface="Nunito" pitchFamily="2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273239"/>
              </a:solidFill>
              <a:latin typeface="Nunito" pitchFamily="2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273239"/>
              </a:solidFill>
              <a:latin typeface="Nunito" pitchFamily="2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273239"/>
              </a:solidFill>
              <a:latin typeface="Nunito" pitchFamily="2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273239"/>
              </a:solidFill>
              <a:latin typeface="Nunito" pitchFamily="2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273239"/>
              </a:solidFill>
              <a:latin typeface="Nunito" pitchFamily="2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273239"/>
              </a:solidFill>
              <a:latin typeface="Nunito" pitchFamily="2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273239"/>
              </a:solidFill>
              <a:latin typeface="Nunito" pitchFamily="2" charset="0"/>
            </a:endParaRPr>
          </a:p>
          <a:p>
            <a:pPr marL="0" indent="0">
              <a:buNone/>
            </a:pPr>
            <a:b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</a:b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60A5B2-CE3A-D8ED-2B9A-E42C782F9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659" y="2747095"/>
            <a:ext cx="4119577" cy="2467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4CEA6F-96FC-A693-7A38-9E081B9FF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13" y="2747095"/>
            <a:ext cx="3757499" cy="246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14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8923-A9C7-D973-A49F-3F77A956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6579"/>
          </a:xfrm>
        </p:spPr>
        <p:txBody>
          <a:bodyPr/>
          <a:lstStyle/>
          <a:p>
            <a:r>
              <a:rPr lang="en-IN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Octal to Binary Conversion</a:t>
            </a:r>
            <a:br>
              <a:rPr lang="en-IN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</a:b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8DED9D-B4A9-A3F9-80A3-D2ADCFE0F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203" y="4105559"/>
            <a:ext cx="8664691" cy="183657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93836D-DE22-3E65-096F-146A57F54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751" y="1424766"/>
            <a:ext cx="3812572" cy="238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86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01C7C-DD46-AB86-2DA3-C28E0723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Binary to Hexadecimal Conversion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8BBD71-F751-E768-EC92-3D7433148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8904" y="3093844"/>
            <a:ext cx="3795624" cy="247121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1F5730-7021-468E-08D7-F894084C1693}"/>
              </a:ext>
            </a:extLst>
          </p:cNvPr>
          <p:cNvSpPr txBox="1"/>
          <p:nvPr/>
        </p:nvSpPr>
        <p:spPr>
          <a:xfrm>
            <a:off x="838200" y="1690688"/>
            <a:ext cx="9662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3A3A3A"/>
                </a:solidFill>
                <a:latin typeface="Open Sans" panose="020B0606030504020204" pitchFamily="34" charset="0"/>
              </a:rPr>
              <a:t>Step1: </a:t>
            </a:r>
            <a:r>
              <a:rPr lang="en-US" sz="1800" b="0" i="0" dirty="0">
                <a:solidFill>
                  <a:srgbClr val="273239"/>
                </a:solidFill>
                <a:effectLst/>
                <a:latin typeface="Nunito" pitchFamily="2" charset="0"/>
              </a:rPr>
              <a:t>To convert from binary to octal, start grouping the bits in groups of 4 from the right end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273239"/>
                </a:solidFill>
                <a:latin typeface="Nunito" pitchFamily="2" charset="0"/>
              </a:rPr>
              <a:t>Step2: W</a:t>
            </a:r>
            <a:r>
              <a:rPr lang="en-US" sz="1800" b="0" i="0" dirty="0">
                <a:solidFill>
                  <a:srgbClr val="273239"/>
                </a:solidFill>
                <a:effectLst/>
                <a:latin typeface="Nunito" pitchFamily="2" charset="0"/>
              </a:rPr>
              <a:t>rite the equivalent octal for the 3-bit binary.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273239"/>
                </a:solidFill>
                <a:latin typeface="Nunito" pitchFamily="2" charset="0"/>
              </a:rPr>
              <a:t>Step3:</a:t>
            </a:r>
            <a:r>
              <a:rPr lang="en-US" sz="1800" b="0" i="0" dirty="0">
                <a:solidFill>
                  <a:srgbClr val="273239"/>
                </a:solidFill>
                <a:effectLst/>
                <a:latin typeface="Nunito" pitchFamily="2" charset="0"/>
              </a:rPr>
              <a:t> Add 0’s on the left to adjust the groups.</a:t>
            </a:r>
          </a:p>
        </p:txBody>
      </p:sp>
    </p:spTree>
    <p:extLst>
      <p:ext uri="{BB962C8B-B14F-4D97-AF65-F5344CB8AC3E}">
        <p14:creationId xmlns:p14="http://schemas.microsoft.com/office/powerpoint/2010/main" val="4194987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66E1-25E1-1745-3251-F6609C26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755"/>
            <a:ext cx="10515600" cy="972933"/>
          </a:xfrm>
        </p:spPr>
        <p:txBody>
          <a:bodyPr>
            <a:normAutofit/>
          </a:bodyPr>
          <a:lstStyle/>
          <a:p>
            <a:r>
              <a:rPr lang="en-IN" sz="2700" dirty="0"/>
              <a:t>Ex-1 Convert (110111110111.1100)2 to hexadecimal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5F76AB-FDFC-DBA8-E03B-57E640758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098" y="1558310"/>
            <a:ext cx="7508805" cy="97293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132ABC-BA98-A5C8-B9BC-68AF1093F5CF}"/>
              </a:ext>
            </a:extLst>
          </p:cNvPr>
          <p:cNvSpPr txBox="1"/>
          <p:nvPr/>
        </p:nvSpPr>
        <p:spPr>
          <a:xfrm>
            <a:off x="1278193" y="2724835"/>
            <a:ext cx="7993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The hexadecimal equivalent of (110111110111.1100)2 is (DF7.C)16.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94A0A-B040-6D4F-7724-B0861723A45D}"/>
              </a:ext>
            </a:extLst>
          </p:cNvPr>
          <p:cNvSpPr txBox="1"/>
          <p:nvPr/>
        </p:nvSpPr>
        <p:spPr>
          <a:xfrm>
            <a:off x="924232" y="3287759"/>
            <a:ext cx="8219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EX-2: Convert (1110111001101.111011)</a:t>
            </a:r>
            <a:r>
              <a:rPr lang="en-IN" b="0" i="0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</a:t>
            </a:r>
            <a:r>
              <a:rPr lang="en-I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to hexadecimal</a:t>
            </a:r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909612-B38F-84AE-43B1-414A473B4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98" y="3800144"/>
            <a:ext cx="7508805" cy="12269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5D3A6B-A092-5911-BACA-95003767A7A6}"/>
              </a:ext>
            </a:extLst>
          </p:cNvPr>
          <p:cNvSpPr txBox="1"/>
          <p:nvPr/>
        </p:nvSpPr>
        <p:spPr>
          <a:xfrm>
            <a:off x="924231" y="5254162"/>
            <a:ext cx="7580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The hexadecimal equivalent of the given binary number is (1DCD.EC)16.</a:t>
            </a:r>
          </a:p>
        </p:txBody>
      </p:sp>
    </p:spTree>
    <p:extLst>
      <p:ext uri="{BB962C8B-B14F-4D97-AF65-F5344CB8AC3E}">
        <p14:creationId xmlns:p14="http://schemas.microsoft.com/office/powerpoint/2010/main" val="41389364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21BA-DA94-BD52-858D-1980D6C6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Hexadecimal to Binary Conversion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154AE-F809-D815-B20E-C837DD946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Ex-1: The given hexadecimal number is 6FD16. Find out its binary form.</a:t>
            </a:r>
          </a:p>
          <a:p>
            <a:pPr algn="l"/>
            <a:r>
              <a:rPr lang="en-US" b="0" i="0" dirty="0">
                <a:solidFill>
                  <a:srgbClr val="4D5968"/>
                </a:solidFill>
                <a:effectLst/>
                <a:latin typeface="Nunito Sans" panose="020F0502020204030204" pitchFamily="2" charset="0"/>
              </a:rPr>
              <a:t>6</a:t>
            </a:r>
            <a:r>
              <a:rPr lang="en-US" b="0" i="0" baseline="-25000" dirty="0">
                <a:solidFill>
                  <a:srgbClr val="4D5968"/>
                </a:solidFill>
                <a:effectLst/>
                <a:latin typeface="Nunito Sans" panose="020F0502020204030204" pitchFamily="2" charset="0"/>
              </a:rPr>
              <a:t>16</a:t>
            </a:r>
            <a:r>
              <a:rPr lang="en-US" b="0" i="0" dirty="0">
                <a:solidFill>
                  <a:srgbClr val="4D5968"/>
                </a:solidFill>
                <a:effectLst/>
                <a:latin typeface="Nunito Sans" panose="020F0502020204030204" pitchFamily="2" charset="0"/>
              </a:rPr>
              <a:t> = 0110</a:t>
            </a:r>
            <a:r>
              <a:rPr lang="en-US" b="0" i="0" baseline="-25000" dirty="0">
                <a:solidFill>
                  <a:srgbClr val="4D5968"/>
                </a:solidFill>
                <a:effectLst/>
                <a:latin typeface="Nunito Sans" panose="020F0502020204030204" pitchFamily="2" charset="0"/>
              </a:rPr>
              <a:t>2</a:t>
            </a:r>
            <a:endParaRPr lang="en-US" b="0" i="0" dirty="0">
              <a:solidFill>
                <a:srgbClr val="4D5968"/>
              </a:solidFill>
              <a:effectLst/>
              <a:latin typeface="Nunito Sans" panose="020F0502020204030204" pitchFamily="2" charset="0"/>
            </a:endParaRPr>
          </a:p>
          <a:p>
            <a:pPr algn="l"/>
            <a:r>
              <a:rPr lang="en-US" b="0" i="0" dirty="0">
                <a:solidFill>
                  <a:srgbClr val="4D5968"/>
                </a:solidFill>
                <a:effectLst/>
                <a:latin typeface="Nunito Sans" panose="020F0502020204030204" pitchFamily="2" charset="0"/>
              </a:rPr>
              <a:t>F</a:t>
            </a:r>
            <a:r>
              <a:rPr lang="en-US" b="0" i="0" baseline="-25000" dirty="0">
                <a:solidFill>
                  <a:srgbClr val="4D5968"/>
                </a:solidFill>
                <a:effectLst/>
                <a:latin typeface="Nunito Sans" panose="020F0502020204030204" pitchFamily="2" charset="0"/>
              </a:rPr>
              <a:t>16</a:t>
            </a:r>
            <a:r>
              <a:rPr lang="en-US" b="0" i="0" dirty="0">
                <a:solidFill>
                  <a:srgbClr val="4D5968"/>
                </a:solidFill>
                <a:effectLst/>
                <a:latin typeface="Nunito Sans" panose="020F0502020204030204" pitchFamily="2" charset="0"/>
              </a:rPr>
              <a:t> = 1111</a:t>
            </a:r>
            <a:r>
              <a:rPr lang="en-US" b="0" i="0" baseline="-25000" dirty="0">
                <a:solidFill>
                  <a:srgbClr val="4D5968"/>
                </a:solidFill>
                <a:effectLst/>
                <a:latin typeface="Nunito Sans" panose="020F0502020204030204" pitchFamily="2" charset="0"/>
              </a:rPr>
              <a:t>2</a:t>
            </a:r>
            <a:endParaRPr lang="en-US" b="0" i="0" dirty="0">
              <a:solidFill>
                <a:srgbClr val="4D5968"/>
              </a:solidFill>
              <a:effectLst/>
              <a:latin typeface="Nunito Sans" panose="020F0502020204030204" pitchFamily="2" charset="0"/>
            </a:endParaRPr>
          </a:p>
          <a:p>
            <a:pPr algn="l"/>
            <a:r>
              <a:rPr lang="en-US" b="0" i="0" dirty="0">
                <a:solidFill>
                  <a:srgbClr val="4D5968"/>
                </a:solidFill>
                <a:effectLst/>
                <a:latin typeface="Nunito Sans" panose="020F0502020204030204" pitchFamily="2" charset="0"/>
              </a:rPr>
              <a:t>D</a:t>
            </a:r>
            <a:r>
              <a:rPr lang="en-US" b="0" i="0" baseline="-25000" dirty="0">
                <a:solidFill>
                  <a:srgbClr val="4D5968"/>
                </a:solidFill>
                <a:effectLst/>
                <a:latin typeface="Nunito Sans" panose="020F0502020204030204" pitchFamily="2" charset="0"/>
              </a:rPr>
              <a:t>16</a:t>
            </a:r>
            <a:r>
              <a:rPr lang="en-US" b="0" i="0" dirty="0">
                <a:solidFill>
                  <a:srgbClr val="4D5968"/>
                </a:solidFill>
                <a:effectLst/>
                <a:latin typeface="Nunito Sans" panose="020F0502020204030204" pitchFamily="2" charset="0"/>
              </a:rPr>
              <a:t> = 1101</a:t>
            </a:r>
            <a:r>
              <a:rPr lang="en-US" b="0" i="0" baseline="-25000" dirty="0">
                <a:solidFill>
                  <a:srgbClr val="4D5968"/>
                </a:solidFill>
                <a:effectLst/>
                <a:latin typeface="Nunito Sans" panose="020F0502020204030204" pitchFamily="2" charset="0"/>
              </a:rPr>
              <a:t>2</a:t>
            </a:r>
            <a:endParaRPr lang="en-US" baseline="-25000" dirty="0">
              <a:solidFill>
                <a:srgbClr val="4D5968"/>
              </a:solidFill>
              <a:latin typeface="Nunito Sans" panose="020F0502020204030204" pitchFamily="2" charset="0"/>
            </a:endParaRPr>
          </a:p>
          <a:p>
            <a:pPr marL="0" indent="0" algn="l">
              <a:buNone/>
            </a:pPr>
            <a:endParaRPr lang="en-US" dirty="0">
              <a:solidFill>
                <a:srgbClr val="4D5968"/>
              </a:solidFill>
              <a:latin typeface="Nunito Sans" panose="020F0502020204030204" pitchFamily="2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4D5968"/>
                </a:solidFill>
                <a:effectLst/>
                <a:latin typeface="Nunito Sans" panose="020F0502020204030204" pitchFamily="2" charset="0"/>
              </a:rPr>
              <a:t>Ans: 6FD</a:t>
            </a:r>
            <a:r>
              <a:rPr lang="en-US" b="0" i="0" baseline="-25000" dirty="0">
                <a:solidFill>
                  <a:srgbClr val="4D5968"/>
                </a:solidFill>
                <a:effectLst/>
                <a:latin typeface="Nunito Sans" panose="020F0502020204030204" pitchFamily="2" charset="0"/>
              </a:rPr>
              <a:t>16</a:t>
            </a:r>
            <a:r>
              <a:rPr lang="en-US" b="0" i="0" dirty="0">
                <a:solidFill>
                  <a:srgbClr val="4D5968"/>
                </a:solidFill>
                <a:effectLst/>
                <a:latin typeface="Nunito Sans" panose="020F0502020204030204" pitchFamily="2" charset="0"/>
              </a:rPr>
              <a:t> = 0110 1111 1101</a:t>
            </a:r>
            <a:r>
              <a:rPr lang="en-US" b="0" i="0" baseline="-25000" dirty="0">
                <a:solidFill>
                  <a:srgbClr val="4D5968"/>
                </a:solidFill>
                <a:effectLst/>
                <a:latin typeface="Nunito Sans" panose="020F0502020204030204" pitchFamily="2" charset="0"/>
              </a:rPr>
              <a:t>2</a:t>
            </a:r>
            <a:endParaRPr lang="en-US" b="0" i="0" dirty="0">
              <a:solidFill>
                <a:srgbClr val="4D5968"/>
              </a:solidFill>
              <a:effectLst/>
              <a:latin typeface="Nunito Sans" panose="020F0502020204030204" pitchFamily="2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168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0C1722-367B-953D-6AD7-811B352C6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276" y="796413"/>
            <a:ext cx="8573729" cy="420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860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2D88-7E22-D882-7340-51C87CB68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Octal to Hexadecimal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56A72-3C6E-CED5-3182-C2A8213AB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671"/>
            <a:ext cx="10515600" cy="4692292"/>
          </a:xfrm>
        </p:spPr>
        <p:txBody>
          <a:bodyPr/>
          <a:lstStyle/>
          <a:p>
            <a:pPr algn="l"/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Step 1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− Convert each digit of the given octal number to its equivalent binary of 3-bits.</a:t>
            </a:r>
          </a:p>
          <a:p>
            <a:pPr algn="l"/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Step 2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− Make groups of 4 bits each of the obtained binary number.</a:t>
            </a:r>
          </a:p>
          <a:p>
            <a:pPr algn="l"/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Step 3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− Convert each 4-bit binary group to its equivalent hexadecimal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r>
              <a:rPr lang="en-IN" sz="2000" dirty="0"/>
              <a:t>EX 1: Convert (742.35)8 to hexadecimal</a:t>
            </a:r>
            <a:r>
              <a:rPr lang="en-IN" dirty="0"/>
              <a:t>.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EF280A-CBBA-1FCF-1B12-BD7757314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181" y="3237765"/>
            <a:ext cx="6287045" cy="27815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8F6106-C99E-1875-559D-338129CB0291}"/>
              </a:ext>
            </a:extLst>
          </p:cNvPr>
          <p:cNvSpPr txBox="1"/>
          <p:nvPr/>
        </p:nvSpPr>
        <p:spPr>
          <a:xfrm>
            <a:off x="1094181" y="6031749"/>
            <a:ext cx="8944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Hexadecimal equivalent of the given octal number is (1E2.74)16.</a:t>
            </a:r>
          </a:p>
        </p:txBody>
      </p:sp>
    </p:spTree>
    <p:extLst>
      <p:ext uri="{BB962C8B-B14F-4D97-AF65-F5344CB8AC3E}">
        <p14:creationId xmlns:p14="http://schemas.microsoft.com/office/powerpoint/2010/main" val="36577897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41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3135" y="609981"/>
            <a:ext cx="1988542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P</a:t>
            </a:r>
            <a:r>
              <a:rPr spc="-40" dirty="0"/>
              <a:t>O</a:t>
            </a:r>
            <a:r>
              <a:rPr spc="-35" dirty="0"/>
              <a:t>L</a:t>
            </a:r>
            <a:r>
              <a:rPr dirty="0"/>
              <a:t>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1583" y="1293946"/>
            <a:ext cx="4239895" cy="3466465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Q1.(3CFB.2E)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16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---------(?)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8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000" dirty="0">
                <a:latin typeface="Calibri" panose="020F0502020204030204"/>
                <a:cs typeface="Calibri" panose="020F0502020204030204"/>
              </a:rPr>
              <a:t>A)</a:t>
            </a:r>
            <a:r>
              <a:rPr sz="20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(36363.134)</a:t>
            </a:r>
            <a:r>
              <a:rPr sz="1600" dirty="0">
                <a:latin typeface="Calibri" panose="020F0502020204030204"/>
                <a:cs typeface="Calibri" panose="020F0502020204030204"/>
              </a:rPr>
              <a:t>8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000" dirty="0">
                <a:latin typeface="Calibri" panose="020F0502020204030204"/>
                <a:cs typeface="Calibri" panose="020F0502020204030204"/>
              </a:rPr>
              <a:t>B)</a:t>
            </a:r>
            <a:r>
              <a:rPr sz="20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(36373.134)</a:t>
            </a:r>
            <a:r>
              <a:rPr sz="1600" dirty="0">
                <a:latin typeface="Calibri" panose="020F0502020204030204"/>
                <a:cs typeface="Calibri" panose="020F0502020204030204"/>
              </a:rPr>
              <a:t>8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C)</a:t>
            </a:r>
            <a:r>
              <a:rPr sz="20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(37373.134)8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20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615"/>
              </a:spcBef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Q2.</a:t>
            </a:r>
            <a:r>
              <a:rPr sz="28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(574.32)8-------------(?)16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1497965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A) (17C.68)</a:t>
            </a:r>
            <a:r>
              <a:rPr sz="1400" dirty="0">
                <a:latin typeface="Calibri" panose="020F0502020204030204"/>
                <a:cs typeface="Calibri" panose="020F0502020204030204"/>
              </a:rPr>
              <a:t>16	</a:t>
            </a:r>
            <a:r>
              <a:rPr sz="2000" dirty="0">
                <a:latin typeface="Calibri" panose="020F0502020204030204"/>
                <a:cs typeface="Calibri" panose="020F0502020204030204"/>
              </a:rPr>
              <a:t>B)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(17D.78)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16</a:t>
            </a:r>
            <a:r>
              <a:rPr sz="1400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C)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(17E.78)</a:t>
            </a:r>
            <a:r>
              <a:rPr sz="1400" dirty="0">
                <a:latin typeface="Calibri" panose="020F0502020204030204"/>
                <a:cs typeface="Calibri" panose="020F0502020204030204"/>
              </a:rPr>
              <a:t>16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B16BA-9204-CE96-65A4-0143F6578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9CD10-2F75-B43C-CDFF-77914040A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Convert (25)</a:t>
            </a:r>
            <a:r>
              <a:rPr lang="en-IN" sz="2000" i="0" baseline="-2500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IN" sz="20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 Binary</a:t>
            </a:r>
            <a:endParaRPr lang="en-US" sz="2000" i="0" dirty="0">
              <a:solidFill>
                <a:srgbClr val="27323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equivalent value of (278)</a:t>
            </a:r>
            <a:r>
              <a:rPr lang="en-US" sz="2000" i="0" baseline="-2500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 Binary?</a:t>
            </a:r>
          </a:p>
          <a:p>
            <a:r>
              <a:rPr lang="en-US" sz="200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Convert decimal number 0.125 into binary form</a:t>
            </a:r>
          </a:p>
          <a:p>
            <a:r>
              <a:rPr lang="en-US" sz="200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Convert decimal number 65.16 into binary form</a:t>
            </a:r>
          </a:p>
          <a:p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onvert (82.523)10 to octal equivalent up to 3 decimal places.</a:t>
            </a:r>
          </a:p>
          <a:p>
            <a:r>
              <a:rPr lang="en-IN" sz="200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Convert 7562</a:t>
            </a:r>
            <a:r>
              <a:rPr lang="en-IN" sz="2000" i="0" baseline="-25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IN" sz="200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 hex</a:t>
            </a:r>
          </a:p>
          <a:p>
            <a:r>
              <a:rPr lang="en-IN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Convert (524.26)</a:t>
            </a:r>
            <a:r>
              <a:rPr lang="en-IN" sz="200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IN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 hexadecimal.</a:t>
            </a:r>
            <a:endParaRPr lang="en-US" sz="200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Convert hexadecimal number 8F4E9A16 to its binary form</a:t>
            </a:r>
            <a:r>
              <a:rPr lang="en-US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19287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24DEE-3ED3-DF51-7CAA-AC8854A33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A6375FE1-F4B8-2F45-71D5-A68C009F5EB9}"/>
              </a:ext>
            </a:extLst>
          </p:cNvPr>
          <p:cNvSpPr/>
          <p:nvPr/>
        </p:nvSpPr>
        <p:spPr>
          <a:xfrm>
            <a:off x="1292891" y="668596"/>
            <a:ext cx="3991896" cy="1347017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Disadvantages of Number System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AC56D3-6507-1CBF-75D1-5424577BAD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202227"/>
              </p:ext>
            </p:extLst>
          </p:nvPr>
        </p:nvGraphicFramePr>
        <p:xfrm>
          <a:off x="1966455" y="2015613"/>
          <a:ext cx="5392997" cy="418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phic 8" descr="A lightbulb">
            <a:extLst>
              <a:ext uri="{FF2B5EF4-FFF2-40B4-BE49-F238E27FC236}">
                <a16:creationId xmlns:a16="http://schemas.microsoft.com/office/drawing/2014/main" id="{8773662F-B329-7734-5BBC-7919511AEA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96380" y="994788"/>
            <a:ext cx="4621890" cy="4621890"/>
          </a:xfrm>
          <a:prstGeom prst="rect">
            <a:avLst/>
          </a:prstGeom>
        </p:spPr>
      </p:pic>
      <p:sp>
        <p:nvSpPr>
          <p:cNvPr id="18" name="Callout: Down Arrow 17">
            <a:extLst>
              <a:ext uri="{FF2B5EF4-FFF2-40B4-BE49-F238E27FC236}">
                <a16:creationId xmlns:a16="http://schemas.microsoft.com/office/drawing/2014/main" id="{2835F299-B031-8EA2-DB3A-D3525EDC2802}"/>
              </a:ext>
            </a:extLst>
          </p:cNvPr>
          <p:cNvSpPr/>
          <p:nvPr/>
        </p:nvSpPr>
        <p:spPr>
          <a:xfrm>
            <a:off x="8374278" y="1152104"/>
            <a:ext cx="2866093" cy="1168309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IN" b="1" dirty="0">
                <a:solidFill>
                  <a:srgbClr val="C00000"/>
                </a:solidFill>
                <a:latin typeface="Arial Black" panose="020B0A04020102020204" pitchFamily="34" charset="0"/>
              </a:rPr>
              <a:t>How to Overcome</a:t>
            </a:r>
          </a:p>
          <a:p>
            <a:pPr lvl="0" algn="ctr"/>
            <a:r>
              <a:rPr lang="en-IN" b="1" dirty="0">
                <a:solidFill>
                  <a:srgbClr val="C00000"/>
                </a:solidFill>
                <a:latin typeface="Arial Black" panose="020B0A04020102020204" pitchFamily="34" charset="0"/>
              </a:rPr>
              <a:t> this problems ??</a:t>
            </a:r>
          </a:p>
        </p:txBody>
      </p:sp>
    </p:spTree>
    <p:extLst>
      <p:ext uri="{BB962C8B-B14F-4D97-AF65-F5344CB8AC3E}">
        <p14:creationId xmlns:p14="http://schemas.microsoft.com/office/powerpoint/2010/main" val="295544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4997" y="609981"/>
            <a:ext cx="38455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Explanation</a:t>
            </a:r>
            <a:r>
              <a:rPr sz="4400" b="1" spc="-5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4400" b="1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Slide</a:t>
            </a:r>
            <a:endParaRPr sz="4400" b="1">
              <a:latin typeface="Calibri Light" panose="020F0302020204030204"/>
              <a:cs typeface="Calibri Light" panose="020F030202020403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58278"/>
            <a:ext cx="2735580" cy="761365"/>
            <a:chOff x="74483" y="91249"/>
            <a:chExt cx="2735580" cy="761365"/>
          </a:xfrm>
        </p:grpSpPr>
        <p:sp>
          <p:nvSpPr>
            <p:cNvPr id="4" name="object 4"/>
            <p:cNvSpPr/>
            <p:nvPr/>
          </p:nvSpPr>
          <p:spPr>
            <a:xfrm>
              <a:off x="80833" y="97599"/>
              <a:ext cx="2722880" cy="748665"/>
            </a:xfrm>
            <a:custGeom>
              <a:avLst/>
              <a:gdLst/>
              <a:ahLst/>
              <a:cxnLst/>
              <a:rect l="l" t="t" r="r" b="b"/>
              <a:pathLst>
                <a:path w="2722880" h="748665">
                  <a:moveTo>
                    <a:pt x="2114479" y="0"/>
                  </a:moveTo>
                  <a:lnTo>
                    <a:pt x="2062545" y="1586"/>
                  </a:lnTo>
                  <a:lnTo>
                    <a:pt x="2011943" y="6446"/>
                  </a:lnTo>
                  <a:lnTo>
                    <a:pt x="1963890" y="14546"/>
                  </a:lnTo>
                  <a:lnTo>
                    <a:pt x="1919604" y="25850"/>
                  </a:lnTo>
                  <a:lnTo>
                    <a:pt x="1880300" y="40322"/>
                  </a:lnTo>
                  <a:lnTo>
                    <a:pt x="1859835" y="31428"/>
                  </a:lnTo>
                  <a:lnTo>
                    <a:pt x="1811666" y="16498"/>
                  </a:lnTo>
                  <a:lnTo>
                    <a:pt x="1732382" y="3246"/>
                  </a:lnTo>
                  <a:lnTo>
                    <a:pt x="1679090" y="4"/>
                  </a:lnTo>
                  <a:lnTo>
                    <a:pt x="1626023" y="697"/>
                  </a:lnTo>
                  <a:lnTo>
                    <a:pt x="1574659" y="5143"/>
                  </a:lnTo>
                  <a:lnTo>
                    <a:pt x="1526480" y="13162"/>
                  </a:lnTo>
                  <a:lnTo>
                    <a:pt x="1482967" y="24570"/>
                  </a:lnTo>
                  <a:lnTo>
                    <a:pt x="1445600" y="39188"/>
                  </a:lnTo>
                  <a:lnTo>
                    <a:pt x="1415861" y="56832"/>
                  </a:lnTo>
                  <a:lnTo>
                    <a:pt x="1397944" y="50693"/>
                  </a:lnTo>
                  <a:lnTo>
                    <a:pt x="1358872" y="39937"/>
                  </a:lnTo>
                  <a:lnTo>
                    <a:pt x="1282053" y="26539"/>
                  </a:lnTo>
                  <a:lnTo>
                    <a:pt x="1224579" y="21710"/>
                  </a:lnTo>
                  <a:lnTo>
                    <a:pt x="1166742" y="20732"/>
                  </a:lnTo>
                  <a:lnTo>
                    <a:pt x="1109826" y="23457"/>
                  </a:lnTo>
                  <a:lnTo>
                    <a:pt x="1055111" y="29737"/>
                  </a:lnTo>
                  <a:lnTo>
                    <a:pt x="1003882" y="39424"/>
                  </a:lnTo>
                  <a:lnTo>
                    <a:pt x="957419" y="52369"/>
                  </a:lnTo>
                  <a:lnTo>
                    <a:pt x="917004" y="68424"/>
                  </a:lnTo>
                  <a:lnTo>
                    <a:pt x="883922" y="87439"/>
                  </a:lnTo>
                  <a:lnTo>
                    <a:pt x="833144" y="77987"/>
                  </a:lnTo>
                  <a:lnTo>
                    <a:pt x="779799" y="71161"/>
                  </a:lnTo>
                  <a:lnTo>
                    <a:pt x="724623" y="67030"/>
                  </a:lnTo>
                  <a:lnTo>
                    <a:pt x="668352" y="65660"/>
                  </a:lnTo>
                  <a:lnTo>
                    <a:pt x="611722" y="67119"/>
                  </a:lnTo>
                  <a:lnTo>
                    <a:pt x="544150" y="72655"/>
                  </a:lnTo>
                  <a:lnTo>
                    <a:pt x="481508" y="81928"/>
                  </a:lnTo>
                  <a:lnTo>
                    <a:pt x="424547" y="94569"/>
                  </a:lnTo>
                  <a:lnTo>
                    <a:pt x="374014" y="110208"/>
                  </a:lnTo>
                  <a:lnTo>
                    <a:pt x="330660" y="128476"/>
                  </a:lnTo>
                  <a:lnTo>
                    <a:pt x="295235" y="149004"/>
                  </a:lnTo>
                  <a:lnTo>
                    <a:pt x="251166" y="195359"/>
                  </a:lnTo>
                  <a:lnTo>
                    <a:pt x="244022" y="220447"/>
                  </a:lnTo>
                  <a:lnTo>
                    <a:pt x="247804" y="246316"/>
                  </a:lnTo>
                  <a:lnTo>
                    <a:pt x="245505" y="248602"/>
                  </a:lnTo>
                  <a:lnTo>
                    <a:pt x="182630" y="253891"/>
                  </a:lnTo>
                  <a:lnTo>
                    <a:pt x="125526" y="264430"/>
                  </a:lnTo>
                  <a:lnTo>
                    <a:pt x="76419" y="279660"/>
                  </a:lnTo>
                  <a:lnTo>
                    <a:pt x="37538" y="299021"/>
                  </a:lnTo>
                  <a:lnTo>
                    <a:pt x="0" y="350946"/>
                  </a:lnTo>
                  <a:lnTo>
                    <a:pt x="8931" y="377063"/>
                  </a:lnTo>
                  <a:lnTo>
                    <a:pt x="35088" y="401487"/>
                  </a:lnTo>
                  <a:lnTo>
                    <a:pt x="77537" y="422870"/>
                  </a:lnTo>
                  <a:lnTo>
                    <a:pt x="135345" y="439864"/>
                  </a:lnTo>
                  <a:lnTo>
                    <a:pt x="99441" y="457736"/>
                  </a:lnTo>
                  <a:lnTo>
                    <a:pt x="74998" y="477869"/>
                  </a:lnTo>
                  <a:lnTo>
                    <a:pt x="62676" y="499479"/>
                  </a:lnTo>
                  <a:lnTo>
                    <a:pt x="63133" y="521779"/>
                  </a:lnTo>
                  <a:lnTo>
                    <a:pt x="104908" y="565365"/>
                  </a:lnTo>
                  <a:lnTo>
                    <a:pt x="143028" y="582868"/>
                  </a:lnTo>
                  <a:lnTo>
                    <a:pt x="190197" y="596793"/>
                  </a:lnTo>
                  <a:lnTo>
                    <a:pt x="244587" y="606599"/>
                  </a:lnTo>
                  <a:lnTo>
                    <a:pt x="304370" y="611747"/>
                  </a:lnTo>
                  <a:lnTo>
                    <a:pt x="367717" y="611695"/>
                  </a:lnTo>
                  <a:lnTo>
                    <a:pt x="372848" y="614997"/>
                  </a:lnTo>
                  <a:lnTo>
                    <a:pt x="441257" y="648370"/>
                  </a:lnTo>
                  <a:lnTo>
                    <a:pt x="481571" y="662256"/>
                  </a:lnTo>
                  <a:lnTo>
                    <a:pt x="525291" y="674213"/>
                  </a:lnTo>
                  <a:lnTo>
                    <a:pt x="571917" y="684194"/>
                  </a:lnTo>
                  <a:lnTo>
                    <a:pt x="620948" y="692152"/>
                  </a:lnTo>
                  <a:lnTo>
                    <a:pt x="671884" y="698040"/>
                  </a:lnTo>
                  <a:lnTo>
                    <a:pt x="724224" y="701811"/>
                  </a:lnTo>
                  <a:lnTo>
                    <a:pt x="777469" y="703418"/>
                  </a:lnTo>
                  <a:lnTo>
                    <a:pt x="831117" y="702814"/>
                  </a:lnTo>
                  <a:lnTo>
                    <a:pt x="884668" y="699953"/>
                  </a:lnTo>
                  <a:lnTo>
                    <a:pt x="937622" y="694787"/>
                  </a:lnTo>
                  <a:lnTo>
                    <a:pt x="989479" y="687270"/>
                  </a:lnTo>
                  <a:lnTo>
                    <a:pt x="1039738" y="677354"/>
                  </a:lnTo>
                  <a:lnTo>
                    <a:pt x="1075633" y="694790"/>
                  </a:lnTo>
                  <a:lnTo>
                    <a:pt x="1117266" y="710098"/>
                  </a:lnTo>
                  <a:lnTo>
                    <a:pt x="1163972" y="723102"/>
                  </a:lnTo>
                  <a:lnTo>
                    <a:pt x="1215084" y="733625"/>
                  </a:lnTo>
                  <a:lnTo>
                    <a:pt x="1269938" y="741489"/>
                  </a:lnTo>
                  <a:lnTo>
                    <a:pt x="1331385" y="746662"/>
                  </a:lnTo>
                  <a:lnTo>
                    <a:pt x="1392636" y="748367"/>
                  </a:lnTo>
                  <a:lnTo>
                    <a:pt x="1452872" y="746768"/>
                  </a:lnTo>
                  <a:lnTo>
                    <a:pt x="1511274" y="742033"/>
                  </a:lnTo>
                  <a:lnTo>
                    <a:pt x="1567022" y="734325"/>
                  </a:lnTo>
                  <a:lnTo>
                    <a:pt x="1619298" y="723811"/>
                  </a:lnTo>
                  <a:lnTo>
                    <a:pt x="1667281" y="710656"/>
                  </a:lnTo>
                  <a:lnTo>
                    <a:pt x="1710153" y="695026"/>
                  </a:lnTo>
                  <a:lnTo>
                    <a:pt x="1747095" y="677086"/>
                  </a:lnTo>
                  <a:lnTo>
                    <a:pt x="1799909" y="634936"/>
                  </a:lnTo>
                  <a:lnTo>
                    <a:pt x="1844184" y="643761"/>
                  </a:lnTo>
                  <a:lnTo>
                    <a:pt x="1891032" y="650192"/>
                  </a:lnTo>
                  <a:lnTo>
                    <a:pt x="1939784" y="654171"/>
                  </a:lnTo>
                  <a:lnTo>
                    <a:pt x="1989774" y="655637"/>
                  </a:lnTo>
                  <a:lnTo>
                    <a:pt x="2055293" y="653646"/>
                  </a:lnTo>
                  <a:lnTo>
                    <a:pt x="2117049" y="647504"/>
                  </a:lnTo>
                  <a:lnTo>
                    <a:pt x="2174004" y="637594"/>
                  </a:lnTo>
                  <a:lnTo>
                    <a:pt x="2225124" y="624301"/>
                  </a:lnTo>
                  <a:lnTo>
                    <a:pt x="2269372" y="608008"/>
                  </a:lnTo>
                  <a:lnTo>
                    <a:pt x="2305712" y="589099"/>
                  </a:lnTo>
                  <a:lnTo>
                    <a:pt x="2350528" y="544966"/>
                  </a:lnTo>
                  <a:lnTo>
                    <a:pt x="2356931" y="520509"/>
                  </a:lnTo>
                  <a:lnTo>
                    <a:pt x="2410499" y="516285"/>
                  </a:lnTo>
                  <a:lnTo>
                    <a:pt x="2462008" y="509572"/>
                  </a:lnTo>
                  <a:lnTo>
                    <a:pt x="2510825" y="500453"/>
                  </a:lnTo>
                  <a:lnTo>
                    <a:pt x="2556321" y="489013"/>
                  </a:lnTo>
                  <a:lnTo>
                    <a:pt x="2612936" y="469490"/>
                  </a:lnTo>
                  <a:lnTo>
                    <a:pt x="2658089" y="447155"/>
                  </a:lnTo>
                  <a:lnTo>
                    <a:pt x="2691562" y="422639"/>
                  </a:lnTo>
                  <a:lnTo>
                    <a:pt x="2722587" y="369592"/>
                  </a:lnTo>
                  <a:lnTo>
                    <a:pt x="2719700" y="342324"/>
                  </a:lnTo>
                  <a:lnTo>
                    <a:pt x="2704254" y="315400"/>
                  </a:lnTo>
                  <a:lnTo>
                    <a:pt x="2676029" y="289452"/>
                  </a:lnTo>
                  <a:lnTo>
                    <a:pt x="2634807" y="265112"/>
                  </a:lnTo>
                  <a:lnTo>
                    <a:pt x="2640903" y="259778"/>
                  </a:lnTo>
                  <a:lnTo>
                    <a:pt x="2646110" y="254190"/>
                  </a:lnTo>
                  <a:lnTo>
                    <a:pt x="2650174" y="248602"/>
                  </a:lnTo>
                  <a:lnTo>
                    <a:pt x="2661345" y="223417"/>
                  </a:lnTo>
                  <a:lnTo>
                    <a:pt x="2659010" y="198662"/>
                  </a:lnTo>
                  <a:lnTo>
                    <a:pt x="2617614" y="152924"/>
                  </a:lnTo>
                  <a:lnTo>
                    <a:pt x="2580449" y="133183"/>
                  </a:lnTo>
                  <a:lnTo>
                    <a:pt x="2533570" y="116354"/>
                  </a:lnTo>
                  <a:lnTo>
                    <a:pt x="2477925" y="103058"/>
                  </a:lnTo>
                  <a:lnTo>
                    <a:pt x="2414462" y="93916"/>
                  </a:lnTo>
                  <a:lnTo>
                    <a:pt x="2400633" y="74906"/>
                  </a:lnTo>
                  <a:lnTo>
                    <a:pt x="2348400" y="41124"/>
                  </a:lnTo>
                  <a:lnTo>
                    <a:pt x="2311211" y="27114"/>
                  </a:lnTo>
                  <a:lnTo>
                    <a:pt x="2266112" y="15246"/>
                  </a:lnTo>
                  <a:lnTo>
                    <a:pt x="2217480" y="6794"/>
                  </a:lnTo>
                  <a:lnTo>
                    <a:pt x="2166530" y="1724"/>
                  </a:lnTo>
                  <a:lnTo>
                    <a:pt x="211447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5" name="object 5"/>
            <p:cNvSpPr/>
            <p:nvPr/>
          </p:nvSpPr>
          <p:spPr>
            <a:xfrm>
              <a:off x="80833" y="97599"/>
              <a:ext cx="2722880" cy="748665"/>
            </a:xfrm>
            <a:custGeom>
              <a:avLst/>
              <a:gdLst/>
              <a:ahLst/>
              <a:cxnLst/>
              <a:rect l="l" t="t" r="r" b="b"/>
              <a:pathLst>
                <a:path w="2722880" h="748665">
                  <a:moveTo>
                    <a:pt x="247804" y="246316"/>
                  </a:moveTo>
                  <a:lnTo>
                    <a:pt x="251166" y="195359"/>
                  </a:lnTo>
                  <a:lnTo>
                    <a:pt x="295235" y="149004"/>
                  </a:lnTo>
                  <a:lnTo>
                    <a:pt x="330660" y="128476"/>
                  </a:lnTo>
                  <a:lnTo>
                    <a:pt x="374014" y="110208"/>
                  </a:lnTo>
                  <a:lnTo>
                    <a:pt x="424547" y="94569"/>
                  </a:lnTo>
                  <a:lnTo>
                    <a:pt x="481508" y="81928"/>
                  </a:lnTo>
                  <a:lnTo>
                    <a:pt x="544150" y="72655"/>
                  </a:lnTo>
                  <a:lnTo>
                    <a:pt x="611722" y="67119"/>
                  </a:lnTo>
                  <a:lnTo>
                    <a:pt x="668352" y="65660"/>
                  </a:lnTo>
                  <a:lnTo>
                    <a:pt x="724623" y="67030"/>
                  </a:lnTo>
                  <a:lnTo>
                    <a:pt x="779799" y="71161"/>
                  </a:lnTo>
                  <a:lnTo>
                    <a:pt x="833144" y="77987"/>
                  </a:lnTo>
                  <a:lnTo>
                    <a:pt x="883922" y="87439"/>
                  </a:lnTo>
                  <a:lnTo>
                    <a:pt x="917004" y="68424"/>
                  </a:lnTo>
                  <a:lnTo>
                    <a:pt x="957419" y="52369"/>
                  </a:lnTo>
                  <a:lnTo>
                    <a:pt x="1003882" y="39424"/>
                  </a:lnTo>
                  <a:lnTo>
                    <a:pt x="1055111" y="29737"/>
                  </a:lnTo>
                  <a:lnTo>
                    <a:pt x="1109826" y="23457"/>
                  </a:lnTo>
                  <a:lnTo>
                    <a:pt x="1166742" y="20732"/>
                  </a:lnTo>
                  <a:lnTo>
                    <a:pt x="1224579" y="21710"/>
                  </a:lnTo>
                  <a:lnTo>
                    <a:pt x="1282053" y="26539"/>
                  </a:lnTo>
                  <a:lnTo>
                    <a:pt x="1337883" y="35369"/>
                  </a:lnTo>
                  <a:lnTo>
                    <a:pt x="1378920" y="45053"/>
                  </a:lnTo>
                  <a:lnTo>
                    <a:pt x="1415861" y="56832"/>
                  </a:lnTo>
                  <a:lnTo>
                    <a:pt x="1445600" y="39188"/>
                  </a:lnTo>
                  <a:lnTo>
                    <a:pt x="1482967" y="24570"/>
                  </a:lnTo>
                  <a:lnTo>
                    <a:pt x="1526480" y="13162"/>
                  </a:lnTo>
                  <a:lnTo>
                    <a:pt x="1574659" y="5143"/>
                  </a:lnTo>
                  <a:lnTo>
                    <a:pt x="1626023" y="697"/>
                  </a:lnTo>
                  <a:lnTo>
                    <a:pt x="1679090" y="4"/>
                  </a:lnTo>
                  <a:lnTo>
                    <a:pt x="1732382" y="3246"/>
                  </a:lnTo>
                  <a:lnTo>
                    <a:pt x="1784415" y="10604"/>
                  </a:lnTo>
                  <a:lnTo>
                    <a:pt x="1836882" y="23463"/>
                  </a:lnTo>
                  <a:lnTo>
                    <a:pt x="1880300" y="40322"/>
                  </a:lnTo>
                  <a:lnTo>
                    <a:pt x="1919604" y="25850"/>
                  </a:lnTo>
                  <a:lnTo>
                    <a:pt x="1963890" y="14546"/>
                  </a:lnTo>
                  <a:lnTo>
                    <a:pt x="2011943" y="6446"/>
                  </a:lnTo>
                  <a:lnTo>
                    <a:pt x="2062545" y="1586"/>
                  </a:lnTo>
                  <a:lnTo>
                    <a:pt x="2114479" y="0"/>
                  </a:lnTo>
                  <a:lnTo>
                    <a:pt x="2166530" y="1724"/>
                  </a:lnTo>
                  <a:lnTo>
                    <a:pt x="2217480" y="6794"/>
                  </a:lnTo>
                  <a:lnTo>
                    <a:pt x="2266112" y="15246"/>
                  </a:lnTo>
                  <a:lnTo>
                    <a:pt x="2311211" y="27114"/>
                  </a:lnTo>
                  <a:lnTo>
                    <a:pt x="2348400" y="41124"/>
                  </a:lnTo>
                  <a:lnTo>
                    <a:pt x="2400633" y="74906"/>
                  </a:lnTo>
                  <a:lnTo>
                    <a:pt x="2414462" y="93916"/>
                  </a:lnTo>
                  <a:lnTo>
                    <a:pt x="2477925" y="103058"/>
                  </a:lnTo>
                  <a:lnTo>
                    <a:pt x="2533570" y="116354"/>
                  </a:lnTo>
                  <a:lnTo>
                    <a:pt x="2580449" y="133183"/>
                  </a:lnTo>
                  <a:lnTo>
                    <a:pt x="2617614" y="152924"/>
                  </a:lnTo>
                  <a:lnTo>
                    <a:pt x="2659010" y="198662"/>
                  </a:lnTo>
                  <a:lnTo>
                    <a:pt x="2661345" y="223417"/>
                  </a:lnTo>
                  <a:lnTo>
                    <a:pt x="2650174" y="248602"/>
                  </a:lnTo>
                  <a:lnTo>
                    <a:pt x="2646110" y="254190"/>
                  </a:lnTo>
                  <a:lnTo>
                    <a:pt x="2640903" y="259778"/>
                  </a:lnTo>
                  <a:lnTo>
                    <a:pt x="2634807" y="265112"/>
                  </a:lnTo>
                  <a:lnTo>
                    <a:pt x="2676029" y="289452"/>
                  </a:lnTo>
                  <a:lnTo>
                    <a:pt x="2704254" y="315400"/>
                  </a:lnTo>
                  <a:lnTo>
                    <a:pt x="2719700" y="342324"/>
                  </a:lnTo>
                  <a:lnTo>
                    <a:pt x="2722587" y="369592"/>
                  </a:lnTo>
                  <a:lnTo>
                    <a:pt x="2713134" y="396575"/>
                  </a:lnTo>
                  <a:lnTo>
                    <a:pt x="2658089" y="447155"/>
                  </a:lnTo>
                  <a:lnTo>
                    <a:pt x="2612936" y="469490"/>
                  </a:lnTo>
                  <a:lnTo>
                    <a:pt x="2556321" y="489013"/>
                  </a:lnTo>
                  <a:lnTo>
                    <a:pt x="2510825" y="500453"/>
                  </a:lnTo>
                  <a:lnTo>
                    <a:pt x="2462008" y="509572"/>
                  </a:lnTo>
                  <a:lnTo>
                    <a:pt x="2410499" y="516285"/>
                  </a:lnTo>
                  <a:lnTo>
                    <a:pt x="2356931" y="520509"/>
                  </a:lnTo>
                  <a:lnTo>
                    <a:pt x="2350528" y="544966"/>
                  </a:lnTo>
                  <a:lnTo>
                    <a:pt x="2305712" y="589099"/>
                  </a:lnTo>
                  <a:lnTo>
                    <a:pt x="2269372" y="608008"/>
                  </a:lnTo>
                  <a:lnTo>
                    <a:pt x="2225124" y="624301"/>
                  </a:lnTo>
                  <a:lnTo>
                    <a:pt x="2174004" y="637594"/>
                  </a:lnTo>
                  <a:lnTo>
                    <a:pt x="2117049" y="647504"/>
                  </a:lnTo>
                  <a:lnTo>
                    <a:pt x="2055293" y="653646"/>
                  </a:lnTo>
                  <a:lnTo>
                    <a:pt x="1989774" y="655637"/>
                  </a:lnTo>
                  <a:lnTo>
                    <a:pt x="1939784" y="654171"/>
                  </a:lnTo>
                  <a:lnTo>
                    <a:pt x="1891032" y="650192"/>
                  </a:lnTo>
                  <a:lnTo>
                    <a:pt x="1844184" y="643761"/>
                  </a:lnTo>
                  <a:lnTo>
                    <a:pt x="1799909" y="634936"/>
                  </a:lnTo>
                  <a:lnTo>
                    <a:pt x="1777286" y="657001"/>
                  </a:lnTo>
                  <a:lnTo>
                    <a:pt x="1710153" y="695026"/>
                  </a:lnTo>
                  <a:lnTo>
                    <a:pt x="1667281" y="710656"/>
                  </a:lnTo>
                  <a:lnTo>
                    <a:pt x="1619298" y="723811"/>
                  </a:lnTo>
                  <a:lnTo>
                    <a:pt x="1567022" y="734325"/>
                  </a:lnTo>
                  <a:lnTo>
                    <a:pt x="1511274" y="742033"/>
                  </a:lnTo>
                  <a:lnTo>
                    <a:pt x="1452872" y="746768"/>
                  </a:lnTo>
                  <a:lnTo>
                    <a:pt x="1392636" y="748367"/>
                  </a:lnTo>
                  <a:lnTo>
                    <a:pt x="1331385" y="746662"/>
                  </a:lnTo>
                  <a:lnTo>
                    <a:pt x="1269938" y="741489"/>
                  </a:lnTo>
                  <a:lnTo>
                    <a:pt x="1215084" y="733625"/>
                  </a:lnTo>
                  <a:lnTo>
                    <a:pt x="1163972" y="723102"/>
                  </a:lnTo>
                  <a:lnTo>
                    <a:pt x="1117266" y="710098"/>
                  </a:lnTo>
                  <a:lnTo>
                    <a:pt x="1075633" y="694790"/>
                  </a:lnTo>
                  <a:lnTo>
                    <a:pt x="1039738" y="677354"/>
                  </a:lnTo>
                  <a:lnTo>
                    <a:pt x="989479" y="687270"/>
                  </a:lnTo>
                  <a:lnTo>
                    <a:pt x="937622" y="694787"/>
                  </a:lnTo>
                  <a:lnTo>
                    <a:pt x="884668" y="699953"/>
                  </a:lnTo>
                  <a:lnTo>
                    <a:pt x="831117" y="702814"/>
                  </a:lnTo>
                  <a:lnTo>
                    <a:pt x="777469" y="703418"/>
                  </a:lnTo>
                  <a:lnTo>
                    <a:pt x="724224" y="701811"/>
                  </a:lnTo>
                  <a:lnTo>
                    <a:pt x="671884" y="698040"/>
                  </a:lnTo>
                  <a:lnTo>
                    <a:pt x="620948" y="692152"/>
                  </a:lnTo>
                  <a:lnTo>
                    <a:pt x="571917" y="684194"/>
                  </a:lnTo>
                  <a:lnTo>
                    <a:pt x="525291" y="674213"/>
                  </a:lnTo>
                  <a:lnTo>
                    <a:pt x="481571" y="662256"/>
                  </a:lnTo>
                  <a:lnTo>
                    <a:pt x="441257" y="648370"/>
                  </a:lnTo>
                  <a:lnTo>
                    <a:pt x="404849" y="632601"/>
                  </a:lnTo>
                  <a:lnTo>
                    <a:pt x="371108" y="613854"/>
                  </a:lnTo>
                  <a:lnTo>
                    <a:pt x="369394" y="612838"/>
                  </a:lnTo>
                  <a:lnTo>
                    <a:pt x="367717" y="611695"/>
                  </a:lnTo>
                  <a:lnTo>
                    <a:pt x="304370" y="611747"/>
                  </a:lnTo>
                  <a:lnTo>
                    <a:pt x="244587" y="606599"/>
                  </a:lnTo>
                  <a:lnTo>
                    <a:pt x="190197" y="596793"/>
                  </a:lnTo>
                  <a:lnTo>
                    <a:pt x="143028" y="582868"/>
                  </a:lnTo>
                  <a:lnTo>
                    <a:pt x="104908" y="565365"/>
                  </a:lnTo>
                  <a:lnTo>
                    <a:pt x="63133" y="521779"/>
                  </a:lnTo>
                  <a:lnTo>
                    <a:pt x="62676" y="499479"/>
                  </a:lnTo>
                  <a:lnTo>
                    <a:pt x="74998" y="477869"/>
                  </a:lnTo>
                  <a:lnTo>
                    <a:pt x="99441" y="457736"/>
                  </a:lnTo>
                  <a:lnTo>
                    <a:pt x="135345" y="439864"/>
                  </a:lnTo>
                  <a:lnTo>
                    <a:pt x="77537" y="422870"/>
                  </a:lnTo>
                  <a:lnTo>
                    <a:pt x="35088" y="401487"/>
                  </a:lnTo>
                  <a:lnTo>
                    <a:pt x="8931" y="377063"/>
                  </a:lnTo>
                  <a:lnTo>
                    <a:pt x="0" y="350946"/>
                  </a:lnTo>
                  <a:lnTo>
                    <a:pt x="9224" y="324483"/>
                  </a:lnTo>
                  <a:lnTo>
                    <a:pt x="76419" y="279660"/>
                  </a:lnTo>
                  <a:lnTo>
                    <a:pt x="125526" y="264430"/>
                  </a:lnTo>
                  <a:lnTo>
                    <a:pt x="182630" y="253891"/>
                  </a:lnTo>
                  <a:lnTo>
                    <a:pt x="245505" y="248602"/>
                  </a:lnTo>
                  <a:lnTo>
                    <a:pt x="247804" y="246316"/>
                  </a:lnTo>
                  <a:close/>
                </a:path>
                <a:path w="2722880" h="748665">
                  <a:moveTo>
                    <a:pt x="297715" y="450786"/>
                  </a:moveTo>
                  <a:lnTo>
                    <a:pt x="256095" y="450767"/>
                  </a:lnTo>
                  <a:lnTo>
                    <a:pt x="215179" y="448437"/>
                  </a:lnTo>
                  <a:lnTo>
                    <a:pt x="175666" y="443821"/>
                  </a:lnTo>
                  <a:lnTo>
                    <a:pt x="138254" y="436943"/>
                  </a:lnTo>
                </a:path>
                <a:path w="2722880" h="748665">
                  <a:moveTo>
                    <a:pt x="438418" y="601789"/>
                  </a:moveTo>
                  <a:lnTo>
                    <a:pt x="421435" y="604071"/>
                  </a:lnTo>
                  <a:lnTo>
                    <a:pt x="404108" y="605949"/>
                  </a:lnTo>
                  <a:lnTo>
                    <a:pt x="386492" y="607397"/>
                  </a:lnTo>
                  <a:lnTo>
                    <a:pt x="368644" y="608393"/>
                  </a:lnTo>
                </a:path>
                <a:path w="2722880" h="748665">
                  <a:moveTo>
                    <a:pt x="1039585" y="674433"/>
                  </a:moveTo>
                  <a:lnTo>
                    <a:pt x="1027481" y="667192"/>
                  </a:lnTo>
                  <a:lnTo>
                    <a:pt x="1016424" y="659749"/>
                  </a:lnTo>
                  <a:lnTo>
                    <a:pt x="1006438" y="652091"/>
                  </a:lnTo>
                  <a:lnTo>
                    <a:pt x="997548" y="644207"/>
                  </a:lnTo>
                </a:path>
                <a:path w="2722880" h="748665">
                  <a:moveTo>
                    <a:pt x="1816927" y="599249"/>
                  </a:moveTo>
                  <a:lnTo>
                    <a:pt x="1814504" y="607606"/>
                  </a:lnTo>
                  <a:lnTo>
                    <a:pt x="1810879" y="615902"/>
                  </a:lnTo>
                  <a:lnTo>
                    <a:pt x="1806086" y="624128"/>
                  </a:lnTo>
                  <a:lnTo>
                    <a:pt x="1800163" y="632269"/>
                  </a:lnTo>
                </a:path>
                <a:path w="2722880" h="748665">
                  <a:moveTo>
                    <a:pt x="2150683" y="394906"/>
                  </a:moveTo>
                  <a:lnTo>
                    <a:pt x="2220559" y="411550"/>
                  </a:lnTo>
                  <a:lnTo>
                    <a:pt x="2277610" y="433228"/>
                  </a:lnTo>
                  <a:lnTo>
                    <a:pt x="2320195" y="458942"/>
                  </a:lnTo>
                  <a:lnTo>
                    <a:pt x="2346674" y="487692"/>
                  </a:lnTo>
                  <a:lnTo>
                    <a:pt x="2355407" y="518477"/>
                  </a:lnTo>
                </a:path>
                <a:path w="2722880" h="748665">
                  <a:moveTo>
                    <a:pt x="2633537" y="263334"/>
                  </a:moveTo>
                  <a:lnTo>
                    <a:pt x="2616217" y="276346"/>
                  </a:lnTo>
                  <a:lnTo>
                    <a:pt x="2595088" y="288465"/>
                  </a:lnTo>
                  <a:lnTo>
                    <a:pt x="2570386" y="299607"/>
                  </a:lnTo>
                  <a:lnTo>
                    <a:pt x="2542351" y="309689"/>
                  </a:lnTo>
                </a:path>
                <a:path w="2722880" h="748665">
                  <a:moveTo>
                    <a:pt x="2414843" y="91376"/>
                  </a:moveTo>
                  <a:lnTo>
                    <a:pt x="2418272" y="98615"/>
                  </a:lnTo>
                  <a:lnTo>
                    <a:pt x="2419923" y="105981"/>
                  </a:lnTo>
                  <a:lnTo>
                    <a:pt x="2419669" y="113220"/>
                  </a:lnTo>
                </a:path>
                <a:path w="2722880" h="748665">
                  <a:moveTo>
                    <a:pt x="1832802" y="65849"/>
                  </a:moveTo>
                  <a:lnTo>
                    <a:pt x="1842389" y="58376"/>
                  </a:lnTo>
                  <a:lnTo>
                    <a:pt x="1853392" y="51213"/>
                  </a:lnTo>
                  <a:lnTo>
                    <a:pt x="1865753" y="44382"/>
                  </a:lnTo>
                  <a:lnTo>
                    <a:pt x="1879411" y="37909"/>
                  </a:lnTo>
                </a:path>
                <a:path w="2722880" h="748665">
                  <a:moveTo>
                    <a:pt x="1396049" y="79184"/>
                  </a:moveTo>
                  <a:lnTo>
                    <a:pt x="1400188" y="72950"/>
                  </a:lnTo>
                  <a:lnTo>
                    <a:pt x="1405352" y="66834"/>
                  </a:lnTo>
                  <a:lnTo>
                    <a:pt x="1411515" y="60861"/>
                  </a:lnTo>
                  <a:lnTo>
                    <a:pt x="1418655" y="55054"/>
                  </a:lnTo>
                </a:path>
                <a:path w="2722880" h="748665">
                  <a:moveTo>
                    <a:pt x="883591" y="87312"/>
                  </a:moveTo>
                  <a:lnTo>
                    <a:pt x="905444" y="92428"/>
                  </a:lnTo>
                  <a:lnTo>
                    <a:pt x="926405" y="98044"/>
                  </a:lnTo>
                  <a:lnTo>
                    <a:pt x="946415" y="104136"/>
                  </a:lnTo>
                  <a:lnTo>
                    <a:pt x="965417" y="110680"/>
                  </a:lnTo>
                </a:path>
                <a:path w="2722880" h="748665">
                  <a:moveTo>
                    <a:pt x="262091" y="270827"/>
                  </a:moveTo>
                  <a:lnTo>
                    <a:pt x="257546" y="264783"/>
                  </a:lnTo>
                  <a:lnTo>
                    <a:pt x="253648" y="258667"/>
                  </a:lnTo>
                  <a:lnTo>
                    <a:pt x="250399" y="252504"/>
                  </a:lnTo>
                  <a:lnTo>
                    <a:pt x="247804" y="246316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48165" y="1200395"/>
            <a:ext cx="1256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MSB</a:t>
            </a:r>
            <a:r>
              <a:rPr sz="1800" b="1" spc="-3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and</a:t>
            </a:r>
            <a:r>
              <a:rPr sz="1800" b="1" spc="-4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LSB</a:t>
            </a:r>
            <a:endParaRPr sz="1800" b="1" dirty="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357569" y="968989"/>
            <a:ext cx="3047849" cy="1283335"/>
            <a:chOff x="8536826" y="99428"/>
            <a:chExt cx="2650490" cy="1283335"/>
          </a:xfrm>
        </p:grpSpPr>
        <p:sp>
          <p:nvSpPr>
            <p:cNvPr id="8" name="object 8"/>
            <p:cNvSpPr/>
            <p:nvPr/>
          </p:nvSpPr>
          <p:spPr>
            <a:xfrm>
              <a:off x="8536826" y="99428"/>
              <a:ext cx="2650490" cy="1283335"/>
            </a:xfrm>
            <a:custGeom>
              <a:avLst/>
              <a:gdLst/>
              <a:ahLst/>
              <a:cxnLst/>
              <a:rect l="l" t="t" r="r" b="b"/>
              <a:pathLst>
                <a:path w="2650490" h="1283335">
                  <a:moveTo>
                    <a:pt x="2058349" y="0"/>
                  </a:moveTo>
                  <a:lnTo>
                    <a:pt x="2007768" y="2738"/>
                  </a:lnTo>
                  <a:lnTo>
                    <a:pt x="1958486" y="11094"/>
                  </a:lnTo>
                  <a:lnTo>
                    <a:pt x="1911691" y="25003"/>
                  </a:lnTo>
                  <a:lnTo>
                    <a:pt x="1868570" y="44402"/>
                  </a:lnTo>
                  <a:lnTo>
                    <a:pt x="1830310" y="69227"/>
                  </a:lnTo>
                  <a:lnTo>
                    <a:pt x="1810421" y="53911"/>
                  </a:lnTo>
                  <a:lnTo>
                    <a:pt x="1763498" y="28329"/>
                  </a:lnTo>
                  <a:lnTo>
                    <a:pt x="1686294" y="5619"/>
                  </a:lnTo>
                  <a:lnTo>
                    <a:pt x="1634399" y="34"/>
                  </a:lnTo>
                  <a:lnTo>
                    <a:pt x="1582720" y="1219"/>
                  </a:lnTo>
                  <a:lnTo>
                    <a:pt x="1532702" y="8854"/>
                  </a:lnTo>
                  <a:lnTo>
                    <a:pt x="1485784" y="22614"/>
                  </a:lnTo>
                  <a:lnTo>
                    <a:pt x="1443411" y="42178"/>
                  </a:lnTo>
                  <a:lnTo>
                    <a:pt x="1407023" y="67221"/>
                  </a:lnTo>
                  <a:lnTo>
                    <a:pt x="1378063" y="97421"/>
                  </a:lnTo>
                  <a:lnTo>
                    <a:pt x="1360642" y="86900"/>
                  </a:lnTo>
                  <a:lnTo>
                    <a:pt x="1322610" y="68524"/>
                  </a:lnTo>
                  <a:lnTo>
                    <a:pt x="1253295" y="46800"/>
                  </a:lnTo>
                  <a:lnTo>
                    <a:pt x="1203068" y="38450"/>
                  </a:lnTo>
                  <a:lnTo>
                    <a:pt x="1152348" y="35485"/>
                  </a:lnTo>
                  <a:lnTo>
                    <a:pt x="1102044" y="37720"/>
                  </a:lnTo>
                  <a:lnTo>
                    <a:pt x="1053070" y="44970"/>
                  </a:lnTo>
                  <a:lnTo>
                    <a:pt x="1006336" y="57051"/>
                  </a:lnTo>
                  <a:lnTo>
                    <a:pt x="962754" y="73779"/>
                  </a:lnTo>
                  <a:lnTo>
                    <a:pt x="923235" y="94969"/>
                  </a:lnTo>
                  <a:lnTo>
                    <a:pt x="888689" y="120437"/>
                  </a:lnTo>
                  <a:lnTo>
                    <a:pt x="860030" y="149999"/>
                  </a:lnTo>
                  <a:lnTo>
                    <a:pt x="810605" y="133723"/>
                  </a:lnTo>
                  <a:lnTo>
                    <a:pt x="758668" y="121996"/>
                  </a:lnTo>
                  <a:lnTo>
                    <a:pt x="704939" y="114913"/>
                  </a:lnTo>
                  <a:lnTo>
                    <a:pt x="650137" y="112573"/>
                  </a:lnTo>
                  <a:lnTo>
                    <a:pt x="594981" y="115074"/>
                  </a:lnTo>
                  <a:lnTo>
                    <a:pt x="539825" y="122535"/>
                  </a:lnTo>
                  <a:lnTo>
                    <a:pt x="487922" y="134514"/>
                  </a:lnTo>
                  <a:lnTo>
                    <a:pt x="439694" y="150644"/>
                  </a:lnTo>
                  <a:lnTo>
                    <a:pt x="395563" y="170559"/>
                  </a:lnTo>
                  <a:lnTo>
                    <a:pt x="355951" y="193892"/>
                  </a:lnTo>
                  <a:lnTo>
                    <a:pt x="321280" y="220277"/>
                  </a:lnTo>
                  <a:lnTo>
                    <a:pt x="291973" y="249348"/>
                  </a:lnTo>
                  <a:lnTo>
                    <a:pt x="268450" y="280738"/>
                  </a:lnTo>
                  <a:lnTo>
                    <a:pt x="240448" y="349009"/>
                  </a:lnTo>
                  <a:lnTo>
                    <a:pt x="236813" y="385158"/>
                  </a:lnTo>
                  <a:lnTo>
                    <a:pt x="240651" y="422160"/>
                  </a:lnTo>
                  <a:lnTo>
                    <a:pt x="238365" y="426224"/>
                  </a:lnTo>
                  <a:lnTo>
                    <a:pt x="188989" y="432742"/>
                  </a:lnTo>
                  <a:lnTo>
                    <a:pt x="142940" y="445119"/>
                  </a:lnTo>
                  <a:lnTo>
                    <a:pt x="101324" y="462873"/>
                  </a:lnTo>
                  <a:lnTo>
                    <a:pt x="65243" y="485522"/>
                  </a:lnTo>
                  <a:lnTo>
                    <a:pt x="35800" y="512584"/>
                  </a:lnTo>
                  <a:lnTo>
                    <a:pt x="11025" y="549844"/>
                  </a:lnTo>
                  <a:lnTo>
                    <a:pt x="0" y="588594"/>
                  </a:lnTo>
                  <a:lnTo>
                    <a:pt x="2150" y="627387"/>
                  </a:lnTo>
                  <a:lnTo>
                    <a:pt x="16903" y="664773"/>
                  </a:lnTo>
                  <a:lnTo>
                    <a:pt x="43687" y="699305"/>
                  </a:lnTo>
                  <a:lnTo>
                    <a:pt x="81927" y="729534"/>
                  </a:lnTo>
                  <a:lnTo>
                    <a:pt x="131050" y="754011"/>
                  </a:lnTo>
                  <a:lnTo>
                    <a:pt x="96109" y="784729"/>
                  </a:lnTo>
                  <a:lnTo>
                    <a:pt x="72313" y="819257"/>
                  </a:lnTo>
                  <a:lnTo>
                    <a:pt x="60327" y="856309"/>
                  </a:lnTo>
                  <a:lnTo>
                    <a:pt x="60819" y="894600"/>
                  </a:lnTo>
                  <a:lnTo>
                    <a:pt x="93778" y="960925"/>
                  </a:lnTo>
                  <a:lnTo>
                    <a:pt x="123539" y="988683"/>
                  </a:lnTo>
                  <a:lnTo>
                    <a:pt x="160562" y="1012011"/>
                  </a:lnTo>
                  <a:lnTo>
                    <a:pt x="203651" y="1030291"/>
                  </a:lnTo>
                  <a:lnTo>
                    <a:pt x="251611" y="1042904"/>
                  </a:lnTo>
                  <a:lnTo>
                    <a:pt x="303247" y="1049230"/>
                  </a:lnTo>
                  <a:lnTo>
                    <a:pt x="357364" y="1048651"/>
                  </a:lnTo>
                  <a:lnTo>
                    <a:pt x="362317" y="1054239"/>
                  </a:lnTo>
                  <a:lnTo>
                    <a:pt x="393497" y="1084449"/>
                  </a:lnTo>
                  <a:lnTo>
                    <a:pt x="428965" y="1111508"/>
                  </a:lnTo>
                  <a:lnTo>
                    <a:pt x="468233" y="1135335"/>
                  </a:lnTo>
                  <a:lnTo>
                    <a:pt x="510815" y="1155851"/>
                  </a:lnTo>
                  <a:lnTo>
                    <a:pt x="556224" y="1172976"/>
                  </a:lnTo>
                  <a:lnTo>
                    <a:pt x="603973" y="1186630"/>
                  </a:lnTo>
                  <a:lnTo>
                    <a:pt x="653576" y="1196733"/>
                  </a:lnTo>
                  <a:lnTo>
                    <a:pt x="704545" y="1203204"/>
                  </a:lnTo>
                  <a:lnTo>
                    <a:pt x="756393" y="1205964"/>
                  </a:lnTo>
                  <a:lnTo>
                    <a:pt x="808635" y="1204934"/>
                  </a:lnTo>
                  <a:lnTo>
                    <a:pt x="860783" y="1200032"/>
                  </a:lnTo>
                  <a:lnTo>
                    <a:pt x="912350" y="1191179"/>
                  </a:lnTo>
                  <a:lnTo>
                    <a:pt x="962850" y="1178295"/>
                  </a:lnTo>
                  <a:lnTo>
                    <a:pt x="1011795" y="1161300"/>
                  </a:lnTo>
                  <a:lnTo>
                    <a:pt x="1046738" y="1191146"/>
                  </a:lnTo>
                  <a:lnTo>
                    <a:pt x="1087278" y="1217371"/>
                  </a:lnTo>
                  <a:lnTo>
                    <a:pt x="1132761" y="1239645"/>
                  </a:lnTo>
                  <a:lnTo>
                    <a:pt x="1182536" y="1257641"/>
                  </a:lnTo>
                  <a:lnTo>
                    <a:pt x="1235950" y="1271028"/>
                  </a:lnTo>
                  <a:lnTo>
                    <a:pt x="1290807" y="1279401"/>
                  </a:lnTo>
                  <a:lnTo>
                    <a:pt x="1345558" y="1282759"/>
                  </a:lnTo>
                  <a:lnTo>
                    <a:pt x="1399588" y="1281321"/>
                  </a:lnTo>
                  <a:lnTo>
                    <a:pt x="1452283" y="1275303"/>
                  </a:lnTo>
                  <a:lnTo>
                    <a:pt x="1503029" y="1264926"/>
                  </a:lnTo>
                  <a:lnTo>
                    <a:pt x="1551212" y="1250406"/>
                  </a:lnTo>
                  <a:lnTo>
                    <a:pt x="1596217" y="1231963"/>
                  </a:lnTo>
                  <a:lnTo>
                    <a:pt x="1637430" y="1209814"/>
                  </a:lnTo>
                  <a:lnTo>
                    <a:pt x="1674237" y="1184178"/>
                  </a:lnTo>
                  <a:lnTo>
                    <a:pt x="1706024" y="1155272"/>
                  </a:lnTo>
                  <a:lnTo>
                    <a:pt x="1732175" y="1123317"/>
                  </a:lnTo>
                  <a:lnTo>
                    <a:pt x="1752078" y="1088529"/>
                  </a:lnTo>
                  <a:lnTo>
                    <a:pt x="1795187" y="1103602"/>
                  </a:lnTo>
                  <a:lnTo>
                    <a:pt x="1840819" y="1114627"/>
                  </a:lnTo>
                  <a:lnTo>
                    <a:pt x="1888309" y="1121461"/>
                  </a:lnTo>
                  <a:lnTo>
                    <a:pt x="1936990" y="1123962"/>
                  </a:lnTo>
                  <a:lnTo>
                    <a:pt x="1994543" y="1121203"/>
                  </a:lnTo>
                  <a:lnTo>
                    <a:pt x="2049212" y="1112634"/>
                  </a:lnTo>
                  <a:lnTo>
                    <a:pt x="2100262" y="1098733"/>
                  </a:lnTo>
                  <a:lnTo>
                    <a:pt x="2146957" y="1079977"/>
                  </a:lnTo>
                  <a:lnTo>
                    <a:pt x="2188561" y="1056842"/>
                  </a:lnTo>
                  <a:lnTo>
                    <a:pt x="2224340" y="1029806"/>
                  </a:lnTo>
                  <a:lnTo>
                    <a:pt x="2253559" y="999345"/>
                  </a:lnTo>
                  <a:lnTo>
                    <a:pt x="2275481" y="965937"/>
                  </a:lnTo>
                  <a:lnTo>
                    <a:pt x="2289371" y="930059"/>
                  </a:lnTo>
                  <a:lnTo>
                    <a:pt x="2294495" y="892187"/>
                  </a:lnTo>
                  <a:lnTo>
                    <a:pt x="2346660" y="885023"/>
                  </a:lnTo>
                  <a:lnTo>
                    <a:pt x="2396825" y="873549"/>
                  </a:lnTo>
                  <a:lnTo>
                    <a:pt x="2444371" y="857932"/>
                  </a:lnTo>
                  <a:lnTo>
                    <a:pt x="2488678" y="838339"/>
                  </a:lnTo>
                  <a:lnTo>
                    <a:pt x="2534596" y="811349"/>
                  </a:lnTo>
                  <a:lnTo>
                    <a:pt x="2573071" y="780998"/>
                  </a:lnTo>
                  <a:lnTo>
                    <a:pt x="2603987" y="747879"/>
                  </a:lnTo>
                  <a:lnTo>
                    <a:pt x="2627225" y="712587"/>
                  </a:lnTo>
                  <a:lnTo>
                    <a:pt x="2642667" y="675715"/>
                  </a:lnTo>
                  <a:lnTo>
                    <a:pt x="2650196" y="637856"/>
                  </a:lnTo>
                  <a:lnTo>
                    <a:pt x="2649693" y="599604"/>
                  </a:lnTo>
                  <a:lnTo>
                    <a:pt x="2641040" y="561554"/>
                  </a:lnTo>
                  <a:lnTo>
                    <a:pt x="2624120" y="524298"/>
                  </a:lnTo>
                  <a:lnTo>
                    <a:pt x="2598814" y="488430"/>
                  </a:lnTo>
                  <a:lnTo>
                    <a:pt x="2565005" y="454545"/>
                  </a:lnTo>
                  <a:lnTo>
                    <a:pt x="2569311" y="447566"/>
                  </a:lnTo>
                  <a:lnTo>
                    <a:pt x="2573260" y="440527"/>
                  </a:lnTo>
                  <a:lnTo>
                    <a:pt x="2576828" y="433417"/>
                  </a:lnTo>
                  <a:lnTo>
                    <a:pt x="2579991" y="426224"/>
                  </a:lnTo>
                  <a:lnTo>
                    <a:pt x="2590363" y="387858"/>
                  </a:lnTo>
                  <a:lnTo>
                    <a:pt x="2590248" y="349971"/>
                  </a:lnTo>
                  <a:lnTo>
                    <a:pt x="2561161" y="278631"/>
                  </a:lnTo>
                  <a:lnTo>
                    <a:pt x="2533492" y="246679"/>
                  </a:lnTo>
                  <a:lnTo>
                    <a:pt x="2497940" y="218207"/>
                  </a:lnTo>
                  <a:lnTo>
                    <a:pt x="2455157" y="193965"/>
                  </a:lnTo>
                  <a:lnTo>
                    <a:pt x="2405794" y="174704"/>
                  </a:lnTo>
                  <a:lnTo>
                    <a:pt x="2350502" y="161175"/>
                  </a:lnTo>
                  <a:lnTo>
                    <a:pt x="2337000" y="128468"/>
                  </a:lnTo>
                  <a:lnTo>
                    <a:pt x="2286137" y="70485"/>
                  </a:lnTo>
                  <a:lnTo>
                    <a:pt x="2249918" y="46494"/>
                  </a:lnTo>
                  <a:lnTo>
                    <a:pt x="2206014" y="26125"/>
                  </a:lnTo>
                  <a:lnTo>
                    <a:pt x="2158660" y="11629"/>
                  </a:lnTo>
                  <a:lnTo>
                    <a:pt x="2109042" y="2942"/>
                  </a:lnTo>
                  <a:lnTo>
                    <a:pt x="205834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b="1"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8536826" y="99428"/>
              <a:ext cx="2650490" cy="1283335"/>
            </a:xfrm>
            <a:custGeom>
              <a:avLst/>
              <a:gdLst/>
              <a:ahLst/>
              <a:cxnLst/>
              <a:rect l="l" t="t" r="r" b="b"/>
              <a:pathLst>
                <a:path w="2650490" h="1283335">
                  <a:moveTo>
                    <a:pt x="240651" y="422160"/>
                  </a:moveTo>
                  <a:lnTo>
                    <a:pt x="236813" y="385158"/>
                  </a:lnTo>
                  <a:lnTo>
                    <a:pt x="240448" y="349009"/>
                  </a:lnTo>
                  <a:lnTo>
                    <a:pt x="251135" y="314081"/>
                  </a:lnTo>
                  <a:lnTo>
                    <a:pt x="291973" y="249348"/>
                  </a:lnTo>
                  <a:lnTo>
                    <a:pt x="321280" y="220277"/>
                  </a:lnTo>
                  <a:lnTo>
                    <a:pt x="355951" y="193892"/>
                  </a:lnTo>
                  <a:lnTo>
                    <a:pt x="395563" y="170559"/>
                  </a:lnTo>
                  <a:lnTo>
                    <a:pt x="439694" y="150644"/>
                  </a:lnTo>
                  <a:lnTo>
                    <a:pt x="487922" y="134514"/>
                  </a:lnTo>
                  <a:lnTo>
                    <a:pt x="539825" y="122535"/>
                  </a:lnTo>
                  <a:lnTo>
                    <a:pt x="594981" y="115074"/>
                  </a:lnTo>
                  <a:lnTo>
                    <a:pt x="650137" y="112573"/>
                  </a:lnTo>
                  <a:lnTo>
                    <a:pt x="704939" y="114913"/>
                  </a:lnTo>
                  <a:lnTo>
                    <a:pt x="758668" y="121996"/>
                  </a:lnTo>
                  <a:lnTo>
                    <a:pt x="810605" y="133723"/>
                  </a:lnTo>
                  <a:lnTo>
                    <a:pt x="860030" y="149999"/>
                  </a:lnTo>
                  <a:lnTo>
                    <a:pt x="888689" y="120437"/>
                  </a:lnTo>
                  <a:lnTo>
                    <a:pt x="923235" y="94969"/>
                  </a:lnTo>
                  <a:lnTo>
                    <a:pt x="962754" y="73779"/>
                  </a:lnTo>
                  <a:lnTo>
                    <a:pt x="1006336" y="57051"/>
                  </a:lnTo>
                  <a:lnTo>
                    <a:pt x="1053070" y="44970"/>
                  </a:lnTo>
                  <a:lnTo>
                    <a:pt x="1102044" y="37720"/>
                  </a:lnTo>
                  <a:lnTo>
                    <a:pt x="1152348" y="35485"/>
                  </a:lnTo>
                  <a:lnTo>
                    <a:pt x="1203068" y="38450"/>
                  </a:lnTo>
                  <a:lnTo>
                    <a:pt x="1253295" y="46800"/>
                  </a:lnTo>
                  <a:lnTo>
                    <a:pt x="1302117" y="60718"/>
                  </a:lnTo>
                  <a:lnTo>
                    <a:pt x="1342138" y="77259"/>
                  </a:lnTo>
                  <a:lnTo>
                    <a:pt x="1378063" y="97421"/>
                  </a:lnTo>
                  <a:lnTo>
                    <a:pt x="1407023" y="67221"/>
                  </a:lnTo>
                  <a:lnTo>
                    <a:pt x="1443411" y="42178"/>
                  </a:lnTo>
                  <a:lnTo>
                    <a:pt x="1485784" y="22614"/>
                  </a:lnTo>
                  <a:lnTo>
                    <a:pt x="1532702" y="8854"/>
                  </a:lnTo>
                  <a:lnTo>
                    <a:pt x="1582720" y="1219"/>
                  </a:lnTo>
                  <a:lnTo>
                    <a:pt x="1634399" y="34"/>
                  </a:lnTo>
                  <a:lnTo>
                    <a:pt x="1686294" y="5619"/>
                  </a:lnTo>
                  <a:lnTo>
                    <a:pt x="1736965" y="18300"/>
                  </a:lnTo>
                  <a:lnTo>
                    <a:pt x="1788067" y="40239"/>
                  </a:lnTo>
                  <a:lnTo>
                    <a:pt x="1830310" y="69227"/>
                  </a:lnTo>
                  <a:lnTo>
                    <a:pt x="1868570" y="44402"/>
                  </a:lnTo>
                  <a:lnTo>
                    <a:pt x="1911691" y="25003"/>
                  </a:lnTo>
                  <a:lnTo>
                    <a:pt x="1958486" y="11094"/>
                  </a:lnTo>
                  <a:lnTo>
                    <a:pt x="2007768" y="2738"/>
                  </a:lnTo>
                  <a:lnTo>
                    <a:pt x="2058349" y="0"/>
                  </a:lnTo>
                  <a:lnTo>
                    <a:pt x="2109042" y="2942"/>
                  </a:lnTo>
                  <a:lnTo>
                    <a:pt x="2158660" y="11629"/>
                  </a:lnTo>
                  <a:lnTo>
                    <a:pt x="2206014" y="26125"/>
                  </a:lnTo>
                  <a:lnTo>
                    <a:pt x="2249918" y="46494"/>
                  </a:lnTo>
                  <a:lnTo>
                    <a:pt x="2286137" y="70485"/>
                  </a:lnTo>
                  <a:lnTo>
                    <a:pt x="2315355" y="98024"/>
                  </a:lnTo>
                  <a:lnTo>
                    <a:pt x="2350502" y="161175"/>
                  </a:lnTo>
                  <a:lnTo>
                    <a:pt x="2405794" y="174704"/>
                  </a:lnTo>
                  <a:lnTo>
                    <a:pt x="2455157" y="193965"/>
                  </a:lnTo>
                  <a:lnTo>
                    <a:pt x="2497940" y="218207"/>
                  </a:lnTo>
                  <a:lnTo>
                    <a:pt x="2533492" y="246679"/>
                  </a:lnTo>
                  <a:lnTo>
                    <a:pt x="2561161" y="278631"/>
                  </a:lnTo>
                  <a:lnTo>
                    <a:pt x="2580297" y="313311"/>
                  </a:lnTo>
                  <a:lnTo>
                    <a:pt x="2590363" y="387858"/>
                  </a:lnTo>
                  <a:lnTo>
                    <a:pt x="2579991" y="426224"/>
                  </a:lnTo>
                  <a:lnTo>
                    <a:pt x="2576828" y="433417"/>
                  </a:lnTo>
                  <a:lnTo>
                    <a:pt x="2573260" y="440527"/>
                  </a:lnTo>
                  <a:lnTo>
                    <a:pt x="2569311" y="447566"/>
                  </a:lnTo>
                  <a:lnTo>
                    <a:pt x="2565005" y="454545"/>
                  </a:lnTo>
                  <a:lnTo>
                    <a:pt x="2598814" y="488430"/>
                  </a:lnTo>
                  <a:lnTo>
                    <a:pt x="2624120" y="524298"/>
                  </a:lnTo>
                  <a:lnTo>
                    <a:pt x="2641040" y="561554"/>
                  </a:lnTo>
                  <a:lnTo>
                    <a:pt x="2649693" y="599604"/>
                  </a:lnTo>
                  <a:lnTo>
                    <a:pt x="2650196" y="637856"/>
                  </a:lnTo>
                  <a:lnTo>
                    <a:pt x="2642667" y="675715"/>
                  </a:lnTo>
                  <a:lnTo>
                    <a:pt x="2627225" y="712587"/>
                  </a:lnTo>
                  <a:lnTo>
                    <a:pt x="2603987" y="747879"/>
                  </a:lnTo>
                  <a:lnTo>
                    <a:pt x="2573071" y="780998"/>
                  </a:lnTo>
                  <a:lnTo>
                    <a:pt x="2534596" y="811349"/>
                  </a:lnTo>
                  <a:lnTo>
                    <a:pt x="2488678" y="838339"/>
                  </a:lnTo>
                  <a:lnTo>
                    <a:pt x="2444371" y="857932"/>
                  </a:lnTo>
                  <a:lnTo>
                    <a:pt x="2396825" y="873549"/>
                  </a:lnTo>
                  <a:lnTo>
                    <a:pt x="2346660" y="885023"/>
                  </a:lnTo>
                  <a:lnTo>
                    <a:pt x="2294495" y="892187"/>
                  </a:lnTo>
                  <a:lnTo>
                    <a:pt x="2289371" y="930059"/>
                  </a:lnTo>
                  <a:lnTo>
                    <a:pt x="2275481" y="965937"/>
                  </a:lnTo>
                  <a:lnTo>
                    <a:pt x="2253559" y="999345"/>
                  </a:lnTo>
                  <a:lnTo>
                    <a:pt x="2224340" y="1029806"/>
                  </a:lnTo>
                  <a:lnTo>
                    <a:pt x="2188561" y="1056842"/>
                  </a:lnTo>
                  <a:lnTo>
                    <a:pt x="2146957" y="1079977"/>
                  </a:lnTo>
                  <a:lnTo>
                    <a:pt x="2100262" y="1098733"/>
                  </a:lnTo>
                  <a:lnTo>
                    <a:pt x="2049212" y="1112634"/>
                  </a:lnTo>
                  <a:lnTo>
                    <a:pt x="1994543" y="1121203"/>
                  </a:lnTo>
                  <a:lnTo>
                    <a:pt x="1936990" y="1123962"/>
                  </a:lnTo>
                  <a:lnTo>
                    <a:pt x="1888309" y="1121461"/>
                  </a:lnTo>
                  <a:lnTo>
                    <a:pt x="1840819" y="1114627"/>
                  </a:lnTo>
                  <a:lnTo>
                    <a:pt x="1795187" y="1103602"/>
                  </a:lnTo>
                  <a:lnTo>
                    <a:pt x="1752078" y="1088529"/>
                  </a:lnTo>
                  <a:lnTo>
                    <a:pt x="1732175" y="1123317"/>
                  </a:lnTo>
                  <a:lnTo>
                    <a:pt x="1706024" y="1155272"/>
                  </a:lnTo>
                  <a:lnTo>
                    <a:pt x="1674237" y="1184178"/>
                  </a:lnTo>
                  <a:lnTo>
                    <a:pt x="1637430" y="1209814"/>
                  </a:lnTo>
                  <a:lnTo>
                    <a:pt x="1596217" y="1231963"/>
                  </a:lnTo>
                  <a:lnTo>
                    <a:pt x="1551212" y="1250406"/>
                  </a:lnTo>
                  <a:lnTo>
                    <a:pt x="1503029" y="1264926"/>
                  </a:lnTo>
                  <a:lnTo>
                    <a:pt x="1452283" y="1275303"/>
                  </a:lnTo>
                  <a:lnTo>
                    <a:pt x="1399588" y="1281321"/>
                  </a:lnTo>
                  <a:lnTo>
                    <a:pt x="1345558" y="1282759"/>
                  </a:lnTo>
                  <a:lnTo>
                    <a:pt x="1290807" y="1279401"/>
                  </a:lnTo>
                  <a:lnTo>
                    <a:pt x="1235950" y="1271028"/>
                  </a:lnTo>
                  <a:lnTo>
                    <a:pt x="1182536" y="1257641"/>
                  </a:lnTo>
                  <a:lnTo>
                    <a:pt x="1132761" y="1239645"/>
                  </a:lnTo>
                  <a:lnTo>
                    <a:pt x="1087278" y="1217371"/>
                  </a:lnTo>
                  <a:lnTo>
                    <a:pt x="1046738" y="1191146"/>
                  </a:lnTo>
                  <a:lnTo>
                    <a:pt x="1011795" y="1161300"/>
                  </a:lnTo>
                  <a:lnTo>
                    <a:pt x="962850" y="1178295"/>
                  </a:lnTo>
                  <a:lnTo>
                    <a:pt x="912350" y="1191179"/>
                  </a:lnTo>
                  <a:lnTo>
                    <a:pt x="860783" y="1200032"/>
                  </a:lnTo>
                  <a:lnTo>
                    <a:pt x="808635" y="1204934"/>
                  </a:lnTo>
                  <a:lnTo>
                    <a:pt x="756393" y="1205964"/>
                  </a:lnTo>
                  <a:lnTo>
                    <a:pt x="704545" y="1203204"/>
                  </a:lnTo>
                  <a:lnTo>
                    <a:pt x="653576" y="1196733"/>
                  </a:lnTo>
                  <a:lnTo>
                    <a:pt x="603973" y="1186630"/>
                  </a:lnTo>
                  <a:lnTo>
                    <a:pt x="556224" y="1172976"/>
                  </a:lnTo>
                  <a:lnTo>
                    <a:pt x="510815" y="1155851"/>
                  </a:lnTo>
                  <a:lnTo>
                    <a:pt x="468233" y="1135335"/>
                  </a:lnTo>
                  <a:lnTo>
                    <a:pt x="428965" y="1111508"/>
                  </a:lnTo>
                  <a:lnTo>
                    <a:pt x="393497" y="1084449"/>
                  </a:lnTo>
                  <a:lnTo>
                    <a:pt x="362317" y="1054239"/>
                  </a:lnTo>
                  <a:lnTo>
                    <a:pt x="360666" y="1052334"/>
                  </a:lnTo>
                  <a:lnTo>
                    <a:pt x="359015" y="1050556"/>
                  </a:lnTo>
                  <a:lnTo>
                    <a:pt x="357364" y="1048651"/>
                  </a:lnTo>
                  <a:lnTo>
                    <a:pt x="303247" y="1049230"/>
                  </a:lnTo>
                  <a:lnTo>
                    <a:pt x="251611" y="1042904"/>
                  </a:lnTo>
                  <a:lnTo>
                    <a:pt x="203651" y="1030291"/>
                  </a:lnTo>
                  <a:lnTo>
                    <a:pt x="160562" y="1012011"/>
                  </a:lnTo>
                  <a:lnTo>
                    <a:pt x="123539" y="988683"/>
                  </a:lnTo>
                  <a:lnTo>
                    <a:pt x="93778" y="960925"/>
                  </a:lnTo>
                  <a:lnTo>
                    <a:pt x="60819" y="894600"/>
                  </a:lnTo>
                  <a:lnTo>
                    <a:pt x="60327" y="856309"/>
                  </a:lnTo>
                  <a:lnTo>
                    <a:pt x="72313" y="819257"/>
                  </a:lnTo>
                  <a:lnTo>
                    <a:pt x="96109" y="784729"/>
                  </a:lnTo>
                  <a:lnTo>
                    <a:pt x="131050" y="754011"/>
                  </a:lnTo>
                  <a:lnTo>
                    <a:pt x="81927" y="729534"/>
                  </a:lnTo>
                  <a:lnTo>
                    <a:pt x="43687" y="699305"/>
                  </a:lnTo>
                  <a:lnTo>
                    <a:pt x="16903" y="664773"/>
                  </a:lnTo>
                  <a:lnTo>
                    <a:pt x="2150" y="627387"/>
                  </a:lnTo>
                  <a:lnTo>
                    <a:pt x="0" y="588594"/>
                  </a:lnTo>
                  <a:lnTo>
                    <a:pt x="11025" y="549844"/>
                  </a:lnTo>
                  <a:lnTo>
                    <a:pt x="35800" y="512584"/>
                  </a:lnTo>
                  <a:lnTo>
                    <a:pt x="65243" y="485522"/>
                  </a:lnTo>
                  <a:lnTo>
                    <a:pt x="101324" y="462873"/>
                  </a:lnTo>
                  <a:lnTo>
                    <a:pt x="142940" y="445119"/>
                  </a:lnTo>
                  <a:lnTo>
                    <a:pt x="188989" y="432742"/>
                  </a:lnTo>
                  <a:lnTo>
                    <a:pt x="238365" y="426224"/>
                  </a:lnTo>
                  <a:lnTo>
                    <a:pt x="240651" y="422160"/>
                  </a:lnTo>
                  <a:close/>
                </a:path>
                <a:path w="2650490" h="1283335">
                  <a:moveTo>
                    <a:pt x="289165" y="772680"/>
                  </a:moveTo>
                  <a:lnTo>
                    <a:pt x="248682" y="772721"/>
                  </a:lnTo>
                  <a:lnTo>
                    <a:pt x="208854" y="768727"/>
                  </a:lnTo>
                  <a:lnTo>
                    <a:pt x="170382" y="760803"/>
                  </a:lnTo>
                  <a:lnTo>
                    <a:pt x="133971" y="749058"/>
                  </a:lnTo>
                </a:path>
                <a:path w="2650490" h="1283335">
                  <a:moveTo>
                    <a:pt x="426198" y="1031633"/>
                  </a:moveTo>
                  <a:lnTo>
                    <a:pt x="409706" y="1035560"/>
                  </a:lnTo>
                  <a:lnTo>
                    <a:pt x="392845" y="1038761"/>
                  </a:lnTo>
                  <a:lnTo>
                    <a:pt x="375674" y="1041223"/>
                  </a:lnTo>
                  <a:lnTo>
                    <a:pt x="358253" y="1042936"/>
                  </a:lnTo>
                </a:path>
                <a:path w="2650490" h="1283335">
                  <a:moveTo>
                    <a:pt x="1011668" y="1156093"/>
                  </a:moveTo>
                  <a:lnTo>
                    <a:pt x="999883" y="1143712"/>
                  </a:lnTo>
                  <a:lnTo>
                    <a:pt x="989110" y="1130963"/>
                  </a:lnTo>
                  <a:lnTo>
                    <a:pt x="979361" y="1117856"/>
                  </a:lnTo>
                  <a:lnTo>
                    <a:pt x="970647" y="1104404"/>
                  </a:lnTo>
                </a:path>
                <a:path w="2650490" h="1283335">
                  <a:moveTo>
                    <a:pt x="1768588" y="1027315"/>
                  </a:moveTo>
                  <a:lnTo>
                    <a:pt x="1766262" y="1041666"/>
                  </a:lnTo>
                  <a:lnTo>
                    <a:pt x="1762746" y="1055921"/>
                  </a:lnTo>
                  <a:lnTo>
                    <a:pt x="1758087" y="1070034"/>
                  </a:lnTo>
                  <a:lnTo>
                    <a:pt x="1752332" y="1083957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24184" y="770127"/>
              <a:ext cx="211963" cy="22453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777477" y="164464"/>
              <a:ext cx="2323465" cy="466090"/>
            </a:xfrm>
            <a:custGeom>
              <a:avLst/>
              <a:gdLst/>
              <a:ahLst/>
              <a:cxnLst/>
              <a:rect l="l" t="t" r="r" b="b"/>
              <a:pathLst>
                <a:path w="2323465" h="466090">
                  <a:moveTo>
                    <a:pt x="2323083" y="386333"/>
                  </a:moveTo>
                  <a:lnTo>
                    <a:pt x="2306286" y="408685"/>
                  </a:lnTo>
                  <a:lnTo>
                    <a:pt x="2285761" y="429513"/>
                  </a:lnTo>
                  <a:lnTo>
                    <a:pt x="2261737" y="448627"/>
                  </a:lnTo>
                  <a:lnTo>
                    <a:pt x="2234438" y="465835"/>
                  </a:lnTo>
                </a:path>
                <a:path w="2323465" h="466090">
                  <a:moveTo>
                    <a:pt x="2110231" y="91566"/>
                  </a:moveTo>
                  <a:lnTo>
                    <a:pt x="2112392" y="100923"/>
                  </a:lnTo>
                  <a:lnTo>
                    <a:pt x="2113899" y="110315"/>
                  </a:lnTo>
                  <a:lnTo>
                    <a:pt x="2114714" y="119731"/>
                  </a:lnTo>
                  <a:lnTo>
                    <a:pt x="2114804" y="129158"/>
                  </a:lnTo>
                </a:path>
                <a:path w="2323465" h="466090">
                  <a:moveTo>
                    <a:pt x="1543430" y="47878"/>
                  </a:moveTo>
                  <a:lnTo>
                    <a:pt x="1552785" y="35147"/>
                  </a:lnTo>
                  <a:lnTo>
                    <a:pt x="1563497" y="22891"/>
                  </a:lnTo>
                  <a:lnTo>
                    <a:pt x="1575542" y="11160"/>
                  </a:lnTo>
                  <a:lnTo>
                    <a:pt x="1588897" y="0"/>
                  </a:lnTo>
                </a:path>
                <a:path w="2323465" h="466090">
                  <a:moveTo>
                    <a:pt x="1118107" y="70611"/>
                  </a:moveTo>
                  <a:lnTo>
                    <a:pt x="1122150" y="60021"/>
                  </a:lnTo>
                  <a:lnTo>
                    <a:pt x="1127204" y="49609"/>
                  </a:lnTo>
                  <a:lnTo>
                    <a:pt x="1133234" y="39411"/>
                  </a:lnTo>
                  <a:lnTo>
                    <a:pt x="1140205" y="29463"/>
                  </a:lnTo>
                </a:path>
                <a:path w="2323465" h="466090">
                  <a:moveTo>
                    <a:pt x="619125" y="84708"/>
                  </a:moveTo>
                  <a:lnTo>
                    <a:pt x="640353" y="93513"/>
                  </a:lnTo>
                  <a:lnTo>
                    <a:pt x="660749" y="103139"/>
                  </a:lnTo>
                  <a:lnTo>
                    <a:pt x="680239" y="113551"/>
                  </a:lnTo>
                  <a:lnTo>
                    <a:pt x="698753" y="124713"/>
                  </a:lnTo>
                </a:path>
                <a:path w="2323465" h="466090">
                  <a:moveTo>
                    <a:pt x="13843" y="399287"/>
                  </a:moveTo>
                  <a:lnTo>
                    <a:pt x="9411" y="388931"/>
                  </a:lnTo>
                  <a:lnTo>
                    <a:pt x="5635" y="378444"/>
                  </a:lnTo>
                  <a:lnTo>
                    <a:pt x="2502" y="367837"/>
                  </a:lnTo>
                  <a:lnTo>
                    <a:pt x="0" y="357123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954152" y="1260744"/>
            <a:ext cx="1803710" cy="7488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00"/>
              </a:spcBef>
              <a:tabLst>
                <a:tab pos="433070" algn="l"/>
              </a:tabLst>
            </a:pPr>
            <a:r>
              <a:rPr sz="2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IS	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(</a:t>
            </a:r>
            <a:r>
              <a:rPr sz="2400" b="1" dirty="0">
                <a:solidFill>
                  <a:srgbClr val="FFFFFF"/>
                </a:solidFill>
                <a:latin typeface="Cambria Math" panose="02040503050406030204"/>
                <a:cs typeface="Cambria Math" panose="02040503050406030204"/>
              </a:rPr>
              <a:t>𝟐𝟖𝟗𝟏</a:t>
            </a:r>
            <a:r>
              <a:rPr lang="en-US" sz="2400" b="1" dirty="0">
                <a:solidFill>
                  <a:srgbClr val="FFFFFF"/>
                </a:solidFill>
                <a:latin typeface="Cambria Math" panose="02040503050406030204"/>
                <a:cs typeface="Cambria Math" panose="02040503050406030204"/>
              </a:rPr>
              <a:t>)</a:t>
            </a:r>
            <a:r>
              <a:rPr sz="2400" b="1" dirty="0">
                <a:solidFill>
                  <a:srgbClr val="FFFFFF"/>
                </a:solidFill>
              </a:rPr>
              <a:t>8</a:t>
            </a:r>
            <a:endParaRPr sz="2400" b="1" dirty="0">
              <a:latin typeface="Cambria Math" panose="02040503050406030204"/>
              <a:cs typeface="Cambria Math" panose="02040503050406030204"/>
            </a:endParaRPr>
          </a:p>
          <a:p>
            <a:pPr marL="65405">
              <a:lnSpc>
                <a:spcPts val="2875"/>
              </a:lnSpc>
            </a:pPr>
            <a:r>
              <a:rPr sz="2400" b="1" dirty="0">
                <a:solidFill>
                  <a:srgbClr val="FFFFFF"/>
                </a:solidFill>
              </a:rPr>
              <a:t>is</a:t>
            </a:r>
            <a:r>
              <a:rPr sz="2400" b="1" spc="-60" dirty="0">
                <a:solidFill>
                  <a:srgbClr val="FFFFFF"/>
                </a:solidFill>
              </a:rPr>
              <a:t> </a:t>
            </a:r>
            <a:r>
              <a:rPr sz="2400" b="1" spc="-20" dirty="0">
                <a:solidFill>
                  <a:srgbClr val="FFFFFF"/>
                </a:solidFill>
              </a:rPr>
              <a:t>octal</a:t>
            </a:r>
            <a:r>
              <a:rPr sz="2400" b="1" spc="-70" dirty="0">
                <a:solidFill>
                  <a:srgbClr val="FFFFFF"/>
                </a:solidFill>
              </a:rPr>
              <a:t> </a:t>
            </a:r>
            <a:r>
              <a:rPr sz="2400" b="1" spc="-10" dirty="0">
                <a:solidFill>
                  <a:srgbClr val="FFFFFF"/>
                </a:solidFill>
              </a:rPr>
              <a:t>???</a:t>
            </a:r>
            <a:endParaRPr sz="2400" b="1" dirty="0"/>
          </a:p>
        </p:txBody>
      </p:sp>
      <p:sp>
        <p:nvSpPr>
          <p:cNvPr id="15" name="object 15"/>
          <p:cNvSpPr txBox="1"/>
          <p:nvPr/>
        </p:nvSpPr>
        <p:spPr>
          <a:xfrm>
            <a:off x="11146535" y="6464909"/>
            <a:ext cx="1663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5</a:t>
            </a:fld>
            <a:endParaRPr sz="1200" b="1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41638" y="2548946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A) True </a:t>
            </a:r>
          </a:p>
          <a:p>
            <a:r>
              <a:rPr lang="en-IN" b="1" dirty="0"/>
              <a:t>B) False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4997" y="609981"/>
            <a:ext cx="38455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Explanation</a:t>
            </a:r>
            <a:r>
              <a:rPr sz="4400" b="1" spc="-5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4400" b="1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Slide</a:t>
            </a:r>
            <a:endParaRPr sz="4400" b="1" dirty="0">
              <a:latin typeface="Calibri Light" panose="020F0302020204030204"/>
              <a:cs typeface="Calibri Light" panose="020F030202020403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4483" y="91249"/>
            <a:ext cx="2735580" cy="761365"/>
            <a:chOff x="74483" y="91249"/>
            <a:chExt cx="2735580" cy="761365"/>
          </a:xfrm>
        </p:grpSpPr>
        <p:sp>
          <p:nvSpPr>
            <p:cNvPr id="4" name="object 4"/>
            <p:cNvSpPr/>
            <p:nvPr/>
          </p:nvSpPr>
          <p:spPr>
            <a:xfrm>
              <a:off x="80833" y="97599"/>
              <a:ext cx="2722880" cy="748665"/>
            </a:xfrm>
            <a:custGeom>
              <a:avLst/>
              <a:gdLst/>
              <a:ahLst/>
              <a:cxnLst/>
              <a:rect l="l" t="t" r="r" b="b"/>
              <a:pathLst>
                <a:path w="2722880" h="748665">
                  <a:moveTo>
                    <a:pt x="2114479" y="0"/>
                  </a:moveTo>
                  <a:lnTo>
                    <a:pt x="2062545" y="1586"/>
                  </a:lnTo>
                  <a:lnTo>
                    <a:pt x="2011943" y="6446"/>
                  </a:lnTo>
                  <a:lnTo>
                    <a:pt x="1963890" y="14546"/>
                  </a:lnTo>
                  <a:lnTo>
                    <a:pt x="1919604" y="25850"/>
                  </a:lnTo>
                  <a:lnTo>
                    <a:pt x="1880300" y="40322"/>
                  </a:lnTo>
                  <a:lnTo>
                    <a:pt x="1859835" y="31428"/>
                  </a:lnTo>
                  <a:lnTo>
                    <a:pt x="1811666" y="16498"/>
                  </a:lnTo>
                  <a:lnTo>
                    <a:pt x="1732382" y="3246"/>
                  </a:lnTo>
                  <a:lnTo>
                    <a:pt x="1679090" y="4"/>
                  </a:lnTo>
                  <a:lnTo>
                    <a:pt x="1626023" y="697"/>
                  </a:lnTo>
                  <a:lnTo>
                    <a:pt x="1574659" y="5143"/>
                  </a:lnTo>
                  <a:lnTo>
                    <a:pt x="1526480" y="13162"/>
                  </a:lnTo>
                  <a:lnTo>
                    <a:pt x="1482967" y="24570"/>
                  </a:lnTo>
                  <a:lnTo>
                    <a:pt x="1445600" y="39188"/>
                  </a:lnTo>
                  <a:lnTo>
                    <a:pt x="1415861" y="56832"/>
                  </a:lnTo>
                  <a:lnTo>
                    <a:pt x="1397944" y="50693"/>
                  </a:lnTo>
                  <a:lnTo>
                    <a:pt x="1358872" y="39937"/>
                  </a:lnTo>
                  <a:lnTo>
                    <a:pt x="1282053" y="26539"/>
                  </a:lnTo>
                  <a:lnTo>
                    <a:pt x="1224579" y="21710"/>
                  </a:lnTo>
                  <a:lnTo>
                    <a:pt x="1166742" y="20732"/>
                  </a:lnTo>
                  <a:lnTo>
                    <a:pt x="1109826" y="23457"/>
                  </a:lnTo>
                  <a:lnTo>
                    <a:pt x="1055111" y="29737"/>
                  </a:lnTo>
                  <a:lnTo>
                    <a:pt x="1003882" y="39424"/>
                  </a:lnTo>
                  <a:lnTo>
                    <a:pt x="957419" y="52369"/>
                  </a:lnTo>
                  <a:lnTo>
                    <a:pt x="917004" y="68424"/>
                  </a:lnTo>
                  <a:lnTo>
                    <a:pt x="883922" y="87439"/>
                  </a:lnTo>
                  <a:lnTo>
                    <a:pt x="833144" y="77987"/>
                  </a:lnTo>
                  <a:lnTo>
                    <a:pt x="779799" y="71161"/>
                  </a:lnTo>
                  <a:lnTo>
                    <a:pt x="724623" y="67030"/>
                  </a:lnTo>
                  <a:lnTo>
                    <a:pt x="668352" y="65660"/>
                  </a:lnTo>
                  <a:lnTo>
                    <a:pt x="611722" y="67119"/>
                  </a:lnTo>
                  <a:lnTo>
                    <a:pt x="544150" y="72655"/>
                  </a:lnTo>
                  <a:lnTo>
                    <a:pt x="481508" y="81928"/>
                  </a:lnTo>
                  <a:lnTo>
                    <a:pt x="424547" y="94569"/>
                  </a:lnTo>
                  <a:lnTo>
                    <a:pt x="374014" y="110208"/>
                  </a:lnTo>
                  <a:lnTo>
                    <a:pt x="330660" y="128476"/>
                  </a:lnTo>
                  <a:lnTo>
                    <a:pt x="295235" y="149004"/>
                  </a:lnTo>
                  <a:lnTo>
                    <a:pt x="251166" y="195359"/>
                  </a:lnTo>
                  <a:lnTo>
                    <a:pt x="244022" y="220447"/>
                  </a:lnTo>
                  <a:lnTo>
                    <a:pt x="247804" y="246316"/>
                  </a:lnTo>
                  <a:lnTo>
                    <a:pt x="245505" y="248602"/>
                  </a:lnTo>
                  <a:lnTo>
                    <a:pt x="182630" y="253891"/>
                  </a:lnTo>
                  <a:lnTo>
                    <a:pt x="125526" y="264430"/>
                  </a:lnTo>
                  <a:lnTo>
                    <a:pt x="76419" y="279660"/>
                  </a:lnTo>
                  <a:lnTo>
                    <a:pt x="37538" y="299021"/>
                  </a:lnTo>
                  <a:lnTo>
                    <a:pt x="0" y="350946"/>
                  </a:lnTo>
                  <a:lnTo>
                    <a:pt x="8931" y="377063"/>
                  </a:lnTo>
                  <a:lnTo>
                    <a:pt x="35088" y="401487"/>
                  </a:lnTo>
                  <a:lnTo>
                    <a:pt x="77537" y="422870"/>
                  </a:lnTo>
                  <a:lnTo>
                    <a:pt x="135345" y="439864"/>
                  </a:lnTo>
                  <a:lnTo>
                    <a:pt x="99441" y="457736"/>
                  </a:lnTo>
                  <a:lnTo>
                    <a:pt x="74998" y="477869"/>
                  </a:lnTo>
                  <a:lnTo>
                    <a:pt x="62676" y="499479"/>
                  </a:lnTo>
                  <a:lnTo>
                    <a:pt x="63133" y="521779"/>
                  </a:lnTo>
                  <a:lnTo>
                    <a:pt x="104908" y="565365"/>
                  </a:lnTo>
                  <a:lnTo>
                    <a:pt x="143028" y="582868"/>
                  </a:lnTo>
                  <a:lnTo>
                    <a:pt x="190197" y="596793"/>
                  </a:lnTo>
                  <a:lnTo>
                    <a:pt x="244587" y="606599"/>
                  </a:lnTo>
                  <a:lnTo>
                    <a:pt x="304370" y="611747"/>
                  </a:lnTo>
                  <a:lnTo>
                    <a:pt x="367717" y="611695"/>
                  </a:lnTo>
                  <a:lnTo>
                    <a:pt x="372848" y="614997"/>
                  </a:lnTo>
                  <a:lnTo>
                    <a:pt x="441257" y="648370"/>
                  </a:lnTo>
                  <a:lnTo>
                    <a:pt x="481571" y="662256"/>
                  </a:lnTo>
                  <a:lnTo>
                    <a:pt x="525291" y="674213"/>
                  </a:lnTo>
                  <a:lnTo>
                    <a:pt x="571917" y="684194"/>
                  </a:lnTo>
                  <a:lnTo>
                    <a:pt x="620948" y="692152"/>
                  </a:lnTo>
                  <a:lnTo>
                    <a:pt x="671884" y="698040"/>
                  </a:lnTo>
                  <a:lnTo>
                    <a:pt x="724224" y="701811"/>
                  </a:lnTo>
                  <a:lnTo>
                    <a:pt x="777469" y="703418"/>
                  </a:lnTo>
                  <a:lnTo>
                    <a:pt x="831117" y="702814"/>
                  </a:lnTo>
                  <a:lnTo>
                    <a:pt x="884668" y="699953"/>
                  </a:lnTo>
                  <a:lnTo>
                    <a:pt x="937622" y="694787"/>
                  </a:lnTo>
                  <a:lnTo>
                    <a:pt x="989479" y="687270"/>
                  </a:lnTo>
                  <a:lnTo>
                    <a:pt x="1039738" y="677354"/>
                  </a:lnTo>
                  <a:lnTo>
                    <a:pt x="1075633" y="694790"/>
                  </a:lnTo>
                  <a:lnTo>
                    <a:pt x="1117266" y="710098"/>
                  </a:lnTo>
                  <a:lnTo>
                    <a:pt x="1163972" y="723102"/>
                  </a:lnTo>
                  <a:lnTo>
                    <a:pt x="1215084" y="733625"/>
                  </a:lnTo>
                  <a:lnTo>
                    <a:pt x="1269938" y="741489"/>
                  </a:lnTo>
                  <a:lnTo>
                    <a:pt x="1331385" y="746662"/>
                  </a:lnTo>
                  <a:lnTo>
                    <a:pt x="1392636" y="748367"/>
                  </a:lnTo>
                  <a:lnTo>
                    <a:pt x="1452872" y="746768"/>
                  </a:lnTo>
                  <a:lnTo>
                    <a:pt x="1511274" y="742033"/>
                  </a:lnTo>
                  <a:lnTo>
                    <a:pt x="1567022" y="734325"/>
                  </a:lnTo>
                  <a:lnTo>
                    <a:pt x="1619298" y="723811"/>
                  </a:lnTo>
                  <a:lnTo>
                    <a:pt x="1667281" y="710656"/>
                  </a:lnTo>
                  <a:lnTo>
                    <a:pt x="1710153" y="695026"/>
                  </a:lnTo>
                  <a:lnTo>
                    <a:pt x="1747095" y="677086"/>
                  </a:lnTo>
                  <a:lnTo>
                    <a:pt x="1799909" y="634936"/>
                  </a:lnTo>
                  <a:lnTo>
                    <a:pt x="1844184" y="643761"/>
                  </a:lnTo>
                  <a:lnTo>
                    <a:pt x="1891032" y="650192"/>
                  </a:lnTo>
                  <a:lnTo>
                    <a:pt x="1939784" y="654171"/>
                  </a:lnTo>
                  <a:lnTo>
                    <a:pt x="1989774" y="655637"/>
                  </a:lnTo>
                  <a:lnTo>
                    <a:pt x="2055293" y="653646"/>
                  </a:lnTo>
                  <a:lnTo>
                    <a:pt x="2117049" y="647504"/>
                  </a:lnTo>
                  <a:lnTo>
                    <a:pt x="2174004" y="637594"/>
                  </a:lnTo>
                  <a:lnTo>
                    <a:pt x="2225124" y="624301"/>
                  </a:lnTo>
                  <a:lnTo>
                    <a:pt x="2269372" y="608008"/>
                  </a:lnTo>
                  <a:lnTo>
                    <a:pt x="2305712" y="589099"/>
                  </a:lnTo>
                  <a:lnTo>
                    <a:pt x="2350528" y="544966"/>
                  </a:lnTo>
                  <a:lnTo>
                    <a:pt x="2356931" y="520509"/>
                  </a:lnTo>
                  <a:lnTo>
                    <a:pt x="2410499" y="516285"/>
                  </a:lnTo>
                  <a:lnTo>
                    <a:pt x="2462008" y="509572"/>
                  </a:lnTo>
                  <a:lnTo>
                    <a:pt x="2510825" y="500453"/>
                  </a:lnTo>
                  <a:lnTo>
                    <a:pt x="2556321" y="489013"/>
                  </a:lnTo>
                  <a:lnTo>
                    <a:pt x="2612936" y="469490"/>
                  </a:lnTo>
                  <a:lnTo>
                    <a:pt x="2658089" y="447155"/>
                  </a:lnTo>
                  <a:lnTo>
                    <a:pt x="2691562" y="422639"/>
                  </a:lnTo>
                  <a:lnTo>
                    <a:pt x="2722587" y="369592"/>
                  </a:lnTo>
                  <a:lnTo>
                    <a:pt x="2719700" y="342324"/>
                  </a:lnTo>
                  <a:lnTo>
                    <a:pt x="2704254" y="315400"/>
                  </a:lnTo>
                  <a:lnTo>
                    <a:pt x="2676029" y="289452"/>
                  </a:lnTo>
                  <a:lnTo>
                    <a:pt x="2634807" y="265112"/>
                  </a:lnTo>
                  <a:lnTo>
                    <a:pt x="2640903" y="259778"/>
                  </a:lnTo>
                  <a:lnTo>
                    <a:pt x="2646110" y="254190"/>
                  </a:lnTo>
                  <a:lnTo>
                    <a:pt x="2650174" y="248602"/>
                  </a:lnTo>
                  <a:lnTo>
                    <a:pt x="2661345" y="223417"/>
                  </a:lnTo>
                  <a:lnTo>
                    <a:pt x="2659010" y="198662"/>
                  </a:lnTo>
                  <a:lnTo>
                    <a:pt x="2617614" y="152924"/>
                  </a:lnTo>
                  <a:lnTo>
                    <a:pt x="2580449" y="133183"/>
                  </a:lnTo>
                  <a:lnTo>
                    <a:pt x="2533570" y="116354"/>
                  </a:lnTo>
                  <a:lnTo>
                    <a:pt x="2477925" y="103058"/>
                  </a:lnTo>
                  <a:lnTo>
                    <a:pt x="2414462" y="93916"/>
                  </a:lnTo>
                  <a:lnTo>
                    <a:pt x="2400633" y="74906"/>
                  </a:lnTo>
                  <a:lnTo>
                    <a:pt x="2348400" y="41124"/>
                  </a:lnTo>
                  <a:lnTo>
                    <a:pt x="2311211" y="27114"/>
                  </a:lnTo>
                  <a:lnTo>
                    <a:pt x="2266112" y="15246"/>
                  </a:lnTo>
                  <a:lnTo>
                    <a:pt x="2217480" y="6794"/>
                  </a:lnTo>
                  <a:lnTo>
                    <a:pt x="2166530" y="1724"/>
                  </a:lnTo>
                  <a:lnTo>
                    <a:pt x="211447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5" name="object 5"/>
            <p:cNvSpPr/>
            <p:nvPr/>
          </p:nvSpPr>
          <p:spPr>
            <a:xfrm>
              <a:off x="80833" y="97599"/>
              <a:ext cx="2722880" cy="748665"/>
            </a:xfrm>
            <a:custGeom>
              <a:avLst/>
              <a:gdLst/>
              <a:ahLst/>
              <a:cxnLst/>
              <a:rect l="l" t="t" r="r" b="b"/>
              <a:pathLst>
                <a:path w="2722880" h="748665">
                  <a:moveTo>
                    <a:pt x="247804" y="246316"/>
                  </a:moveTo>
                  <a:lnTo>
                    <a:pt x="251166" y="195359"/>
                  </a:lnTo>
                  <a:lnTo>
                    <a:pt x="295235" y="149004"/>
                  </a:lnTo>
                  <a:lnTo>
                    <a:pt x="330660" y="128476"/>
                  </a:lnTo>
                  <a:lnTo>
                    <a:pt x="374014" y="110208"/>
                  </a:lnTo>
                  <a:lnTo>
                    <a:pt x="424547" y="94569"/>
                  </a:lnTo>
                  <a:lnTo>
                    <a:pt x="481508" y="81928"/>
                  </a:lnTo>
                  <a:lnTo>
                    <a:pt x="544150" y="72655"/>
                  </a:lnTo>
                  <a:lnTo>
                    <a:pt x="611722" y="67119"/>
                  </a:lnTo>
                  <a:lnTo>
                    <a:pt x="668352" y="65660"/>
                  </a:lnTo>
                  <a:lnTo>
                    <a:pt x="724623" y="67030"/>
                  </a:lnTo>
                  <a:lnTo>
                    <a:pt x="779799" y="71161"/>
                  </a:lnTo>
                  <a:lnTo>
                    <a:pt x="833144" y="77987"/>
                  </a:lnTo>
                  <a:lnTo>
                    <a:pt x="883922" y="87439"/>
                  </a:lnTo>
                  <a:lnTo>
                    <a:pt x="917004" y="68424"/>
                  </a:lnTo>
                  <a:lnTo>
                    <a:pt x="957419" y="52369"/>
                  </a:lnTo>
                  <a:lnTo>
                    <a:pt x="1003882" y="39424"/>
                  </a:lnTo>
                  <a:lnTo>
                    <a:pt x="1055111" y="29737"/>
                  </a:lnTo>
                  <a:lnTo>
                    <a:pt x="1109826" y="23457"/>
                  </a:lnTo>
                  <a:lnTo>
                    <a:pt x="1166742" y="20732"/>
                  </a:lnTo>
                  <a:lnTo>
                    <a:pt x="1224579" y="21710"/>
                  </a:lnTo>
                  <a:lnTo>
                    <a:pt x="1282053" y="26539"/>
                  </a:lnTo>
                  <a:lnTo>
                    <a:pt x="1337883" y="35369"/>
                  </a:lnTo>
                  <a:lnTo>
                    <a:pt x="1378920" y="45053"/>
                  </a:lnTo>
                  <a:lnTo>
                    <a:pt x="1415861" y="56832"/>
                  </a:lnTo>
                  <a:lnTo>
                    <a:pt x="1445600" y="39188"/>
                  </a:lnTo>
                  <a:lnTo>
                    <a:pt x="1482967" y="24570"/>
                  </a:lnTo>
                  <a:lnTo>
                    <a:pt x="1526480" y="13162"/>
                  </a:lnTo>
                  <a:lnTo>
                    <a:pt x="1574659" y="5143"/>
                  </a:lnTo>
                  <a:lnTo>
                    <a:pt x="1626023" y="697"/>
                  </a:lnTo>
                  <a:lnTo>
                    <a:pt x="1679090" y="4"/>
                  </a:lnTo>
                  <a:lnTo>
                    <a:pt x="1732382" y="3246"/>
                  </a:lnTo>
                  <a:lnTo>
                    <a:pt x="1784415" y="10604"/>
                  </a:lnTo>
                  <a:lnTo>
                    <a:pt x="1836882" y="23463"/>
                  </a:lnTo>
                  <a:lnTo>
                    <a:pt x="1880300" y="40322"/>
                  </a:lnTo>
                  <a:lnTo>
                    <a:pt x="1919604" y="25850"/>
                  </a:lnTo>
                  <a:lnTo>
                    <a:pt x="1963890" y="14546"/>
                  </a:lnTo>
                  <a:lnTo>
                    <a:pt x="2011943" y="6446"/>
                  </a:lnTo>
                  <a:lnTo>
                    <a:pt x="2062545" y="1586"/>
                  </a:lnTo>
                  <a:lnTo>
                    <a:pt x="2114479" y="0"/>
                  </a:lnTo>
                  <a:lnTo>
                    <a:pt x="2166530" y="1724"/>
                  </a:lnTo>
                  <a:lnTo>
                    <a:pt x="2217480" y="6794"/>
                  </a:lnTo>
                  <a:lnTo>
                    <a:pt x="2266112" y="15246"/>
                  </a:lnTo>
                  <a:lnTo>
                    <a:pt x="2311211" y="27114"/>
                  </a:lnTo>
                  <a:lnTo>
                    <a:pt x="2348400" y="41124"/>
                  </a:lnTo>
                  <a:lnTo>
                    <a:pt x="2400633" y="74906"/>
                  </a:lnTo>
                  <a:lnTo>
                    <a:pt x="2414462" y="93916"/>
                  </a:lnTo>
                  <a:lnTo>
                    <a:pt x="2477925" y="103058"/>
                  </a:lnTo>
                  <a:lnTo>
                    <a:pt x="2533570" y="116354"/>
                  </a:lnTo>
                  <a:lnTo>
                    <a:pt x="2580449" y="133183"/>
                  </a:lnTo>
                  <a:lnTo>
                    <a:pt x="2617614" y="152924"/>
                  </a:lnTo>
                  <a:lnTo>
                    <a:pt x="2659010" y="198662"/>
                  </a:lnTo>
                  <a:lnTo>
                    <a:pt x="2661345" y="223417"/>
                  </a:lnTo>
                  <a:lnTo>
                    <a:pt x="2650174" y="248602"/>
                  </a:lnTo>
                  <a:lnTo>
                    <a:pt x="2646110" y="254190"/>
                  </a:lnTo>
                  <a:lnTo>
                    <a:pt x="2640903" y="259778"/>
                  </a:lnTo>
                  <a:lnTo>
                    <a:pt x="2634807" y="265112"/>
                  </a:lnTo>
                  <a:lnTo>
                    <a:pt x="2676029" y="289452"/>
                  </a:lnTo>
                  <a:lnTo>
                    <a:pt x="2704254" y="315400"/>
                  </a:lnTo>
                  <a:lnTo>
                    <a:pt x="2719700" y="342324"/>
                  </a:lnTo>
                  <a:lnTo>
                    <a:pt x="2722587" y="369592"/>
                  </a:lnTo>
                  <a:lnTo>
                    <a:pt x="2713134" y="396575"/>
                  </a:lnTo>
                  <a:lnTo>
                    <a:pt x="2658089" y="447155"/>
                  </a:lnTo>
                  <a:lnTo>
                    <a:pt x="2612936" y="469490"/>
                  </a:lnTo>
                  <a:lnTo>
                    <a:pt x="2556321" y="489013"/>
                  </a:lnTo>
                  <a:lnTo>
                    <a:pt x="2510825" y="500453"/>
                  </a:lnTo>
                  <a:lnTo>
                    <a:pt x="2462008" y="509572"/>
                  </a:lnTo>
                  <a:lnTo>
                    <a:pt x="2410499" y="516285"/>
                  </a:lnTo>
                  <a:lnTo>
                    <a:pt x="2356931" y="520509"/>
                  </a:lnTo>
                  <a:lnTo>
                    <a:pt x="2350528" y="544966"/>
                  </a:lnTo>
                  <a:lnTo>
                    <a:pt x="2305712" y="589099"/>
                  </a:lnTo>
                  <a:lnTo>
                    <a:pt x="2269372" y="608008"/>
                  </a:lnTo>
                  <a:lnTo>
                    <a:pt x="2225124" y="624301"/>
                  </a:lnTo>
                  <a:lnTo>
                    <a:pt x="2174004" y="637594"/>
                  </a:lnTo>
                  <a:lnTo>
                    <a:pt x="2117049" y="647504"/>
                  </a:lnTo>
                  <a:lnTo>
                    <a:pt x="2055293" y="653646"/>
                  </a:lnTo>
                  <a:lnTo>
                    <a:pt x="1989774" y="655637"/>
                  </a:lnTo>
                  <a:lnTo>
                    <a:pt x="1939784" y="654171"/>
                  </a:lnTo>
                  <a:lnTo>
                    <a:pt x="1891032" y="650192"/>
                  </a:lnTo>
                  <a:lnTo>
                    <a:pt x="1844184" y="643761"/>
                  </a:lnTo>
                  <a:lnTo>
                    <a:pt x="1799909" y="634936"/>
                  </a:lnTo>
                  <a:lnTo>
                    <a:pt x="1777286" y="657001"/>
                  </a:lnTo>
                  <a:lnTo>
                    <a:pt x="1710153" y="695026"/>
                  </a:lnTo>
                  <a:lnTo>
                    <a:pt x="1667281" y="710656"/>
                  </a:lnTo>
                  <a:lnTo>
                    <a:pt x="1619298" y="723811"/>
                  </a:lnTo>
                  <a:lnTo>
                    <a:pt x="1567022" y="734325"/>
                  </a:lnTo>
                  <a:lnTo>
                    <a:pt x="1511274" y="742033"/>
                  </a:lnTo>
                  <a:lnTo>
                    <a:pt x="1452872" y="746768"/>
                  </a:lnTo>
                  <a:lnTo>
                    <a:pt x="1392636" y="748367"/>
                  </a:lnTo>
                  <a:lnTo>
                    <a:pt x="1331385" y="746662"/>
                  </a:lnTo>
                  <a:lnTo>
                    <a:pt x="1269938" y="741489"/>
                  </a:lnTo>
                  <a:lnTo>
                    <a:pt x="1215084" y="733625"/>
                  </a:lnTo>
                  <a:lnTo>
                    <a:pt x="1163972" y="723102"/>
                  </a:lnTo>
                  <a:lnTo>
                    <a:pt x="1117266" y="710098"/>
                  </a:lnTo>
                  <a:lnTo>
                    <a:pt x="1075633" y="694790"/>
                  </a:lnTo>
                  <a:lnTo>
                    <a:pt x="1039738" y="677354"/>
                  </a:lnTo>
                  <a:lnTo>
                    <a:pt x="989479" y="687270"/>
                  </a:lnTo>
                  <a:lnTo>
                    <a:pt x="937622" y="694787"/>
                  </a:lnTo>
                  <a:lnTo>
                    <a:pt x="884668" y="699953"/>
                  </a:lnTo>
                  <a:lnTo>
                    <a:pt x="831117" y="702814"/>
                  </a:lnTo>
                  <a:lnTo>
                    <a:pt x="777469" y="703418"/>
                  </a:lnTo>
                  <a:lnTo>
                    <a:pt x="724224" y="701811"/>
                  </a:lnTo>
                  <a:lnTo>
                    <a:pt x="671884" y="698040"/>
                  </a:lnTo>
                  <a:lnTo>
                    <a:pt x="620948" y="692152"/>
                  </a:lnTo>
                  <a:lnTo>
                    <a:pt x="571917" y="684194"/>
                  </a:lnTo>
                  <a:lnTo>
                    <a:pt x="525291" y="674213"/>
                  </a:lnTo>
                  <a:lnTo>
                    <a:pt x="481571" y="662256"/>
                  </a:lnTo>
                  <a:lnTo>
                    <a:pt x="441257" y="648370"/>
                  </a:lnTo>
                  <a:lnTo>
                    <a:pt x="404849" y="632601"/>
                  </a:lnTo>
                  <a:lnTo>
                    <a:pt x="371108" y="613854"/>
                  </a:lnTo>
                  <a:lnTo>
                    <a:pt x="369394" y="612838"/>
                  </a:lnTo>
                  <a:lnTo>
                    <a:pt x="367717" y="611695"/>
                  </a:lnTo>
                  <a:lnTo>
                    <a:pt x="304370" y="611747"/>
                  </a:lnTo>
                  <a:lnTo>
                    <a:pt x="244587" y="606599"/>
                  </a:lnTo>
                  <a:lnTo>
                    <a:pt x="190197" y="596793"/>
                  </a:lnTo>
                  <a:lnTo>
                    <a:pt x="143028" y="582868"/>
                  </a:lnTo>
                  <a:lnTo>
                    <a:pt x="104908" y="565365"/>
                  </a:lnTo>
                  <a:lnTo>
                    <a:pt x="63133" y="521779"/>
                  </a:lnTo>
                  <a:lnTo>
                    <a:pt x="62676" y="499479"/>
                  </a:lnTo>
                  <a:lnTo>
                    <a:pt x="74998" y="477869"/>
                  </a:lnTo>
                  <a:lnTo>
                    <a:pt x="99441" y="457736"/>
                  </a:lnTo>
                  <a:lnTo>
                    <a:pt x="135345" y="439864"/>
                  </a:lnTo>
                  <a:lnTo>
                    <a:pt x="77537" y="422870"/>
                  </a:lnTo>
                  <a:lnTo>
                    <a:pt x="35088" y="401487"/>
                  </a:lnTo>
                  <a:lnTo>
                    <a:pt x="8931" y="377063"/>
                  </a:lnTo>
                  <a:lnTo>
                    <a:pt x="0" y="350946"/>
                  </a:lnTo>
                  <a:lnTo>
                    <a:pt x="9224" y="324483"/>
                  </a:lnTo>
                  <a:lnTo>
                    <a:pt x="76419" y="279660"/>
                  </a:lnTo>
                  <a:lnTo>
                    <a:pt x="125526" y="264430"/>
                  </a:lnTo>
                  <a:lnTo>
                    <a:pt x="182630" y="253891"/>
                  </a:lnTo>
                  <a:lnTo>
                    <a:pt x="245505" y="248602"/>
                  </a:lnTo>
                  <a:lnTo>
                    <a:pt x="247804" y="246316"/>
                  </a:lnTo>
                  <a:close/>
                </a:path>
                <a:path w="2722880" h="748665">
                  <a:moveTo>
                    <a:pt x="297715" y="450786"/>
                  </a:moveTo>
                  <a:lnTo>
                    <a:pt x="256095" y="450767"/>
                  </a:lnTo>
                  <a:lnTo>
                    <a:pt x="215179" y="448437"/>
                  </a:lnTo>
                  <a:lnTo>
                    <a:pt x="175666" y="443821"/>
                  </a:lnTo>
                  <a:lnTo>
                    <a:pt x="138254" y="436943"/>
                  </a:lnTo>
                </a:path>
                <a:path w="2722880" h="748665">
                  <a:moveTo>
                    <a:pt x="438418" y="601789"/>
                  </a:moveTo>
                  <a:lnTo>
                    <a:pt x="421435" y="604071"/>
                  </a:lnTo>
                  <a:lnTo>
                    <a:pt x="404108" y="605949"/>
                  </a:lnTo>
                  <a:lnTo>
                    <a:pt x="386492" y="607397"/>
                  </a:lnTo>
                  <a:lnTo>
                    <a:pt x="368644" y="608393"/>
                  </a:lnTo>
                </a:path>
                <a:path w="2722880" h="748665">
                  <a:moveTo>
                    <a:pt x="1039585" y="674433"/>
                  </a:moveTo>
                  <a:lnTo>
                    <a:pt x="1027481" y="667192"/>
                  </a:lnTo>
                  <a:lnTo>
                    <a:pt x="1016424" y="659749"/>
                  </a:lnTo>
                  <a:lnTo>
                    <a:pt x="1006438" y="652091"/>
                  </a:lnTo>
                  <a:lnTo>
                    <a:pt x="997548" y="644207"/>
                  </a:lnTo>
                </a:path>
                <a:path w="2722880" h="748665">
                  <a:moveTo>
                    <a:pt x="1816927" y="599249"/>
                  </a:moveTo>
                  <a:lnTo>
                    <a:pt x="1814504" y="607606"/>
                  </a:lnTo>
                  <a:lnTo>
                    <a:pt x="1810879" y="615902"/>
                  </a:lnTo>
                  <a:lnTo>
                    <a:pt x="1806086" y="624128"/>
                  </a:lnTo>
                  <a:lnTo>
                    <a:pt x="1800163" y="632269"/>
                  </a:lnTo>
                </a:path>
                <a:path w="2722880" h="748665">
                  <a:moveTo>
                    <a:pt x="2150683" y="394906"/>
                  </a:moveTo>
                  <a:lnTo>
                    <a:pt x="2220559" y="411550"/>
                  </a:lnTo>
                  <a:lnTo>
                    <a:pt x="2277610" y="433228"/>
                  </a:lnTo>
                  <a:lnTo>
                    <a:pt x="2320195" y="458942"/>
                  </a:lnTo>
                  <a:lnTo>
                    <a:pt x="2346674" y="487692"/>
                  </a:lnTo>
                  <a:lnTo>
                    <a:pt x="2355407" y="518477"/>
                  </a:lnTo>
                </a:path>
                <a:path w="2722880" h="748665">
                  <a:moveTo>
                    <a:pt x="2633537" y="263334"/>
                  </a:moveTo>
                  <a:lnTo>
                    <a:pt x="2616217" y="276346"/>
                  </a:lnTo>
                  <a:lnTo>
                    <a:pt x="2595088" y="288465"/>
                  </a:lnTo>
                  <a:lnTo>
                    <a:pt x="2570386" y="299607"/>
                  </a:lnTo>
                  <a:lnTo>
                    <a:pt x="2542351" y="309689"/>
                  </a:lnTo>
                </a:path>
                <a:path w="2722880" h="748665">
                  <a:moveTo>
                    <a:pt x="2414843" y="91376"/>
                  </a:moveTo>
                  <a:lnTo>
                    <a:pt x="2418272" y="98615"/>
                  </a:lnTo>
                  <a:lnTo>
                    <a:pt x="2419923" y="105981"/>
                  </a:lnTo>
                  <a:lnTo>
                    <a:pt x="2419669" y="113220"/>
                  </a:lnTo>
                </a:path>
                <a:path w="2722880" h="748665">
                  <a:moveTo>
                    <a:pt x="1832802" y="65849"/>
                  </a:moveTo>
                  <a:lnTo>
                    <a:pt x="1842389" y="58376"/>
                  </a:lnTo>
                  <a:lnTo>
                    <a:pt x="1853392" y="51213"/>
                  </a:lnTo>
                  <a:lnTo>
                    <a:pt x="1865753" y="44382"/>
                  </a:lnTo>
                  <a:lnTo>
                    <a:pt x="1879411" y="37909"/>
                  </a:lnTo>
                </a:path>
                <a:path w="2722880" h="748665">
                  <a:moveTo>
                    <a:pt x="1396049" y="79184"/>
                  </a:moveTo>
                  <a:lnTo>
                    <a:pt x="1400188" y="72950"/>
                  </a:lnTo>
                  <a:lnTo>
                    <a:pt x="1405352" y="66834"/>
                  </a:lnTo>
                  <a:lnTo>
                    <a:pt x="1411515" y="60861"/>
                  </a:lnTo>
                  <a:lnTo>
                    <a:pt x="1418655" y="55054"/>
                  </a:lnTo>
                </a:path>
                <a:path w="2722880" h="748665">
                  <a:moveTo>
                    <a:pt x="883591" y="87312"/>
                  </a:moveTo>
                  <a:lnTo>
                    <a:pt x="905444" y="92428"/>
                  </a:lnTo>
                  <a:lnTo>
                    <a:pt x="926405" y="98044"/>
                  </a:lnTo>
                  <a:lnTo>
                    <a:pt x="946415" y="104136"/>
                  </a:lnTo>
                  <a:lnTo>
                    <a:pt x="965417" y="110680"/>
                  </a:lnTo>
                </a:path>
                <a:path w="2722880" h="748665">
                  <a:moveTo>
                    <a:pt x="262091" y="270827"/>
                  </a:moveTo>
                  <a:lnTo>
                    <a:pt x="257546" y="264783"/>
                  </a:lnTo>
                  <a:lnTo>
                    <a:pt x="253648" y="258667"/>
                  </a:lnTo>
                  <a:lnTo>
                    <a:pt x="250399" y="252504"/>
                  </a:lnTo>
                  <a:lnTo>
                    <a:pt x="247804" y="246316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6991" y="286639"/>
            <a:ext cx="1256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MSB</a:t>
            </a:r>
            <a:r>
              <a:rPr sz="1800" b="1" spc="-3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and</a:t>
            </a:r>
            <a:r>
              <a:rPr sz="1800" b="1" spc="-4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LSB</a:t>
            </a:r>
            <a:endParaRPr sz="1800" b="1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537039" y="101105"/>
            <a:ext cx="3566600" cy="1877060"/>
            <a:chOff x="8535862" y="101105"/>
            <a:chExt cx="3008630" cy="1877060"/>
          </a:xfrm>
        </p:grpSpPr>
        <p:sp>
          <p:nvSpPr>
            <p:cNvPr id="8" name="object 8"/>
            <p:cNvSpPr/>
            <p:nvPr/>
          </p:nvSpPr>
          <p:spPr>
            <a:xfrm>
              <a:off x="8535862" y="101105"/>
              <a:ext cx="3008630" cy="1877060"/>
            </a:xfrm>
            <a:custGeom>
              <a:avLst/>
              <a:gdLst/>
              <a:ahLst/>
              <a:cxnLst/>
              <a:rect l="l" t="t" r="r" b="b"/>
              <a:pathLst>
                <a:path w="3008629" h="1877060">
                  <a:moveTo>
                    <a:pt x="1831469" y="0"/>
                  </a:moveTo>
                  <a:lnTo>
                    <a:pt x="1784847" y="3688"/>
                  </a:lnTo>
                  <a:lnTo>
                    <a:pt x="1739643" y="13353"/>
                  </a:lnTo>
                  <a:lnTo>
                    <a:pt x="1696695" y="28755"/>
                  </a:lnTo>
                  <a:lnTo>
                    <a:pt x="1656840" y="49658"/>
                  </a:lnTo>
                  <a:lnTo>
                    <a:pt x="1620913" y="75822"/>
                  </a:lnTo>
                  <a:lnTo>
                    <a:pt x="1589752" y="107012"/>
                  </a:lnTo>
                  <a:lnTo>
                    <a:pt x="1564193" y="142988"/>
                  </a:lnTo>
                  <a:lnTo>
                    <a:pt x="1544416" y="127538"/>
                  </a:lnTo>
                  <a:lnTo>
                    <a:pt x="1501292" y="100590"/>
                  </a:lnTo>
                  <a:lnTo>
                    <a:pt x="1432035" y="71591"/>
                  </a:lnTo>
                  <a:lnTo>
                    <a:pt x="1384766" y="59732"/>
                  </a:lnTo>
                  <a:lnTo>
                    <a:pt x="1336877" y="53409"/>
                  </a:lnTo>
                  <a:lnTo>
                    <a:pt x="1288965" y="52465"/>
                  </a:lnTo>
                  <a:lnTo>
                    <a:pt x="1241628" y="56744"/>
                  </a:lnTo>
                  <a:lnTo>
                    <a:pt x="1195464" y="66090"/>
                  </a:lnTo>
                  <a:lnTo>
                    <a:pt x="1151070" y="80346"/>
                  </a:lnTo>
                  <a:lnTo>
                    <a:pt x="1109043" y="99356"/>
                  </a:lnTo>
                  <a:lnTo>
                    <a:pt x="1069982" y="122966"/>
                  </a:lnTo>
                  <a:lnTo>
                    <a:pt x="1034483" y="151017"/>
                  </a:lnTo>
                  <a:lnTo>
                    <a:pt x="1003145" y="183355"/>
                  </a:lnTo>
                  <a:lnTo>
                    <a:pt x="976564" y="219823"/>
                  </a:lnTo>
                  <a:lnTo>
                    <a:pt x="930033" y="199549"/>
                  </a:lnTo>
                  <a:lnTo>
                    <a:pt x="881436" y="183868"/>
                  </a:lnTo>
                  <a:lnTo>
                    <a:pt x="831244" y="172865"/>
                  </a:lnTo>
                  <a:lnTo>
                    <a:pt x="779930" y="166624"/>
                  </a:lnTo>
                  <a:lnTo>
                    <a:pt x="727967" y="165231"/>
                  </a:lnTo>
                  <a:lnTo>
                    <a:pt x="675828" y="168769"/>
                  </a:lnTo>
                  <a:lnTo>
                    <a:pt x="625487" y="176953"/>
                  </a:lnTo>
                  <a:lnTo>
                    <a:pt x="577446" y="189434"/>
                  </a:lnTo>
                  <a:lnTo>
                    <a:pt x="531952" y="205939"/>
                  </a:lnTo>
                  <a:lnTo>
                    <a:pt x="489248" y="226193"/>
                  </a:lnTo>
                  <a:lnTo>
                    <a:pt x="449579" y="249922"/>
                  </a:lnTo>
                  <a:lnTo>
                    <a:pt x="413192" y="276851"/>
                  </a:lnTo>
                  <a:lnTo>
                    <a:pt x="380329" y="306706"/>
                  </a:lnTo>
                  <a:lnTo>
                    <a:pt x="351237" y="339213"/>
                  </a:lnTo>
                  <a:lnTo>
                    <a:pt x="326161" y="374098"/>
                  </a:lnTo>
                  <a:lnTo>
                    <a:pt x="305345" y="411085"/>
                  </a:lnTo>
                  <a:lnTo>
                    <a:pt x="289035" y="449901"/>
                  </a:lnTo>
                  <a:lnTo>
                    <a:pt x="277474" y="490272"/>
                  </a:lnTo>
                  <a:lnTo>
                    <a:pt x="270910" y="531923"/>
                  </a:lnTo>
                  <a:lnTo>
                    <a:pt x="269585" y="574580"/>
                  </a:lnTo>
                  <a:lnTo>
                    <a:pt x="273746" y="617968"/>
                  </a:lnTo>
                  <a:lnTo>
                    <a:pt x="271206" y="623810"/>
                  </a:lnTo>
                  <a:lnTo>
                    <a:pt x="224316" y="631195"/>
                  </a:lnTo>
                  <a:lnTo>
                    <a:pt x="179893" y="644577"/>
                  </a:lnTo>
                  <a:lnTo>
                    <a:pt x="138665" y="663561"/>
                  </a:lnTo>
                  <a:lnTo>
                    <a:pt x="101364" y="687752"/>
                  </a:lnTo>
                  <a:lnTo>
                    <a:pt x="68720" y="716755"/>
                  </a:lnTo>
                  <a:lnTo>
                    <a:pt x="41463" y="750175"/>
                  </a:lnTo>
                  <a:lnTo>
                    <a:pt x="18218" y="792332"/>
                  </a:lnTo>
                  <a:lnTo>
                    <a:pt x="4499" y="836096"/>
                  </a:lnTo>
                  <a:lnTo>
                    <a:pt x="0" y="880468"/>
                  </a:lnTo>
                  <a:lnTo>
                    <a:pt x="4416" y="924447"/>
                  </a:lnTo>
                  <a:lnTo>
                    <a:pt x="17442" y="967035"/>
                  </a:lnTo>
                  <a:lnTo>
                    <a:pt x="38772" y="1007232"/>
                  </a:lnTo>
                  <a:lnTo>
                    <a:pt x="68102" y="1044040"/>
                  </a:lnTo>
                  <a:lnTo>
                    <a:pt x="105126" y="1076459"/>
                  </a:lnTo>
                  <a:lnTo>
                    <a:pt x="149540" y="1103489"/>
                  </a:lnTo>
                  <a:lnTo>
                    <a:pt x="116775" y="1138881"/>
                  </a:lnTo>
                  <a:lnTo>
                    <a:pt x="92032" y="1178114"/>
                  </a:lnTo>
                  <a:lnTo>
                    <a:pt x="75684" y="1220212"/>
                  </a:lnTo>
                  <a:lnTo>
                    <a:pt x="68101" y="1264200"/>
                  </a:lnTo>
                  <a:lnTo>
                    <a:pt x="69657" y="1309102"/>
                  </a:lnTo>
                  <a:lnTo>
                    <a:pt x="79341" y="1350115"/>
                  </a:lnTo>
                  <a:lnTo>
                    <a:pt x="96197" y="1388263"/>
                  </a:lnTo>
                  <a:lnTo>
                    <a:pt x="119533" y="1423079"/>
                  </a:lnTo>
                  <a:lnTo>
                    <a:pt x="148657" y="1454097"/>
                  </a:lnTo>
                  <a:lnTo>
                    <a:pt x="182877" y="1480854"/>
                  </a:lnTo>
                  <a:lnTo>
                    <a:pt x="221502" y="1502882"/>
                  </a:lnTo>
                  <a:lnTo>
                    <a:pt x="263839" y="1519716"/>
                  </a:lnTo>
                  <a:lnTo>
                    <a:pt x="309197" y="1530891"/>
                  </a:lnTo>
                  <a:lnTo>
                    <a:pt x="356883" y="1535941"/>
                  </a:lnTo>
                  <a:lnTo>
                    <a:pt x="406207" y="1534400"/>
                  </a:lnTo>
                  <a:lnTo>
                    <a:pt x="411922" y="1542655"/>
                  </a:lnTo>
                  <a:lnTo>
                    <a:pt x="440669" y="1579378"/>
                  </a:lnTo>
                  <a:lnTo>
                    <a:pt x="472784" y="1612991"/>
                  </a:lnTo>
                  <a:lnTo>
                    <a:pt x="507957" y="1643426"/>
                  </a:lnTo>
                  <a:lnTo>
                    <a:pt x="545879" y="1670620"/>
                  </a:lnTo>
                  <a:lnTo>
                    <a:pt x="586242" y="1694506"/>
                  </a:lnTo>
                  <a:lnTo>
                    <a:pt x="628738" y="1715018"/>
                  </a:lnTo>
                  <a:lnTo>
                    <a:pt x="673057" y="1732091"/>
                  </a:lnTo>
                  <a:lnTo>
                    <a:pt x="718892" y="1745660"/>
                  </a:lnTo>
                  <a:lnTo>
                    <a:pt x="765932" y="1755659"/>
                  </a:lnTo>
                  <a:lnTo>
                    <a:pt x="813871" y="1762021"/>
                  </a:lnTo>
                  <a:lnTo>
                    <a:pt x="862398" y="1764682"/>
                  </a:lnTo>
                  <a:lnTo>
                    <a:pt x="911206" y="1763577"/>
                  </a:lnTo>
                  <a:lnTo>
                    <a:pt x="959985" y="1758638"/>
                  </a:lnTo>
                  <a:lnTo>
                    <a:pt x="1008428" y="1749802"/>
                  </a:lnTo>
                  <a:lnTo>
                    <a:pt x="1056225" y="1737001"/>
                  </a:lnTo>
                  <a:lnTo>
                    <a:pt x="1103068" y="1720171"/>
                  </a:lnTo>
                  <a:lnTo>
                    <a:pt x="1148649" y="1699246"/>
                  </a:lnTo>
                  <a:lnTo>
                    <a:pt x="1181259" y="1736000"/>
                  </a:lnTo>
                  <a:lnTo>
                    <a:pt x="1218353" y="1769120"/>
                  </a:lnTo>
                  <a:lnTo>
                    <a:pt x="1259504" y="1798338"/>
                  </a:lnTo>
                  <a:lnTo>
                    <a:pt x="1304285" y="1823386"/>
                  </a:lnTo>
                  <a:lnTo>
                    <a:pt x="1352269" y="1843997"/>
                  </a:lnTo>
                  <a:lnTo>
                    <a:pt x="1403030" y="1859901"/>
                  </a:lnTo>
                  <a:lnTo>
                    <a:pt x="1452788" y="1870283"/>
                  </a:lnTo>
                  <a:lnTo>
                    <a:pt x="1502562" y="1875934"/>
                  </a:lnTo>
                  <a:lnTo>
                    <a:pt x="1551994" y="1877016"/>
                  </a:lnTo>
                  <a:lnTo>
                    <a:pt x="1600726" y="1873692"/>
                  </a:lnTo>
                  <a:lnTo>
                    <a:pt x="1648403" y="1866124"/>
                  </a:lnTo>
                  <a:lnTo>
                    <a:pt x="1694666" y="1854476"/>
                  </a:lnTo>
                  <a:lnTo>
                    <a:pt x="1739159" y="1838909"/>
                  </a:lnTo>
                  <a:lnTo>
                    <a:pt x="1781524" y="1819586"/>
                  </a:lnTo>
                  <a:lnTo>
                    <a:pt x="1821404" y="1796670"/>
                  </a:lnTo>
                  <a:lnTo>
                    <a:pt x="1858442" y="1770324"/>
                  </a:lnTo>
                  <a:lnTo>
                    <a:pt x="1892281" y="1740709"/>
                  </a:lnTo>
                  <a:lnTo>
                    <a:pt x="1922563" y="1707989"/>
                  </a:lnTo>
                  <a:lnTo>
                    <a:pt x="1948932" y="1672325"/>
                  </a:lnTo>
                  <a:lnTo>
                    <a:pt x="1971030" y="1633882"/>
                  </a:lnTo>
                  <a:lnTo>
                    <a:pt x="1988500" y="1592820"/>
                  </a:lnTo>
                  <a:lnTo>
                    <a:pt x="2037426" y="1614936"/>
                  </a:lnTo>
                  <a:lnTo>
                    <a:pt x="2089211" y="1631063"/>
                  </a:lnTo>
                  <a:lnTo>
                    <a:pt x="2143090" y="1641022"/>
                  </a:lnTo>
                  <a:lnTo>
                    <a:pt x="2198304" y="1644636"/>
                  </a:lnTo>
                  <a:lnTo>
                    <a:pt x="2248805" y="1642320"/>
                  </a:lnTo>
                  <a:lnTo>
                    <a:pt x="2297480" y="1634879"/>
                  </a:lnTo>
                  <a:lnTo>
                    <a:pt x="2343948" y="1622631"/>
                  </a:lnTo>
                  <a:lnTo>
                    <a:pt x="2387831" y="1605894"/>
                  </a:lnTo>
                  <a:lnTo>
                    <a:pt x="2428749" y="1584986"/>
                  </a:lnTo>
                  <a:lnTo>
                    <a:pt x="2466322" y="1560224"/>
                  </a:lnTo>
                  <a:lnTo>
                    <a:pt x="2500172" y="1531926"/>
                  </a:lnTo>
                  <a:lnTo>
                    <a:pt x="2529917" y="1500409"/>
                  </a:lnTo>
                  <a:lnTo>
                    <a:pt x="2555180" y="1465992"/>
                  </a:lnTo>
                  <a:lnTo>
                    <a:pt x="2575581" y="1428993"/>
                  </a:lnTo>
                  <a:lnTo>
                    <a:pt x="2590740" y="1389728"/>
                  </a:lnTo>
                  <a:lnTo>
                    <a:pt x="2600278" y="1348515"/>
                  </a:lnTo>
                  <a:lnTo>
                    <a:pt x="2603815" y="1305673"/>
                  </a:lnTo>
                  <a:lnTo>
                    <a:pt x="2651383" y="1297752"/>
                  </a:lnTo>
                  <a:lnTo>
                    <a:pt x="2697543" y="1285802"/>
                  </a:lnTo>
                  <a:lnTo>
                    <a:pt x="2741953" y="1269938"/>
                  </a:lnTo>
                  <a:lnTo>
                    <a:pt x="2784273" y="1250277"/>
                  </a:lnTo>
                  <a:lnTo>
                    <a:pt x="2824160" y="1226933"/>
                  </a:lnTo>
                  <a:lnTo>
                    <a:pt x="2863192" y="1198485"/>
                  </a:lnTo>
                  <a:lnTo>
                    <a:pt x="2897705" y="1167267"/>
                  </a:lnTo>
                  <a:lnTo>
                    <a:pt x="2927644" y="1133622"/>
                  </a:lnTo>
                  <a:lnTo>
                    <a:pt x="2952958" y="1097892"/>
                  </a:lnTo>
                  <a:lnTo>
                    <a:pt x="2973592" y="1060422"/>
                  </a:lnTo>
                  <a:lnTo>
                    <a:pt x="2989493" y="1021553"/>
                  </a:lnTo>
                  <a:lnTo>
                    <a:pt x="3000610" y="981628"/>
                  </a:lnTo>
                  <a:lnTo>
                    <a:pt x="3006888" y="940989"/>
                  </a:lnTo>
                  <a:lnTo>
                    <a:pt x="3008274" y="899980"/>
                  </a:lnTo>
                  <a:lnTo>
                    <a:pt x="3004716" y="858943"/>
                  </a:lnTo>
                  <a:lnTo>
                    <a:pt x="2996160" y="818222"/>
                  </a:lnTo>
                  <a:lnTo>
                    <a:pt x="2982554" y="778158"/>
                  </a:lnTo>
                  <a:lnTo>
                    <a:pt x="2963844" y="739094"/>
                  </a:lnTo>
                  <a:lnTo>
                    <a:pt x="2939977" y="701374"/>
                  </a:lnTo>
                  <a:lnTo>
                    <a:pt x="2910901" y="665339"/>
                  </a:lnTo>
                  <a:lnTo>
                    <a:pt x="2915754" y="655171"/>
                  </a:lnTo>
                  <a:lnTo>
                    <a:pt x="2937755" y="581707"/>
                  </a:lnTo>
                  <a:lnTo>
                    <a:pt x="2940927" y="539844"/>
                  </a:lnTo>
                  <a:lnTo>
                    <a:pt x="2937618" y="498683"/>
                  </a:lnTo>
                  <a:lnTo>
                    <a:pt x="2928140" y="458687"/>
                  </a:lnTo>
                  <a:lnTo>
                    <a:pt x="2912802" y="420316"/>
                  </a:lnTo>
                  <a:lnTo>
                    <a:pt x="2891914" y="384034"/>
                  </a:lnTo>
                  <a:lnTo>
                    <a:pt x="2865788" y="350303"/>
                  </a:lnTo>
                  <a:lnTo>
                    <a:pt x="2834734" y="319584"/>
                  </a:lnTo>
                  <a:lnTo>
                    <a:pt x="2799061" y="292340"/>
                  </a:lnTo>
                  <a:lnTo>
                    <a:pt x="2759082" y="269033"/>
                  </a:lnTo>
                  <a:lnTo>
                    <a:pt x="2715105" y="250125"/>
                  </a:lnTo>
                  <a:lnTo>
                    <a:pt x="2667442" y="236079"/>
                  </a:lnTo>
                  <a:lnTo>
                    <a:pt x="2652140" y="188327"/>
                  </a:lnTo>
                  <a:lnTo>
                    <a:pt x="2627611" y="143814"/>
                  </a:lnTo>
                  <a:lnTo>
                    <a:pt x="2594486" y="103491"/>
                  </a:lnTo>
                  <a:lnTo>
                    <a:pt x="2553396" y="68312"/>
                  </a:lnTo>
                  <a:lnTo>
                    <a:pt x="2512937" y="43324"/>
                  </a:lnTo>
                  <a:lnTo>
                    <a:pt x="2469706" y="24092"/>
                  </a:lnTo>
                  <a:lnTo>
                    <a:pt x="2424439" y="10564"/>
                  </a:lnTo>
                  <a:lnTo>
                    <a:pt x="2377872" y="2690"/>
                  </a:lnTo>
                  <a:lnTo>
                    <a:pt x="2330739" y="418"/>
                  </a:lnTo>
                  <a:lnTo>
                    <a:pt x="2283776" y="3698"/>
                  </a:lnTo>
                  <a:lnTo>
                    <a:pt x="2237720" y="12478"/>
                  </a:lnTo>
                  <a:lnTo>
                    <a:pt x="2193306" y="26708"/>
                  </a:lnTo>
                  <a:lnTo>
                    <a:pt x="2151270" y="46337"/>
                  </a:lnTo>
                  <a:lnTo>
                    <a:pt x="2112347" y="71313"/>
                  </a:lnTo>
                  <a:lnTo>
                    <a:pt x="2077273" y="101586"/>
                  </a:lnTo>
                  <a:lnTo>
                    <a:pt x="2054724" y="79206"/>
                  </a:lnTo>
                  <a:lnTo>
                    <a:pt x="2001531" y="41829"/>
                  </a:lnTo>
                  <a:lnTo>
                    <a:pt x="1925623" y="11500"/>
                  </a:lnTo>
                  <a:lnTo>
                    <a:pt x="1878673" y="2524"/>
                  </a:lnTo>
                  <a:lnTo>
                    <a:pt x="183146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9" name="object 9"/>
            <p:cNvSpPr/>
            <p:nvPr/>
          </p:nvSpPr>
          <p:spPr>
            <a:xfrm>
              <a:off x="8535862" y="101105"/>
              <a:ext cx="3008630" cy="1877060"/>
            </a:xfrm>
            <a:custGeom>
              <a:avLst/>
              <a:gdLst/>
              <a:ahLst/>
              <a:cxnLst/>
              <a:rect l="l" t="t" r="r" b="b"/>
              <a:pathLst>
                <a:path w="3008629" h="1877060">
                  <a:moveTo>
                    <a:pt x="273746" y="617968"/>
                  </a:moveTo>
                  <a:lnTo>
                    <a:pt x="269585" y="574580"/>
                  </a:lnTo>
                  <a:lnTo>
                    <a:pt x="270910" y="531923"/>
                  </a:lnTo>
                  <a:lnTo>
                    <a:pt x="277474" y="490272"/>
                  </a:lnTo>
                  <a:lnTo>
                    <a:pt x="289035" y="449901"/>
                  </a:lnTo>
                  <a:lnTo>
                    <a:pt x="305345" y="411085"/>
                  </a:lnTo>
                  <a:lnTo>
                    <a:pt x="326161" y="374098"/>
                  </a:lnTo>
                  <a:lnTo>
                    <a:pt x="351237" y="339213"/>
                  </a:lnTo>
                  <a:lnTo>
                    <a:pt x="380329" y="306706"/>
                  </a:lnTo>
                  <a:lnTo>
                    <a:pt x="413192" y="276851"/>
                  </a:lnTo>
                  <a:lnTo>
                    <a:pt x="449579" y="249922"/>
                  </a:lnTo>
                  <a:lnTo>
                    <a:pt x="489248" y="226193"/>
                  </a:lnTo>
                  <a:lnTo>
                    <a:pt x="531952" y="205939"/>
                  </a:lnTo>
                  <a:lnTo>
                    <a:pt x="577446" y="189434"/>
                  </a:lnTo>
                  <a:lnTo>
                    <a:pt x="625487" y="176953"/>
                  </a:lnTo>
                  <a:lnTo>
                    <a:pt x="675828" y="168769"/>
                  </a:lnTo>
                  <a:lnTo>
                    <a:pt x="727967" y="165231"/>
                  </a:lnTo>
                  <a:lnTo>
                    <a:pt x="779930" y="166624"/>
                  </a:lnTo>
                  <a:lnTo>
                    <a:pt x="831244" y="172865"/>
                  </a:lnTo>
                  <a:lnTo>
                    <a:pt x="881436" y="183868"/>
                  </a:lnTo>
                  <a:lnTo>
                    <a:pt x="930033" y="199549"/>
                  </a:lnTo>
                  <a:lnTo>
                    <a:pt x="976564" y="219823"/>
                  </a:lnTo>
                  <a:lnTo>
                    <a:pt x="1003145" y="183355"/>
                  </a:lnTo>
                  <a:lnTo>
                    <a:pt x="1034483" y="151017"/>
                  </a:lnTo>
                  <a:lnTo>
                    <a:pt x="1069982" y="122966"/>
                  </a:lnTo>
                  <a:lnTo>
                    <a:pt x="1109043" y="99356"/>
                  </a:lnTo>
                  <a:lnTo>
                    <a:pt x="1151070" y="80346"/>
                  </a:lnTo>
                  <a:lnTo>
                    <a:pt x="1195464" y="66090"/>
                  </a:lnTo>
                  <a:lnTo>
                    <a:pt x="1241628" y="56744"/>
                  </a:lnTo>
                  <a:lnTo>
                    <a:pt x="1288965" y="52465"/>
                  </a:lnTo>
                  <a:lnTo>
                    <a:pt x="1336877" y="53409"/>
                  </a:lnTo>
                  <a:lnTo>
                    <a:pt x="1384766" y="59732"/>
                  </a:lnTo>
                  <a:lnTo>
                    <a:pt x="1432035" y="71591"/>
                  </a:lnTo>
                  <a:lnTo>
                    <a:pt x="1478087" y="89140"/>
                  </a:lnTo>
                  <a:lnTo>
                    <a:pt x="1523426" y="113397"/>
                  </a:lnTo>
                  <a:lnTo>
                    <a:pt x="1564193" y="142988"/>
                  </a:lnTo>
                  <a:lnTo>
                    <a:pt x="1589752" y="107012"/>
                  </a:lnTo>
                  <a:lnTo>
                    <a:pt x="1620913" y="75822"/>
                  </a:lnTo>
                  <a:lnTo>
                    <a:pt x="1656840" y="49658"/>
                  </a:lnTo>
                  <a:lnTo>
                    <a:pt x="1696695" y="28755"/>
                  </a:lnTo>
                  <a:lnTo>
                    <a:pt x="1739643" y="13353"/>
                  </a:lnTo>
                  <a:lnTo>
                    <a:pt x="1784847" y="3688"/>
                  </a:lnTo>
                  <a:lnTo>
                    <a:pt x="1831469" y="0"/>
                  </a:lnTo>
                  <a:lnTo>
                    <a:pt x="1878673" y="2524"/>
                  </a:lnTo>
                  <a:lnTo>
                    <a:pt x="1925623" y="11500"/>
                  </a:lnTo>
                  <a:lnTo>
                    <a:pt x="1971482" y="27164"/>
                  </a:lnTo>
                  <a:lnTo>
                    <a:pt x="2029378" y="59232"/>
                  </a:lnTo>
                  <a:lnTo>
                    <a:pt x="2077273" y="101586"/>
                  </a:lnTo>
                  <a:lnTo>
                    <a:pt x="2112347" y="71313"/>
                  </a:lnTo>
                  <a:lnTo>
                    <a:pt x="2151270" y="46337"/>
                  </a:lnTo>
                  <a:lnTo>
                    <a:pt x="2193306" y="26708"/>
                  </a:lnTo>
                  <a:lnTo>
                    <a:pt x="2237720" y="12478"/>
                  </a:lnTo>
                  <a:lnTo>
                    <a:pt x="2283776" y="3698"/>
                  </a:lnTo>
                  <a:lnTo>
                    <a:pt x="2330739" y="418"/>
                  </a:lnTo>
                  <a:lnTo>
                    <a:pt x="2377872" y="2690"/>
                  </a:lnTo>
                  <a:lnTo>
                    <a:pt x="2424439" y="10564"/>
                  </a:lnTo>
                  <a:lnTo>
                    <a:pt x="2469706" y="24092"/>
                  </a:lnTo>
                  <a:lnTo>
                    <a:pt x="2512937" y="43324"/>
                  </a:lnTo>
                  <a:lnTo>
                    <a:pt x="2553396" y="68312"/>
                  </a:lnTo>
                  <a:lnTo>
                    <a:pt x="2594486" y="103491"/>
                  </a:lnTo>
                  <a:lnTo>
                    <a:pt x="2627611" y="143814"/>
                  </a:lnTo>
                  <a:lnTo>
                    <a:pt x="2652140" y="188327"/>
                  </a:lnTo>
                  <a:lnTo>
                    <a:pt x="2667442" y="236079"/>
                  </a:lnTo>
                  <a:lnTo>
                    <a:pt x="2715105" y="250125"/>
                  </a:lnTo>
                  <a:lnTo>
                    <a:pt x="2759082" y="269033"/>
                  </a:lnTo>
                  <a:lnTo>
                    <a:pt x="2799061" y="292340"/>
                  </a:lnTo>
                  <a:lnTo>
                    <a:pt x="2834734" y="319584"/>
                  </a:lnTo>
                  <a:lnTo>
                    <a:pt x="2865788" y="350303"/>
                  </a:lnTo>
                  <a:lnTo>
                    <a:pt x="2891914" y="384034"/>
                  </a:lnTo>
                  <a:lnTo>
                    <a:pt x="2912802" y="420316"/>
                  </a:lnTo>
                  <a:lnTo>
                    <a:pt x="2928140" y="458687"/>
                  </a:lnTo>
                  <a:lnTo>
                    <a:pt x="2937618" y="498683"/>
                  </a:lnTo>
                  <a:lnTo>
                    <a:pt x="2940927" y="539844"/>
                  </a:lnTo>
                  <a:lnTo>
                    <a:pt x="2937755" y="581707"/>
                  </a:lnTo>
                  <a:lnTo>
                    <a:pt x="2927792" y="623810"/>
                  </a:lnTo>
                  <a:lnTo>
                    <a:pt x="2910901" y="665339"/>
                  </a:lnTo>
                  <a:lnTo>
                    <a:pt x="2939977" y="701374"/>
                  </a:lnTo>
                  <a:lnTo>
                    <a:pt x="2963844" y="739094"/>
                  </a:lnTo>
                  <a:lnTo>
                    <a:pt x="2982554" y="778158"/>
                  </a:lnTo>
                  <a:lnTo>
                    <a:pt x="2996160" y="818222"/>
                  </a:lnTo>
                  <a:lnTo>
                    <a:pt x="3004716" y="858943"/>
                  </a:lnTo>
                  <a:lnTo>
                    <a:pt x="3008274" y="899980"/>
                  </a:lnTo>
                  <a:lnTo>
                    <a:pt x="3006888" y="940989"/>
                  </a:lnTo>
                  <a:lnTo>
                    <a:pt x="3000610" y="981628"/>
                  </a:lnTo>
                  <a:lnTo>
                    <a:pt x="2989493" y="1021553"/>
                  </a:lnTo>
                  <a:lnTo>
                    <a:pt x="2973592" y="1060422"/>
                  </a:lnTo>
                  <a:lnTo>
                    <a:pt x="2952958" y="1097892"/>
                  </a:lnTo>
                  <a:lnTo>
                    <a:pt x="2927644" y="1133622"/>
                  </a:lnTo>
                  <a:lnTo>
                    <a:pt x="2897705" y="1167267"/>
                  </a:lnTo>
                  <a:lnTo>
                    <a:pt x="2863192" y="1198485"/>
                  </a:lnTo>
                  <a:lnTo>
                    <a:pt x="2824160" y="1226933"/>
                  </a:lnTo>
                  <a:lnTo>
                    <a:pt x="2784273" y="1250277"/>
                  </a:lnTo>
                  <a:lnTo>
                    <a:pt x="2741953" y="1269938"/>
                  </a:lnTo>
                  <a:lnTo>
                    <a:pt x="2697543" y="1285802"/>
                  </a:lnTo>
                  <a:lnTo>
                    <a:pt x="2651383" y="1297752"/>
                  </a:lnTo>
                  <a:lnTo>
                    <a:pt x="2603815" y="1305673"/>
                  </a:lnTo>
                  <a:lnTo>
                    <a:pt x="2600278" y="1348515"/>
                  </a:lnTo>
                  <a:lnTo>
                    <a:pt x="2590740" y="1389728"/>
                  </a:lnTo>
                  <a:lnTo>
                    <a:pt x="2575581" y="1428993"/>
                  </a:lnTo>
                  <a:lnTo>
                    <a:pt x="2555180" y="1465992"/>
                  </a:lnTo>
                  <a:lnTo>
                    <a:pt x="2529917" y="1500409"/>
                  </a:lnTo>
                  <a:lnTo>
                    <a:pt x="2500172" y="1531926"/>
                  </a:lnTo>
                  <a:lnTo>
                    <a:pt x="2466322" y="1560224"/>
                  </a:lnTo>
                  <a:lnTo>
                    <a:pt x="2428749" y="1584986"/>
                  </a:lnTo>
                  <a:lnTo>
                    <a:pt x="2387831" y="1605894"/>
                  </a:lnTo>
                  <a:lnTo>
                    <a:pt x="2343948" y="1622631"/>
                  </a:lnTo>
                  <a:lnTo>
                    <a:pt x="2297480" y="1634879"/>
                  </a:lnTo>
                  <a:lnTo>
                    <a:pt x="2248805" y="1642320"/>
                  </a:lnTo>
                  <a:lnTo>
                    <a:pt x="2198304" y="1644636"/>
                  </a:lnTo>
                  <a:lnTo>
                    <a:pt x="2143090" y="1641022"/>
                  </a:lnTo>
                  <a:lnTo>
                    <a:pt x="2089211" y="1631063"/>
                  </a:lnTo>
                  <a:lnTo>
                    <a:pt x="2037426" y="1614936"/>
                  </a:lnTo>
                  <a:lnTo>
                    <a:pt x="1988500" y="1592820"/>
                  </a:lnTo>
                  <a:lnTo>
                    <a:pt x="1971030" y="1633882"/>
                  </a:lnTo>
                  <a:lnTo>
                    <a:pt x="1948932" y="1672325"/>
                  </a:lnTo>
                  <a:lnTo>
                    <a:pt x="1922563" y="1707989"/>
                  </a:lnTo>
                  <a:lnTo>
                    <a:pt x="1892281" y="1740709"/>
                  </a:lnTo>
                  <a:lnTo>
                    <a:pt x="1858442" y="1770324"/>
                  </a:lnTo>
                  <a:lnTo>
                    <a:pt x="1821404" y="1796670"/>
                  </a:lnTo>
                  <a:lnTo>
                    <a:pt x="1781524" y="1819586"/>
                  </a:lnTo>
                  <a:lnTo>
                    <a:pt x="1739159" y="1838909"/>
                  </a:lnTo>
                  <a:lnTo>
                    <a:pt x="1694666" y="1854476"/>
                  </a:lnTo>
                  <a:lnTo>
                    <a:pt x="1648403" y="1866124"/>
                  </a:lnTo>
                  <a:lnTo>
                    <a:pt x="1600726" y="1873692"/>
                  </a:lnTo>
                  <a:lnTo>
                    <a:pt x="1551994" y="1877016"/>
                  </a:lnTo>
                  <a:lnTo>
                    <a:pt x="1502562" y="1875934"/>
                  </a:lnTo>
                  <a:lnTo>
                    <a:pt x="1452788" y="1870283"/>
                  </a:lnTo>
                  <a:lnTo>
                    <a:pt x="1403030" y="1859901"/>
                  </a:lnTo>
                  <a:lnTo>
                    <a:pt x="1352269" y="1843997"/>
                  </a:lnTo>
                  <a:lnTo>
                    <a:pt x="1304285" y="1823386"/>
                  </a:lnTo>
                  <a:lnTo>
                    <a:pt x="1259504" y="1798338"/>
                  </a:lnTo>
                  <a:lnTo>
                    <a:pt x="1218353" y="1769120"/>
                  </a:lnTo>
                  <a:lnTo>
                    <a:pt x="1181259" y="1736000"/>
                  </a:lnTo>
                  <a:lnTo>
                    <a:pt x="1148649" y="1699246"/>
                  </a:lnTo>
                  <a:lnTo>
                    <a:pt x="1103068" y="1720171"/>
                  </a:lnTo>
                  <a:lnTo>
                    <a:pt x="1056225" y="1737001"/>
                  </a:lnTo>
                  <a:lnTo>
                    <a:pt x="1008428" y="1749802"/>
                  </a:lnTo>
                  <a:lnTo>
                    <a:pt x="959985" y="1758638"/>
                  </a:lnTo>
                  <a:lnTo>
                    <a:pt x="911206" y="1763577"/>
                  </a:lnTo>
                  <a:lnTo>
                    <a:pt x="862398" y="1764682"/>
                  </a:lnTo>
                  <a:lnTo>
                    <a:pt x="813871" y="1762021"/>
                  </a:lnTo>
                  <a:lnTo>
                    <a:pt x="765932" y="1755659"/>
                  </a:lnTo>
                  <a:lnTo>
                    <a:pt x="718892" y="1745660"/>
                  </a:lnTo>
                  <a:lnTo>
                    <a:pt x="673057" y="1732091"/>
                  </a:lnTo>
                  <a:lnTo>
                    <a:pt x="628738" y="1715018"/>
                  </a:lnTo>
                  <a:lnTo>
                    <a:pt x="586242" y="1694506"/>
                  </a:lnTo>
                  <a:lnTo>
                    <a:pt x="545879" y="1670620"/>
                  </a:lnTo>
                  <a:lnTo>
                    <a:pt x="507957" y="1643426"/>
                  </a:lnTo>
                  <a:lnTo>
                    <a:pt x="472784" y="1612991"/>
                  </a:lnTo>
                  <a:lnTo>
                    <a:pt x="440669" y="1579378"/>
                  </a:lnTo>
                  <a:lnTo>
                    <a:pt x="411922" y="1542655"/>
                  </a:lnTo>
                  <a:lnTo>
                    <a:pt x="408112" y="1537194"/>
                  </a:lnTo>
                  <a:lnTo>
                    <a:pt x="406207" y="1534400"/>
                  </a:lnTo>
                  <a:lnTo>
                    <a:pt x="356883" y="1535941"/>
                  </a:lnTo>
                  <a:lnTo>
                    <a:pt x="309197" y="1530891"/>
                  </a:lnTo>
                  <a:lnTo>
                    <a:pt x="263839" y="1519716"/>
                  </a:lnTo>
                  <a:lnTo>
                    <a:pt x="221502" y="1502882"/>
                  </a:lnTo>
                  <a:lnTo>
                    <a:pt x="182877" y="1480854"/>
                  </a:lnTo>
                  <a:lnTo>
                    <a:pt x="148657" y="1454097"/>
                  </a:lnTo>
                  <a:lnTo>
                    <a:pt x="119533" y="1423079"/>
                  </a:lnTo>
                  <a:lnTo>
                    <a:pt x="96197" y="1388263"/>
                  </a:lnTo>
                  <a:lnTo>
                    <a:pt x="79341" y="1350115"/>
                  </a:lnTo>
                  <a:lnTo>
                    <a:pt x="69657" y="1309102"/>
                  </a:lnTo>
                  <a:lnTo>
                    <a:pt x="68101" y="1264200"/>
                  </a:lnTo>
                  <a:lnTo>
                    <a:pt x="75684" y="1220212"/>
                  </a:lnTo>
                  <a:lnTo>
                    <a:pt x="92032" y="1178114"/>
                  </a:lnTo>
                  <a:lnTo>
                    <a:pt x="116775" y="1138881"/>
                  </a:lnTo>
                  <a:lnTo>
                    <a:pt x="149540" y="1103489"/>
                  </a:lnTo>
                  <a:lnTo>
                    <a:pt x="105126" y="1076459"/>
                  </a:lnTo>
                  <a:lnTo>
                    <a:pt x="68102" y="1044040"/>
                  </a:lnTo>
                  <a:lnTo>
                    <a:pt x="38772" y="1007232"/>
                  </a:lnTo>
                  <a:lnTo>
                    <a:pt x="17442" y="967035"/>
                  </a:lnTo>
                  <a:lnTo>
                    <a:pt x="4416" y="924447"/>
                  </a:lnTo>
                  <a:lnTo>
                    <a:pt x="0" y="880468"/>
                  </a:lnTo>
                  <a:lnTo>
                    <a:pt x="4499" y="836096"/>
                  </a:lnTo>
                  <a:lnTo>
                    <a:pt x="18218" y="792332"/>
                  </a:lnTo>
                  <a:lnTo>
                    <a:pt x="41463" y="750175"/>
                  </a:lnTo>
                  <a:lnTo>
                    <a:pt x="68720" y="716755"/>
                  </a:lnTo>
                  <a:lnTo>
                    <a:pt x="101364" y="687752"/>
                  </a:lnTo>
                  <a:lnTo>
                    <a:pt x="138665" y="663561"/>
                  </a:lnTo>
                  <a:lnTo>
                    <a:pt x="179893" y="644577"/>
                  </a:lnTo>
                  <a:lnTo>
                    <a:pt x="224316" y="631195"/>
                  </a:lnTo>
                  <a:lnTo>
                    <a:pt x="271206" y="623810"/>
                  </a:lnTo>
                  <a:lnTo>
                    <a:pt x="273746" y="617968"/>
                  </a:lnTo>
                  <a:close/>
                </a:path>
                <a:path w="3008629" h="1877060">
                  <a:moveTo>
                    <a:pt x="328864" y="1130794"/>
                  </a:moveTo>
                  <a:lnTo>
                    <a:pt x="282892" y="1130897"/>
                  </a:lnTo>
                  <a:lnTo>
                    <a:pt x="237694" y="1125047"/>
                  </a:lnTo>
                  <a:lnTo>
                    <a:pt x="194043" y="1113435"/>
                  </a:lnTo>
                  <a:lnTo>
                    <a:pt x="152715" y="1096250"/>
                  </a:lnTo>
                </a:path>
                <a:path w="3008629" h="1877060">
                  <a:moveTo>
                    <a:pt x="484312" y="1509635"/>
                  </a:moveTo>
                  <a:lnTo>
                    <a:pt x="465534" y="1515396"/>
                  </a:lnTo>
                  <a:lnTo>
                    <a:pt x="446386" y="1520097"/>
                  </a:lnTo>
                  <a:lnTo>
                    <a:pt x="426929" y="1523726"/>
                  </a:lnTo>
                  <a:lnTo>
                    <a:pt x="407223" y="1526272"/>
                  </a:lnTo>
                </a:path>
                <a:path w="3008629" h="1877060">
                  <a:moveTo>
                    <a:pt x="1148522" y="1691626"/>
                  </a:moveTo>
                  <a:lnTo>
                    <a:pt x="1135115" y="1673586"/>
                  </a:lnTo>
                  <a:lnTo>
                    <a:pt x="1122899" y="1654939"/>
                  </a:lnTo>
                  <a:lnTo>
                    <a:pt x="1111874" y="1635744"/>
                  </a:lnTo>
                  <a:lnTo>
                    <a:pt x="1102040" y="1616061"/>
                  </a:lnTo>
                </a:path>
                <a:path w="3008629" h="1877060">
                  <a:moveTo>
                    <a:pt x="2007296" y="1503285"/>
                  </a:moveTo>
                  <a:lnTo>
                    <a:pt x="2004631" y="1524280"/>
                  </a:lnTo>
                  <a:lnTo>
                    <a:pt x="2000644" y="1545132"/>
                  </a:lnTo>
                  <a:lnTo>
                    <a:pt x="1995348" y="1565793"/>
                  </a:lnTo>
                  <a:lnTo>
                    <a:pt x="1988754" y="1586216"/>
                  </a:lnTo>
                </a:path>
                <a:path w="3008629" h="1877060">
                  <a:moveTo>
                    <a:pt x="2376104" y="990840"/>
                  </a:moveTo>
                  <a:lnTo>
                    <a:pt x="2425869" y="1015313"/>
                  </a:lnTo>
                  <a:lnTo>
                    <a:pt x="2470379" y="1045081"/>
                  </a:lnTo>
                  <a:lnTo>
                    <a:pt x="2509189" y="1079534"/>
                  </a:lnTo>
                  <a:lnTo>
                    <a:pt x="2541855" y="1118062"/>
                  </a:lnTo>
                  <a:lnTo>
                    <a:pt x="2567929" y="1160055"/>
                  </a:lnTo>
                  <a:lnTo>
                    <a:pt x="2586969" y="1204903"/>
                  </a:lnTo>
                  <a:lnTo>
                    <a:pt x="2598529" y="1251994"/>
                  </a:lnTo>
                  <a:lnTo>
                    <a:pt x="2602164" y="1300720"/>
                  </a:lnTo>
                </a:path>
                <a:path w="3008629" h="1877060">
                  <a:moveTo>
                    <a:pt x="2909504" y="660767"/>
                  </a:moveTo>
                  <a:lnTo>
                    <a:pt x="2890356" y="693390"/>
                  </a:lnTo>
                  <a:lnTo>
                    <a:pt x="2867006" y="723823"/>
                  </a:lnTo>
                  <a:lnTo>
                    <a:pt x="2839727" y="751778"/>
                  </a:lnTo>
                  <a:lnTo>
                    <a:pt x="2808793" y="776972"/>
                  </a:lnTo>
                </a:path>
                <a:path w="3008629" h="1877060">
                  <a:moveTo>
                    <a:pt x="2667823" y="229602"/>
                  </a:moveTo>
                  <a:lnTo>
                    <a:pt x="2670299" y="243193"/>
                  </a:lnTo>
                  <a:lnTo>
                    <a:pt x="2672014" y="256891"/>
                  </a:lnTo>
                  <a:lnTo>
                    <a:pt x="2672966" y="270661"/>
                  </a:lnTo>
                  <a:lnTo>
                    <a:pt x="2673157" y="284466"/>
                  </a:lnTo>
                </a:path>
                <a:path w="3008629" h="1877060">
                  <a:moveTo>
                    <a:pt x="2024822" y="165594"/>
                  </a:moveTo>
                  <a:lnTo>
                    <a:pt x="2035432" y="146907"/>
                  </a:lnTo>
                  <a:lnTo>
                    <a:pt x="2047602" y="128970"/>
                  </a:lnTo>
                  <a:lnTo>
                    <a:pt x="2061273" y="111819"/>
                  </a:lnTo>
                  <a:lnTo>
                    <a:pt x="2076384" y="95490"/>
                  </a:lnTo>
                </a:path>
                <a:path w="3008629" h="1877060">
                  <a:moveTo>
                    <a:pt x="1542349" y="198868"/>
                  </a:moveTo>
                  <a:lnTo>
                    <a:pt x="1546919" y="183299"/>
                  </a:lnTo>
                  <a:lnTo>
                    <a:pt x="1552620" y="168039"/>
                  </a:lnTo>
                  <a:lnTo>
                    <a:pt x="1559440" y="153112"/>
                  </a:lnTo>
                  <a:lnTo>
                    <a:pt x="1567368" y="138543"/>
                  </a:lnTo>
                </a:path>
                <a:path w="3008629" h="1877060">
                  <a:moveTo>
                    <a:pt x="976183" y="219442"/>
                  </a:moveTo>
                  <a:lnTo>
                    <a:pt x="1000295" y="232269"/>
                  </a:lnTo>
                  <a:lnTo>
                    <a:pt x="1023443" y="246334"/>
                  </a:lnTo>
                  <a:lnTo>
                    <a:pt x="1045566" y="261590"/>
                  </a:lnTo>
                  <a:lnTo>
                    <a:pt x="1066607" y="277989"/>
                  </a:lnTo>
                </a:path>
                <a:path w="3008629" h="1877060">
                  <a:moveTo>
                    <a:pt x="289494" y="679690"/>
                  </a:moveTo>
                  <a:lnTo>
                    <a:pt x="284497" y="664476"/>
                  </a:lnTo>
                  <a:lnTo>
                    <a:pt x="280191" y="649131"/>
                  </a:lnTo>
                  <a:lnTo>
                    <a:pt x="276599" y="633666"/>
                  </a:lnTo>
                  <a:lnTo>
                    <a:pt x="273746" y="618095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085579" y="410057"/>
            <a:ext cx="2227325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5"/>
              </a:spcBef>
              <a:tabLst>
                <a:tab pos="431800" algn="l"/>
              </a:tabLst>
            </a:pPr>
            <a:r>
              <a:rPr sz="2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IS	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(</a:t>
            </a:r>
            <a:r>
              <a:rPr sz="2400" b="1" dirty="0">
                <a:solidFill>
                  <a:srgbClr val="FFFFFF"/>
                </a:solidFill>
                <a:latin typeface="Cambria Math" panose="02040503050406030204"/>
                <a:cs typeface="Cambria Math" panose="02040503050406030204"/>
              </a:rPr>
              <a:t>𝟐𝟖𝟗𝟏</a:t>
            </a:r>
            <a:r>
              <a:rPr lang="en-US" sz="2400" b="1" dirty="0">
                <a:solidFill>
                  <a:srgbClr val="FFFFFF"/>
                </a:solidFill>
                <a:latin typeface="Cambria Math" panose="02040503050406030204"/>
                <a:cs typeface="Cambria Math" panose="02040503050406030204"/>
              </a:rPr>
              <a:t>)</a:t>
            </a:r>
            <a:r>
              <a:rPr sz="2400" b="1" spc="5" dirty="0">
                <a:solidFill>
                  <a:srgbClr val="FFFFFF"/>
                </a:solidFill>
                <a:latin typeface="Cambria Math" panose="02040503050406030204"/>
                <a:cs typeface="Cambria Math" panose="0204050305040603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 Math" panose="02040503050406030204"/>
                <a:cs typeface="Cambria Math" panose="02040503050406030204"/>
              </a:rPr>
              <a:t>𝟏𝟔 </a:t>
            </a:r>
            <a:r>
              <a:rPr sz="2400" b="1" spc="-515" dirty="0">
                <a:solidFill>
                  <a:srgbClr val="FFFFFF"/>
                </a:solidFill>
                <a:latin typeface="Cambria Math" panose="02040503050406030204"/>
                <a:cs typeface="Cambria Math" panose="02040503050406030204"/>
              </a:rPr>
              <a:t> </a:t>
            </a:r>
            <a:r>
              <a:rPr sz="2400" b="1" dirty="0">
                <a:solidFill>
                  <a:srgbClr val="FFFFFF"/>
                </a:solidFill>
              </a:rPr>
              <a:t>is </a:t>
            </a:r>
            <a:r>
              <a:rPr sz="2400" b="1" spc="5" dirty="0">
                <a:solidFill>
                  <a:srgbClr val="FFFFFF"/>
                </a:solidFill>
              </a:rPr>
              <a:t> </a:t>
            </a:r>
            <a:r>
              <a:rPr sz="2400" b="1" spc="-10" dirty="0">
                <a:solidFill>
                  <a:srgbClr val="FFFFFF"/>
                </a:solidFill>
              </a:rPr>
              <a:t>H</a:t>
            </a:r>
            <a:r>
              <a:rPr sz="2400" b="1" spc="-50" dirty="0">
                <a:solidFill>
                  <a:srgbClr val="FFFFFF"/>
                </a:solidFill>
              </a:rPr>
              <a:t>e</a:t>
            </a:r>
            <a:r>
              <a:rPr sz="2400" b="1" spc="-60" dirty="0">
                <a:solidFill>
                  <a:srgbClr val="FFFFFF"/>
                </a:solidFill>
              </a:rPr>
              <a:t>x</a:t>
            </a:r>
            <a:r>
              <a:rPr sz="2400" b="1" spc="-15" dirty="0">
                <a:solidFill>
                  <a:srgbClr val="FFFFFF"/>
                </a:solidFill>
              </a:rPr>
              <a:t>a</a:t>
            </a:r>
            <a:r>
              <a:rPr sz="2400" b="1" spc="-25" dirty="0">
                <a:solidFill>
                  <a:srgbClr val="FFFFFF"/>
                </a:solidFill>
              </a:rPr>
              <a:t>dec</a:t>
            </a:r>
            <a:r>
              <a:rPr sz="2400" b="1" spc="-15" dirty="0">
                <a:solidFill>
                  <a:srgbClr val="FFFFFF"/>
                </a:solidFill>
              </a:rPr>
              <a:t>i</a:t>
            </a:r>
            <a:r>
              <a:rPr sz="2400" b="1" spc="-30" dirty="0">
                <a:solidFill>
                  <a:srgbClr val="FFFFFF"/>
                </a:solidFill>
              </a:rPr>
              <a:t>m</a:t>
            </a:r>
            <a:r>
              <a:rPr sz="2400" b="1" spc="-15" dirty="0">
                <a:solidFill>
                  <a:srgbClr val="FFFFFF"/>
                </a:solidFill>
              </a:rPr>
              <a:t>al</a:t>
            </a:r>
            <a:r>
              <a:rPr sz="2400" b="1" dirty="0">
                <a:solidFill>
                  <a:srgbClr val="FFFFFF"/>
                </a:solidFill>
              </a:rPr>
              <a:t>?</a:t>
            </a:r>
            <a:endParaRPr sz="2400" b="1" dirty="0">
              <a:latin typeface="Cambria Math" panose="02040503050406030204"/>
              <a:cs typeface="Cambria Math" panose="02040503050406030204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solidFill>
                  <a:srgbClr val="FFFFFF"/>
                </a:solidFill>
              </a:rPr>
              <a:t>??</a:t>
            </a:r>
            <a:endParaRPr sz="2400" b="1" dirty="0"/>
          </a:p>
        </p:txBody>
      </p:sp>
      <p:sp>
        <p:nvSpPr>
          <p:cNvPr id="13" name="object 13"/>
          <p:cNvSpPr txBox="1"/>
          <p:nvPr/>
        </p:nvSpPr>
        <p:spPr>
          <a:xfrm>
            <a:off x="11146535" y="6464909"/>
            <a:ext cx="1663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6</a:t>
            </a:fld>
            <a:endParaRPr sz="1200" b="1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04768" y="1993666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A) True </a:t>
            </a:r>
          </a:p>
          <a:p>
            <a:r>
              <a:rPr lang="en-IN" b="1" dirty="0"/>
              <a:t>B) False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B0E1A-A7EC-7D1B-1A97-4340CA8EE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80" dirty="0"/>
              <a:t>Types</a:t>
            </a:r>
            <a:r>
              <a:rPr lang="en-US" spc="-105" dirty="0"/>
              <a:t> </a:t>
            </a:r>
            <a:r>
              <a:rPr lang="en-US" spc="-15" dirty="0"/>
              <a:t>of</a:t>
            </a:r>
            <a:r>
              <a:rPr lang="en-US" spc="-85" dirty="0"/>
              <a:t> </a:t>
            </a:r>
            <a:r>
              <a:rPr lang="en-US" spc="-40" dirty="0"/>
              <a:t>Number</a:t>
            </a:r>
            <a:r>
              <a:rPr lang="en-US" spc="-110" dirty="0"/>
              <a:t> </a:t>
            </a:r>
            <a:r>
              <a:rPr lang="en-US" spc="-60" dirty="0"/>
              <a:t>System:</a:t>
            </a:r>
            <a:r>
              <a:rPr lang="en-US" spc="-90" dirty="0"/>
              <a:t> </a:t>
            </a:r>
            <a:r>
              <a:rPr lang="en-US" spc="-80" dirty="0"/>
              <a:t>COMPARISON</a:t>
            </a:r>
            <a:endParaRPr lang="en-IN"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A276821B-4903-A14C-ACDF-E5C4B9E34BC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16826" y="1366684"/>
            <a:ext cx="6233651" cy="481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1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ECBA62-CF2B-1A5D-C9D7-FEAC30895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503" y="648930"/>
            <a:ext cx="8652387" cy="522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7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4D275-5AC5-0097-FF83-330AF647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Conversion: Decimal to Other Base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180A3-1357-0E4E-04F5-C49FCB173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746" y="1545338"/>
            <a:ext cx="4746523" cy="4351338"/>
          </a:xfrm>
        </p:spPr>
        <p:txBody>
          <a:bodyPr>
            <a:normAutofit/>
          </a:bodyPr>
          <a:lstStyle/>
          <a:p>
            <a:pPr marL="12700" algn="just">
              <a:lnSpc>
                <a:spcPct val="100000"/>
              </a:lnSpc>
              <a:spcBef>
                <a:spcPts val="770"/>
              </a:spcBef>
            </a:pPr>
            <a:r>
              <a:rPr lang="en-US" sz="24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1.</a:t>
            </a:r>
            <a:r>
              <a:rPr lang="en-US" sz="2400" spc="67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Decimal</a:t>
            </a:r>
            <a:r>
              <a:rPr lang="en-US" sz="24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to</a:t>
            </a:r>
            <a:r>
              <a:rPr lang="en-US" sz="24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Binary</a:t>
            </a:r>
            <a:r>
              <a:rPr lang="en-US" sz="24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Conversion:</a:t>
            </a:r>
            <a:endParaRPr lang="en-US" sz="2400" dirty="0">
              <a:latin typeface="Calibri" panose="020F0502020204030204"/>
              <a:cs typeface="Calibri" panose="020F0502020204030204"/>
            </a:endParaRPr>
          </a:p>
          <a:p>
            <a:pPr marL="12700" marR="6985" algn="just">
              <a:lnSpc>
                <a:spcPts val="3030"/>
              </a:lnSpc>
              <a:spcBef>
                <a:spcPts val="1050"/>
              </a:spcBef>
            </a:pPr>
            <a:r>
              <a:rPr lang="en-US" sz="2400" spc="-1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Step</a:t>
            </a:r>
            <a:r>
              <a:rPr lang="en-US" sz="2400" spc="-1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1:</a:t>
            </a:r>
            <a:r>
              <a:rPr lang="en-US" sz="2400" spc="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10" dirty="0">
                <a:latin typeface="Calibri" panose="020F0502020204030204"/>
                <a:cs typeface="Calibri" panose="020F0502020204030204"/>
              </a:rPr>
              <a:t>Continuously</a:t>
            </a:r>
            <a:r>
              <a:rPr lang="en-US" sz="2400" spc="-5" dirty="0">
                <a:latin typeface="Calibri" panose="020F0502020204030204"/>
                <a:cs typeface="Calibri" panose="020F0502020204030204"/>
              </a:rPr>
              <a:t> divide</a:t>
            </a:r>
            <a:r>
              <a:rPr lang="en-US" sz="24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15" dirty="0">
                <a:latin typeface="Calibri" panose="020F0502020204030204"/>
                <a:cs typeface="Calibri" panose="020F0502020204030204"/>
              </a:rPr>
              <a:t>by</a:t>
            </a:r>
            <a:r>
              <a:rPr lang="en-US"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5" dirty="0">
                <a:latin typeface="Calibri" panose="020F0502020204030204"/>
                <a:cs typeface="Calibri" panose="020F0502020204030204"/>
              </a:rPr>
              <a:t>2</a:t>
            </a:r>
            <a:r>
              <a:rPr lang="en-US" sz="24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10" dirty="0">
                <a:latin typeface="Calibri" panose="020F0502020204030204"/>
                <a:cs typeface="Calibri" panose="020F0502020204030204"/>
              </a:rPr>
              <a:t>until </a:t>
            </a:r>
            <a:r>
              <a:rPr lang="en-US"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quotient</a:t>
            </a:r>
            <a:r>
              <a:rPr lang="en-US" sz="2400" spc="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10" dirty="0">
                <a:latin typeface="Calibri" panose="020F0502020204030204"/>
                <a:cs typeface="Calibri" panose="020F0502020204030204"/>
              </a:rPr>
              <a:t>is</a:t>
            </a:r>
            <a:r>
              <a:rPr lang="en-US"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5" dirty="0">
                <a:latin typeface="Calibri" panose="020F0502020204030204"/>
                <a:cs typeface="Calibri" panose="020F0502020204030204"/>
              </a:rPr>
              <a:t>either </a:t>
            </a:r>
            <a:r>
              <a:rPr lang="en-US" sz="24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lang="en-US" sz="2400" spc="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or</a:t>
            </a:r>
            <a:r>
              <a:rPr lang="en-US" sz="2400" spc="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1</a:t>
            </a:r>
            <a:r>
              <a:rPr lang="en-US" sz="2400" spc="-5" dirty="0">
                <a:latin typeface="Calibri" panose="020F0502020204030204"/>
                <a:cs typeface="Calibri" panose="020F0502020204030204"/>
              </a:rPr>
              <a:t>.</a:t>
            </a:r>
            <a:endParaRPr lang="en-US" sz="2400" dirty="0">
              <a:latin typeface="Calibri" panose="020F0502020204030204"/>
              <a:cs typeface="Calibri" panose="020F0502020204030204"/>
            </a:endParaRPr>
          </a:p>
          <a:p>
            <a:pPr marL="12700" marR="5080" algn="just">
              <a:lnSpc>
                <a:spcPts val="3020"/>
              </a:lnSpc>
              <a:spcBef>
                <a:spcPts val="995"/>
              </a:spcBef>
            </a:pPr>
            <a:r>
              <a:rPr lang="en-US" sz="2400" spc="-1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Step</a:t>
            </a:r>
            <a:r>
              <a:rPr lang="en-US" sz="2400" spc="60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2:</a:t>
            </a:r>
            <a:r>
              <a:rPr lang="en-US" sz="2400" spc="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10" dirty="0">
                <a:latin typeface="Calibri" panose="020F0502020204030204"/>
                <a:cs typeface="Calibri" panose="020F0502020204030204"/>
              </a:rPr>
              <a:t>Note</a:t>
            </a:r>
            <a:r>
              <a:rPr lang="en-US"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10" dirty="0">
                <a:latin typeface="Calibri" panose="020F0502020204030204"/>
                <a:cs typeface="Calibri" panose="020F0502020204030204"/>
              </a:rPr>
              <a:t>down</a:t>
            </a:r>
            <a:r>
              <a:rPr lang="en-US" sz="2400" spc="-5" dirty="0">
                <a:latin typeface="Calibri" panose="020F0502020204030204"/>
                <a:cs typeface="Calibri" panose="020F0502020204030204"/>
              </a:rPr>
              <a:t> the</a:t>
            </a:r>
            <a:r>
              <a:rPr lang="en-US" sz="24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remainder </a:t>
            </a:r>
            <a:r>
              <a:rPr lang="en-US" sz="24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10" dirty="0">
                <a:latin typeface="Calibri" panose="020F0502020204030204"/>
                <a:cs typeface="Calibri" panose="020F0502020204030204"/>
              </a:rPr>
              <a:t>corresponding</a:t>
            </a:r>
            <a:r>
              <a:rPr lang="en-US" sz="24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lang="en-US" sz="2400" spc="-5" dirty="0">
                <a:latin typeface="Calibri" panose="020F0502020204030204"/>
                <a:cs typeface="Calibri" panose="020F0502020204030204"/>
              </a:rPr>
              <a:t> each</a:t>
            </a:r>
            <a:r>
              <a:rPr lang="en-US" sz="24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10" dirty="0">
                <a:latin typeface="Calibri" panose="020F0502020204030204"/>
                <a:cs typeface="Calibri" panose="020F0502020204030204"/>
              </a:rPr>
              <a:t>division.</a:t>
            </a:r>
            <a:endParaRPr lang="en-US" sz="2400" dirty="0">
              <a:latin typeface="Calibri" panose="020F0502020204030204"/>
              <a:cs typeface="Calibri" panose="020F0502020204030204"/>
            </a:endParaRPr>
          </a:p>
          <a:p>
            <a:pPr marL="12700" marR="5080" algn="just">
              <a:lnSpc>
                <a:spcPts val="3020"/>
              </a:lnSpc>
              <a:spcBef>
                <a:spcPts val="1005"/>
              </a:spcBef>
            </a:pPr>
            <a:r>
              <a:rPr lang="en-US" sz="2400" spc="-1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Step </a:t>
            </a:r>
            <a:r>
              <a:rPr lang="en-US" sz="2400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3: </a:t>
            </a:r>
            <a:r>
              <a:rPr lang="en-US" sz="24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lang="en-US" sz="2400" spc="-20" dirty="0">
                <a:latin typeface="Calibri" panose="020F0502020204030204"/>
                <a:cs typeface="Calibri" panose="020F0502020204030204"/>
              </a:rPr>
              <a:t>pattern </a:t>
            </a:r>
            <a:r>
              <a:rPr lang="en-US" sz="24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lang="en-US" sz="2400" spc="-65" dirty="0">
                <a:latin typeface="Calibri" panose="020F0502020204030204"/>
                <a:cs typeface="Calibri" panose="020F0502020204030204"/>
              </a:rPr>
              <a:t>1’s </a:t>
            </a:r>
            <a:r>
              <a:rPr lang="en-US" sz="2400" dirty="0">
                <a:latin typeface="Calibri" panose="020F0502020204030204"/>
                <a:cs typeface="Calibri" panose="020F0502020204030204"/>
              </a:rPr>
              <a:t>and </a:t>
            </a:r>
            <a:r>
              <a:rPr lang="en-US" sz="2400" spc="-60" dirty="0">
                <a:latin typeface="Calibri" panose="020F0502020204030204"/>
                <a:cs typeface="Calibri" panose="020F0502020204030204"/>
              </a:rPr>
              <a:t>0’s </a:t>
            </a:r>
            <a:r>
              <a:rPr lang="en-US" sz="2400" spc="-15" dirty="0">
                <a:latin typeface="Calibri" panose="020F0502020204030204"/>
                <a:cs typeface="Calibri" panose="020F0502020204030204"/>
              </a:rPr>
              <a:t>at </a:t>
            </a:r>
            <a:r>
              <a:rPr lang="en-US" sz="24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lang="en-US" sz="24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10" dirty="0">
                <a:latin typeface="Calibri" panose="020F0502020204030204"/>
                <a:cs typeface="Calibri" panose="020F0502020204030204"/>
              </a:rPr>
              <a:t>remainder</a:t>
            </a:r>
            <a:r>
              <a:rPr lang="en-US"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10" dirty="0">
                <a:latin typeface="Calibri" panose="020F0502020204030204"/>
                <a:cs typeface="Calibri" panose="020F0502020204030204"/>
              </a:rPr>
              <a:t>column</a:t>
            </a:r>
            <a:r>
              <a:rPr lang="en-US"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15" dirty="0">
                <a:latin typeface="Calibri" panose="020F0502020204030204"/>
                <a:cs typeface="Calibri" panose="020F0502020204030204"/>
              </a:rPr>
              <a:t>represented</a:t>
            </a:r>
            <a:r>
              <a:rPr lang="en-US" sz="2400" spc="60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15" dirty="0">
                <a:latin typeface="Calibri" panose="020F0502020204030204"/>
                <a:cs typeface="Calibri" panose="020F0502020204030204"/>
              </a:rPr>
              <a:t>from </a:t>
            </a:r>
            <a:r>
              <a:rPr lang="en-US"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bottom </a:t>
            </a:r>
            <a:r>
              <a:rPr lang="en-US" sz="24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to top </a:t>
            </a:r>
            <a:r>
              <a:rPr lang="en-US" sz="2400" spc="-15" dirty="0">
                <a:latin typeface="Calibri" panose="020F0502020204030204"/>
                <a:cs typeface="Calibri" panose="020F0502020204030204"/>
              </a:rPr>
              <a:t>represents </a:t>
            </a:r>
            <a:r>
              <a:rPr lang="en-US" sz="24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lang="en-US" sz="2400" spc="-10" dirty="0">
                <a:latin typeface="Calibri" panose="020F0502020204030204"/>
                <a:cs typeface="Calibri" panose="020F0502020204030204"/>
              </a:rPr>
              <a:t>equivalent </a:t>
            </a:r>
            <a:r>
              <a:rPr lang="en-US"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10" dirty="0">
                <a:latin typeface="Calibri" panose="020F0502020204030204"/>
                <a:cs typeface="Calibri" panose="020F0502020204030204"/>
              </a:rPr>
              <a:t>binary</a:t>
            </a:r>
            <a:r>
              <a:rPr lang="en-US"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50" dirty="0">
                <a:latin typeface="Calibri" panose="020F0502020204030204"/>
                <a:cs typeface="Calibri" panose="020F0502020204030204"/>
              </a:rPr>
              <a:t>number.</a:t>
            </a:r>
            <a:endParaRPr lang="en-US" sz="2400" dirty="0">
              <a:latin typeface="Calibri" panose="020F0502020204030204"/>
              <a:cs typeface="Calibri" panose="020F0502020204030204"/>
            </a:endParaRPr>
          </a:p>
          <a:p>
            <a:endParaRPr lang="en-IN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D2DA6F2-9B78-4E36-D7B5-2969DABF7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815" y="1545338"/>
            <a:ext cx="5890770" cy="39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473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7556</TotalTime>
  <Words>1819</Words>
  <Application>Microsoft Office PowerPoint</Application>
  <PresentationFormat>Widescreen</PresentationFormat>
  <Paragraphs>319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1" baseType="lpstr">
      <vt:lpstr>Aptos</vt:lpstr>
      <vt:lpstr>Aptos Display</vt:lpstr>
      <vt:lpstr>Arial</vt:lpstr>
      <vt:lpstr>Arial Black</vt:lpstr>
      <vt:lpstr>Calibri</vt:lpstr>
      <vt:lpstr>Calibri Light</vt:lpstr>
      <vt:lpstr>Cambria Math</vt:lpstr>
      <vt:lpstr>inherit</vt:lpstr>
      <vt:lpstr>Montserrat</vt:lpstr>
      <vt:lpstr>Nunito</vt:lpstr>
      <vt:lpstr>Nunito Sans</vt:lpstr>
      <vt:lpstr>Open Sans</vt:lpstr>
      <vt:lpstr>Poppins</vt:lpstr>
      <vt:lpstr>system-ui</vt:lpstr>
      <vt:lpstr>Times New Roman</vt:lpstr>
      <vt:lpstr>Verdana</vt:lpstr>
      <vt:lpstr>Wingdings</vt:lpstr>
      <vt:lpstr>1_Office Theme</vt:lpstr>
      <vt:lpstr>UNIT-3 Number System </vt:lpstr>
      <vt:lpstr>PowerPoint Presentation</vt:lpstr>
      <vt:lpstr>PowerPoint Presentation</vt:lpstr>
      <vt:lpstr>PowerPoint Presentation</vt:lpstr>
      <vt:lpstr>IS (𝟐𝟖𝟗𝟏)8 is octal ???</vt:lpstr>
      <vt:lpstr>IS (𝟐𝟖𝟗𝟏) 𝟏𝟔  is  Hexadecimal? ??</vt:lpstr>
      <vt:lpstr>Types of Number System: COMPARISON</vt:lpstr>
      <vt:lpstr>PowerPoint Presentation</vt:lpstr>
      <vt:lpstr>Number Conversion: Decimal to Other Base</vt:lpstr>
      <vt:lpstr>PowerPoint Presentation</vt:lpstr>
      <vt:lpstr>Try Yourself</vt:lpstr>
      <vt:lpstr>Number System: Base Conversion with Fractions</vt:lpstr>
      <vt:lpstr> Ex2 :Convert decimal number 0.75 into binary form </vt:lpstr>
      <vt:lpstr>Try Yourself</vt:lpstr>
      <vt:lpstr>Explanation Slide</vt:lpstr>
      <vt:lpstr>Ex 3: Convert (177)10 to octal equivalent</vt:lpstr>
      <vt:lpstr>Ex4: Convert  (0.1640625)10 to octal</vt:lpstr>
      <vt:lpstr>Ex 4: Convert decimal number 122810 into hex</vt:lpstr>
      <vt:lpstr>QUICK QUIZ (POLL)</vt:lpstr>
      <vt:lpstr>Ex 6: Convert (152.25)10 Hexadecimal</vt:lpstr>
      <vt:lpstr>QUICK QUIZ (POLL)</vt:lpstr>
      <vt:lpstr>Number System: Base Conversion</vt:lpstr>
      <vt:lpstr>Number System: Base Conversion</vt:lpstr>
      <vt:lpstr>QUICK QUIZ (POLL)</vt:lpstr>
      <vt:lpstr>Number System: Base Conversion with Fractions</vt:lpstr>
      <vt:lpstr>Number System: Base Conversion with Fractions</vt:lpstr>
      <vt:lpstr>Try Yourself</vt:lpstr>
      <vt:lpstr>PowerPoint Presentation</vt:lpstr>
      <vt:lpstr>Number System: Base Conversion</vt:lpstr>
      <vt:lpstr>QUICK QUIZ (POLL)</vt:lpstr>
      <vt:lpstr>PowerPoint Presentation</vt:lpstr>
      <vt:lpstr>Number System: Base Conversion</vt:lpstr>
      <vt:lpstr>QUICK QUIZ (POLL)</vt:lpstr>
      <vt:lpstr>QUICK QUIZ (POLL)</vt:lpstr>
      <vt:lpstr>Binary to Octal Conversion </vt:lpstr>
      <vt:lpstr>Octal to Binary Conversion </vt:lpstr>
      <vt:lpstr>Binary to Hexadecimal Conversion</vt:lpstr>
      <vt:lpstr>Ex-1 Convert (110111110111.1100)2 to hexadecimal</vt:lpstr>
      <vt:lpstr>Hexadecimal to Binary Conversion</vt:lpstr>
      <vt:lpstr>Octal to Hexadecimal Conversion</vt:lpstr>
      <vt:lpstr>POLL</vt:lpstr>
      <vt:lpstr>Practice Question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lovi raj gupta</dc:creator>
  <cp:lastModifiedBy>kumud.2804@outlook.com</cp:lastModifiedBy>
  <cp:revision>21</cp:revision>
  <dcterms:created xsi:type="dcterms:W3CDTF">2024-12-19T08:47:23Z</dcterms:created>
  <dcterms:modified xsi:type="dcterms:W3CDTF">2025-07-17T06:38:52Z</dcterms:modified>
</cp:coreProperties>
</file>