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21" r:id="rId2"/>
    <p:sldId id="311" r:id="rId3"/>
    <p:sldId id="312" r:id="rId4"/>
    <p:sldId id="310" r:id="rId5"/>
    <p:sldId id="317" r:id="rId6"/>
    <p:sldId id="309" r:id="rId7"/>
    <p:sldId id="313" r:id="rId8"/>
    <p:sldId id="314" r:id="rId9"/>
    <p:sldId id="315" r:id="rId10"/>
    <p:sldId id="316" r:id="rId11"/>
    <p:sldId id="318" r:id="rId12"/>
    <p:sldId id="308" r:id="rId13"/>
    <p:sldId id="307" r:id="rId14"/>
    <p:sldId id="319" r:id="rId15"/>
    <p:sldId id="320" r:id="rId16"/>
    <p:sldId id="616" r:id="rId17"/>
    <p:sldId id="617" r:id="rId18"/>
    <p:sldId id="657" r:id="rId19"/>
    <p:sldId id="618" r:id="rId20"/>
    <p:sldId id="678" r:id="rId21"/>
    <p:sldId id="708" r:id="rId22"/>
    <p:sldId id="709" r:id="rId23"/>
    <p:sldId id="710" r:id="rId24"/>
    <p:sldId id="711" r:id="rId25"/>
    <p:sldId id="712" r:id="rId26"/>
    <p:sldId id="713" r:id="rId27"/>
    <p:sldId id="7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ky saxena" userId="5d58be8f6810c34f" providerId="LiveId" clId="{2567A4D3-606F-4D86-93F7-5DFD67DA809B}"/>
    <pc:docChg chg="delSld modSld delMainMaster">
      <pc:chgData name="shanky saxena" userId="5d58be8f6810c34f" providerId="LiveId" clId="{2567A4D3-606F-4D86-93F7-5DFD67DA809B}" dt="2025-01-10T07:21:39.543" v="38" actId="47"/>
      <pc:docMkLst>
        <pc:docMk/>
      </pc:docMkLst>
      <pc:sldChg chg="del">
        <pc:chgData name="shanky saxena" userId="5d58be8f6810c34f" providerId="LiveId" clId="{2567A4D3-606F-4D86-93F7-5DFD67DA809B}" dt="2025-01-10T07:21:39.543" v="38" actId="47"/>
        <pc:sldMkLst>
          <pc:docMk/>
          <pc:sldMk cId="3470899431" sldId="256"/>
        </pc:sldMkLst>
      </pc:sldChg>
      <pc:sldChg chg="del">
        <pc:chgData name="shanky saxena" userId="5d58be8f6810c34f" providerId="LiveId" clId="{2567A4D3-606F-4D86-93F7-5DFD67DA809B}" dt="2025-01-10T07:14:03.988" v="25" actId="47"/>
        <pc:sldMkLst>
          <pc:docMk/>
          <pc:sldMk cId="0" sldId="280"/>
        </pc:sldMkLst>
      </pc:sldChg>
      <pc:sldChg chg="del">
        <pc:chgData name="shanky saxena" userId="5d58be8f6810c34f" providerId="LiveId" clId="{2567A4D3-606F-4D86-93F7-5DFD67DA809B}" dt="2025-01-10T07:14:04.032" v="26" actId="47"/>
        <pc:sldMkLst>
          <pc:docMk/>
          <pc:sldMk cId="0" sldId="281"/>
        </pc:sldMkLst>
      </pc:sldChg>
      <pc:sldChg chg="del">
        <pc:chgData name="shanky saxena" userId="5d58be8f6810c34f" providerId="LiveId" clId="{2567A4D3-606F-4D86-93F7-5DFD67DA809B}" dt="2025-01-10T07:14:04.239" v="33" actId="47"/>
        <pc:sldMkLst>
          <pc:docMk/>
          <pc:sldMk cId="0" sldId="286"/>
        </pc:sldMkLst>
      </pc:sldChg>
      <pc:sldChg chg="del">
        <pc:chgData name="shanky saxena" userId="5d58be8f6810c34f" providerId="LiveId" clId="{2567A4D3-606F-4D86-93F7-5DFD67DA809B}" dt="2025-01-10T07:14:04.278" v="34" actId="47"/>
        <pc:sldMkLst>
          <pc:docMk/>
          <pc:sldMk cId="0" sldId="300"/>
        </pc:sldMkLst>
      </pc:sldChg>
      <pc:sldChg chg="del">
        <pc:chgData name="shanky saxena" userId="5d58be8f6810c34f" providerId="LiveId" clId="{2567A4D3-606F-4D86-93F7-5DFD67DA809B}" dt="2025-01-10T07:14:04.071" v="27" actId="47"/>
        <pc:sldMkLst>
          <pc:docMk/>
          <pc:sldMk cId="0" sldId="304"/>
        </pc:sldMkLst>
      </pc:sldChg>
      <pc:sldChg chg="del">
        <pc:chgData name="shanky saxena" userId="5d58be8f6810c34f" providerId="LiveId" clId="{2567A4D3-606F-4D86-93F7-5DFD67DA809B}" dt="2025-01-10T07:14:04.096" v="28" actId="47"/>
        <pc:sldMkLst>
          <pc:docMk/>
          <pc:sldMk cId="0" sldId="305"/>
        </pc:sldMkLst>
      </pc:sldChg>
      <pc:sldChg chg="del">
        <pc:chgData name="shanky saxena" userId="5d58be8f6810c34f" providerId="LiveId" clId="{2567A4D3-606F-4D86-93F7-5DFD67DA809B}" dt="2025-01-10T07:14:02.209" v="14" actId="47"/>
        <pc:sldMkLst>
          <pc:docMk/>
          <pc:sldMk cId="0" sldId="317"/>
        </pc:sldMkLst>
      </pc:sldChg>
      <pc:sldChg chg="del">
        <pc:chgData name="shanky saxena" userId="5d58be8f6810c34f" providerId="LiveId" clId="{2567A4D3-606F-4D86-93F7-5DFD67DA809B}" dt="2025-01-10T07:14:02.705" v="15" actId="47"/>
        <pc:sldMkLst>
          <pc:docMk/>
          <pc:sldMk cId="0" sldId="318"/>
        </pc:sldMkLst>
      </pc:sldChg>
      <pc:sldChg chg="del">
        <pc:chgData name="shanky saxena" userId="5d58be8f6810c34f" providerId="LiveId" clId="{2567A4D3-606F-4D86-93F7-5DFD67DA809B}" dt="2025-01-10T07:14:02.757" v="16" actId="47"/>
        <pc:sldMkLst>
          <pc:docMk/>
          <pc:sldMk cId="0" sldId="319"/>
        </pc:sldMkLst>
      </pc:sldChg>
      <pc:sldChg chg="del">
        <pc:chgData name="shanky saxena" userId="5d58be8f6810c34f" providerId="LiveId" clId="{2567A4D3-606F-4D86-93F7-5DFD67DA809B}" dt="2025-01-10T07:14:03.370" v="23" actId="47"/>
        <pc:sldMkLst>
          <pc:docMk/>
          <pc:sldMk cId="0" sldId="324"/>
        </pc:sldMkLst>
      </pc:sldChg>
      <pc:sldChg chg="del">
        <pc:chgData name="shanky saxena" userId="5d58be8f6810c34f" providerId="LiveId" clId="{2567A4D3-606F-4D86-93F7-5DFD67DA809B}" dt="2025-01-10T07:14:03.900" v="24" actId="47"/>
        <pc:sldMkLst>
          <pc:docMk/>
          <pc:sldMk cId="0" sldId="325"/>
        </pc:sldMkLst>
      </pc:sldChg>
      <pc:sldChg chg="del">
        <pc:chgData name="shanky saxena" userId="5d58be8f6810c34f" providerId="LiveId" clId="{2567A4D3-606F-4D86-93F7-5DFD67DA809B}" dt="2025-01-10T07:14:02.935" v="19" actId="47"/>
        <pc:sldMkLst>
          <pc:docMk/>
          <pc:sldMk cId="0" sldId="343"/>
        </pc:sldMkLst>
      </pc:sldChg>
      <pc:sldChg chg="del">
        <pc:chgData name="shanky saxena" userId="5d58be8f6810c34f" providerId="LiveId" clId="{2567A4D3-606F-4D86-93F7-5DFD67DA809B}" dt="2025-01-10T07:14:02.875" v="18" actId="47"/>
        <pc:sldMkLst>
          <pc:docMk/>
          <pc:sldMk cId="0" sldId="346"/>
        </pc:sldMkLst>
      </pc:sldChg>
      <pc:sldChg chg="del">
        <pc:chgData name="shanky saxena" userId="5d58be8f6810c34f" providerId="LiveId" clId="{2567A4D3-606F-4D86-93F7-5DFD67DA809B}" dt="2025-01-10T07:14:03.057" v="21" actId="47"/>
        <pc:sldMkLst>
          <pc:docMk/>
          <pc:sldMk cId="0" sldId="351"/>
        </pc:sldMkLst>
      </pc:sldChg>
      <pc:sldChg chg="del">
        <pc:chgData name="shanky saxena" userId="5d58be8f6810c34f" providerId="LiveId" clId="{2567A4D3-606F-4D86-93F7-5DFD67DA809B}" dt="2025-01-10T07:14:02.988" v="20" actId="47"/>
        <pc:sldMkLst>
          <pc:docMk/>
          <pc:sldMk cId="0" sldId="355"/>
        </pc:sldMkLst>
      </pc:sldChg>
      <pc:sldChg chg="del">
        <pc:chgData name="shanky saxena" userId="5d58be8f6810c34f" providerId="LiveId" clId="{2567A4D3-606F-4D86-93F7-5DFD67DA809B}" dt="2025-01-10T07:14:04.121" v="29" actId="47"/>
        <pc:sldMkLst>
          <pc:docMk/>
          <pc:sldMk cId="0" sldId="357"/>
        </pc:sldMkLst>
      </pc:sldChg>
      <pc:sldChg chg="del">
        <pc:chgData name="shanky saxena" userId="5d58be8f6810c34f" providerId="LiveId" clId="{2567A4D3-606F-4D86-93F7-5DFD67DA809B}" dt="2025-01-10T07:14:04.148" v="30" actId="47"/>
        <pc:sldMkLst>
          <pc:docMk/>
          <pc:sldMk cId="0" sldId="361"/>
        </pc:sldMkLst>
      </pc:sldChg>
      <pc:sldChg chg="del">
        <pc:chgData name="shanky saxena" userId="5d58be8f6810c34f" providerId="LiveId" clId="{2567A4D3-606F-4D86-93F7-5DFD67DA809B}" dt="2025-01-10T07:14:04.171" v="31" actId="47"/>
        <pc:sldMkLst>
          <pc:docMk/>
          <pc:sldMk cId="0" sldId="363"/>
        </pc:sldMkLst>
      </pc:sldChg>
      <pc:sldChg chg="del">
        <pc:chgData name="shanky saxena" userId="5d58be8f6810c34f" providerId="LiveId" clId="{2567A4D3-606F-4D86-93F7-5DFD67DA809B}" dt="2025-01-10T07:14:04.208" v="32" actId="47"/>
        <pc:sldMkLst>
          <pc:docMk/>
          <pc:sldMk cId="0" sldId="364"/>
        </pc:sldMkLst>
      </pc:sldChg>
      <pc:sldChg chg="del">
        <pc:chgData name="shanky saxena" userId="5d58be8f6810c34f" providerId="LiveId" clId="{2567A4D3-606F-4D86-93F7-5DFD67DA809B}" dt="2025-01-10T07:14:04.311" v="35" actId="47"/>
        <pc:sldMkLst>
          <pc:docMk/>
          <pc:sldMk cId="0" sldId="375"/>
        </pc:sldMkLst>
      </pc:sldChg>
      <pc:sldChg chg="del">
        <pc:chgData name="shanky saxena" userId="5d58be8f6810c34f" providerId="LiveId" clId="{2567A4D3-606F-4D86-93F7-5DFD67DA809B}" dt="2025-01-10T07:14:02.819" v="17" actId="47"/>
        <pc:sldMkLst>
          <pc:docMk/>
          <pc:sldMk cId="3504267042" sldId="4016"/>
        </pc:sldMkLst>
      </pc:sldChg>
      <pc:sldChg chg="del">
        <pc:chgData name="shanky saxena" userId="5d58be8f6810c34f" providerId="LiveId" clId="{2567A4D3-606F-4D86-93F7-5DFD67DA809B}" dt="2025-01-10T07:14:03.116" v="22" actId="47"/>
        <pc:sldMkLst>
          <pc:docMk/>
          <pc:sldMk cId="650054326" sldId="4025"/>
        </pc:sldMkLst>
      </pc:sldChg>
      <pc:sldChg chg="del">
        <pc:chgData name="shanky saxena" userId="5d58be8f6810c34f" providerId="LiveId" clId="{2567A4D3-606F-4D86-93F7-5DFD67DA809B}" dt="2025-01-10T07:14:04.328" v="36" actId="47"/>
        <pc:sldMkLst>
          <pc:docMk/>
          <pc:sldMk cId="4162947862" sldId="4028"/>
        </pc:sldMkLst>
      </pc:sldChg>
      <pc:sldChg chg="modSp">
        <pc:chgData name="shanky saxena" userId="5d58be8f6810c34f" providerId="LiveId" clId="{2567A4D3-606F-4D86-93F7-5DFD67DA809B}" dt="2025-01-10T07:13:25.765" v="13" actId="1037"/>
        <pc:sldMkLst>
          <pc:docMk/>
          <pc:sldMk cId="0" sldId="4037"/>
        </pc:sldMkLst>
        <pc:picChg chg="mod">
          <ac:chgData name="shanky saxena" userId="5d58be8f6810c34f" providerId="LiveId" clId="{2567A4D3-606F-4D86-93F7-5DFD67DA809B}" dt="2025-01-10T07:13:25.765" v="13" actId="1037"/>
          <ac:picMkLst>
            <pc:docMk/>
            <pc:sldMk cId="0" sldId="4037"/>
            <ac:picMk id="47107" creationId="{FA6FF49F-6BBD-4F40-BE5D-A40B175992BF}"/>
          </ac:picMkLst>
        </pc:picChg>
      </pc:sldChg>
      <pc:sldChg chg="del">
        <pc:chgData name="shanky saxena" userId="5d58be8f6810c34f" providerId="LiveId" clId="{2567A4D3-606F-4D86-93F7-5DFD67DA809B}" dt="2025-01-10T07:14:04.349" v="37" actId="47"/>
        <pc:sldMkLst>
          <pc:docMk/>
          <pc:sldMk cId="1269075874" sldId="4039"/>
        </pc:sldMkLst>
      </pc:sldChg>
      <pc:sldMasterChg chg="del delSldLayout">
        <pc:chgData name="shanky saxena" userId="5d58be8f6810c34f" providerId="LiveId" clId="{2567A4D3-606F-4D86-93F7-5DFD67DA809B}" dt="2025-01-10T07:21:39.543" v="38" actId="47"/>
        <pc:sldMasterMkLst>
          <pc:docMk/>
          <pc:sldMasterMk cId="2025305264" sldId="2147483648"/>
        </pc:sldMasterMkLst>
        <pc:sldLayoutChg chg="del">
          <pc:chgData name="shanky saxena" userId="5d58be8f6810c34f" providerId="LiveId" clId="{2567A4D3-606F-4D86-93F7-5DFD67DA809B}" dt="2025-01-10T07:21:39.543" v="38" actId="47"/>
          <pc:sldLayoutMkLst>
            <pc:docMk/>
            <pc:sldMasterMk cId="2025305264" sldId="2147483648"/>
            <pc:sldLayoutMk cId="2277745077" sldId="2147483649"/>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389270234" sldId="2147483650"/>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119342128" sldId="2147483651"/>
          </pc:sldLayoutMkLst>
        </pc:sldLayoutChg>
        <pc:sldLayoutChg chg="del">
          <pc:chgData name="shanky saxena" userId="5d58be8f6810c34f" providerId="LiveId" clId="{2567A4D3-606F-4D86-93F7-5DFD67DA809B}" dt="2025-01-10T07:21:39.543" v="38" actId="47"/>
          <pc:sldLayoutMkLst>
            <pc:docMk/>
            <pc:sldMasterMk cId="2025305264" sldId="2147483648"/>
            <pc:sldLayoutMk cId="1704933507" sldId="2147483652"/>
          </pc:sldLayoutMkLst>
        </pc:sldLayoutChg>
        <pc:sldLayoutChg chg="del">
          <pc:chgData name="shanky saxena" userId="5d58be8f6810c34f" providerId="LiveId" clId="{2567A4D3-606F-4D86-93F7-5DFD67DA809B}" dt="2025-01-10T07:21:39.543" v="38" actId="47"/>
          <pc:sldLayoutMkLst>
            <pc:docMk/>
            <pc:sldMasterMk cId="2025305264" sldId="2147483648"/>
            <pc:sldLayoutMk cId="1061896999" sldId="2147483653"/>
          </pc:sldLayoutMkLst>
        </pc:sldLayoutChg>
        <pc:sldLayoutChg chg="del">
          <pc:chgData name="shanky saxena" userId="5d58be8f6810c34f" providerId="LiveId" clId="{2567A4D3-606F-4D86-93F7-5DFD67DA809B}" dt="2025-01-10T07:21:39.543" v="38" actId="47"/>
          <pc:sldLayoutMkLst>
            <pc:docMk/>
            <pc:sldMasterMk cId="2025305264" sldId="2147483648"/>
            <pc:sldLayoutMk cId="1938478659" sldId="2147483654"/>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010354214" sldId="2147483655"/>
          </pc:sldLayoutMkLst>
        </pc:sldLayoutChg>
        <pc:sldLayoutChg chg="del">
          <pc:chgData name="shanky saxena" userId="5d58be8f6810c34f" providerId="LiveId" clId="{2567A4D3-606F-4D86-93F7-5DFD67DA809B}" dt="2025-01-10T07:21:39.543" v="38" actId="47"/>
          <pc:sldLayoutMkLst>
            <pc:docMk/>
            <pc:sldMasterMk cId="2025305264" sldId="2147483648"/>
            <pc:sldLayoutMk cId="2502290106" sldId="2147483656"/>
          </pc:sldLayoutMkLst>
        </pc:sldLayoutChg>
        <pc:sldLayoutChg chg="del">
          <pc:chgData name="shanky saxena" userId="5d58be8f6810c34f" providerId="LiveId" clId="{2567A4D3-606F-4D86-93F7-5DFD67DA809B}" dt="2025-01-10T07:21:39.543" v="38" actId="47"/>
          <pc:sldLayoutMkLst>
            <pc:docMk/>
            <pc:sldMasterMk cId="2025305264" sldId="2147483648"/>
            <pc:sldLayoutMk cId="73846977" sldId="2147483657"/>
          </pc:sldLayoutMkLst>
        </pc:sldLayoutChg>
        <pc:sldLayoutChg chg="del">
          <pc:chgData name="shanky saxena" userId="5d58be8f6810c34f" providerId="LiveId" clId="{2567A4D3-606F-4D86-93F7-5DFD67DA809B}" dt="2025-01-10T07:21:39.543" v="38" actId="47"/>
          <pc:sldLayoutMkLst>
            <pc:docMk/>
            <pc:sldMasterMk cId="2025305264" sldId="2147483648"/>
            <pc:sldLayoutMk cId="4133147824" sldId="2147483658"/>
          </pc:sldLayoutMkLst>
        </pc:sldLayoutChg>
        <pc:sldLayoutChg chg="del">
          <pc:chgData name="shanky saxena" userId="5d58be8f6810c34f" providerId="LiveId" clId="{2567A4D3-606F-4D86-93F7-5DFD67DA809B}" dt="2025-01-10T07:21:39.543" v="38" actId="47"/>
          <pc:sldLayoutMkLst>
            <pc:docMk/>
            <pc:sldMasterMk cId="2025305264" sldId="2147483648"/>
            <pc:sldLayoutMk cId="365003993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2C4EA-203D-4090-AE73-3B3A2066370F}" type="datetimeFigureOut">
              <a:rPr lang="en-IN" smtClean="0"/>
              <a:t>15-01-2025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B3FA4-D558-4E0A-B1C4-E63FAF12E554}" type="slidenum">
              <a:rPr lang="en-IN" smtClean="0"/>
              <a:t>‹#›</a:t>
            </a:fld>
            <a:endParaRPr lang="en-IN"/>
          </a:p>
        </p:txBody>
      </p:sp>
    </p:spTree>
    <p:extLst>
      <p:ext uri="{BB962C8B-B14F-4D97-AF65-F5344CB8AC3E}">
        <p14:creationId xmlns:p14="http://schemas.microsoft.com/office/powerpoint/2010/main" val="147953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454A-B50B-99CF-5F2C-9914471B2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4E906C5-4742-264F-78E1-18B014E03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A54A67-BCE4-0B38-9F85-498463408FE3}"/>
              </a:ext>
            </a:extLst>
          </p:cNvPr>
          <p:cNvSpPr>
            <a:spLocks noGrp="1"/>
          </p:cNvSpPr>
          <p:nvPr>
            <p:ph type="dt" sz="half" idx="10"/>
          </p:nvPr>
        </p:nvSpPr>
        <p:spPr/>
        <p:txBody>
          <a:bodyPr/>
          <a:lstStyle/>
          <a:p>
            <a:fld id="{5730D755-B304-415C-BF83-4211965A8CDC}" type="datetime1">
              <a:rPr lang="en-IN" smtClean="0"/>
              <a:t>15-01-2025</a:t>
            </a:fld>
            <a:endParaRPr lang="en-IN"/>
          </a:p>
        </p:txBody>
      </p:sp>
      <p:sp>
        <p:nvSpPr>
          <p:cNvPr id="5" name="Footer Placeholder 4">
            <a:extLst>
              <a:ext uri="{FF2B5EF4-FFF2-40B4-BE49-F238E27FC236}">
                <a16:creationId xmlns:a16="http://schemas.microsoft.com/office/drawing/2014/main" id="{77E1F8AC-443C-1ECA-AB44-6EBF6FD036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ADF0F3-AEC5-C9B9-7171-1B6A033D088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18960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83F6F-8F6C-7195-27A7-50671BA45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BFE7027-CB64-2D79-C450-A50A1A1A5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CA3577A-646B-877F-ACC8-447532FEA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BA6D9-4ADB-E95F-6717-B7292C01F6B7}"/>
              </a:ext>
            </a:extLst>
          </p:cNvPr>
          <p:cNvSpPr>
            <a:spLocks noGrp="1"/>
          </p:cNvSpPr>
          <p:nvPr>
            <p:ph type="dt" sz="half" idx="10"/>
          </p:nvPr>
        </p:nvSpPr>
        <p:spPr/>
        <p:txBody>
          <a:bodyPr/>
          <a:lstStyle/>
          <a:p>
            <a:fld id="{8EB899BD-94AB-4D8E-9C1E-CFC5E0DA6DBB}" type="datetime1">
              <a:rPr lang="en-IN" smtClean="0"/>
              <a:t>15-01-2025</a:t>
            </a:fld>
            <a:endParaRPr lang="en-IN"/>
          </a:p>
        </p:txBody>
      </p:sp>
      <p:sp>
        <p:nvSpPr>
          <p:cNvPr id="6" name="Footer Placeholder 5">
            <a:extLst>
              <a:ext uri="{FF2B5EF4-FFF2-40B4-BE49-F238E27FC236}">
                <a16:creationId xmlns:a16="http://schemas.microsoft.com/office/drawing/2014/main" id="{6660814B-405F-B37D-4F5F-B70E8488DE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D74CF4-2834-8D90-41B2-3FFB1D4BB5A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52403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2A8B3-3C5F-769E-BE44-7FCB772A83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6DCE24B-7910-B2E8-C9C8-E2F93AFB81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0D1D4F-E585-8CF2-AC0F-F3EA4F0C4BE5}"/>
              </a:ext>
            </a:extLst>
          </p:cNvPr>
          <p:cNvSpPr>
            <a:spLocks noGrp="1"/>
          </p:cNvSpPr>
          <p:nvPr>
            <p:ph type="dt" sz="half" idx="10"/>
          </p:nvPr>
        </p:nvSpPr>
        <p:spPr/>
        <p:txBody>
          <a:bodyPr/>
          <a:lstStyle/>
          <a:p>
            <a:fld id="{EAA5DBA1-FC40-4576-9521-399351E6DCA7}" type="datetime1">
              <a:rPr lang="en-IN" smtClean="0"/>
              <a:t>15-01-2025</a:t>
            </a:fld>
            <a:endParaRPr lang="en-IN"/>
          </a:p>
        </p:txBody>
      </p:sp>
      <p:sp>
        <p:nvSpPr>
          <p:cNvPr id="5" name="Footer Placeholder 4">
            <a:extLst>
              <a:ext uri="{FF2B5EF4-FFF2-40B4-BE49-F238E27FC236}">
                <a16:creationId xmlns:a16="http://schemas.microsoft.com/office/drawing/2014/main" id="{B91C96A0-30C4-BF0C-B817-DF0BA33BBD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C19994-D6D6-8277-D64E-72F4CB96CB0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717674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9352556"/>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3DA-CBC5-58B5-65B8-9D38B353F9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6B5CF5-59AF-DD83-C89A-DF31B5195C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84E04A-0F9D-BFA3-1170-4193E83A918B}"/>
              </a:ext>
            </a:extLst>
          </p:cNvPr>
          <p:cNvSpPr>
            <a:spLocks noGrp="1"/>
          </p:cNvSpPr>
          <p:nvPr>
            <p:ph type="dt" sz="half" idx="10"/>
          </p:nvPr>
        </p:nvSpPr>
        <p:spPr/>
        <p:txBody>
          <a:bodyPr/>
          <a:lstStyle/>
          <a:p>
            <a:fld id="{34566409-0996-46F8-B5B3-CE802B1ACD08}" type="datetime1">
              <a:rPr lang="en-IN" smtClean="0"/>
              <a:t>15-01-2025</a:t>
            </a:fld>
            <a:endParaRPr lang="en-IN"/>
          </a:p>
        </p:txBody>
      </p:sp>
      <p:sp>
        <p:nvSpPr>
          <p:cNvPr id="5" name="Footer Placeholder 4">
            <a:extLst>
              <a:ext uri="{FF2B5EF4-FFF2-40B4-BE49-F238E27FC236}">
                <a16:creationId xmlns:a16="http://schemas.microsoft.com/office/drawing/2014/main" id="{D9E989B7-C73D-98DA-3AF0-70E1DF6AB9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C4C7C3-2C9F-8A2C-CC92-9224B93D4E61}"/>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67333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116C-C79E-55DD-9F00-FFDBCF607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A4E630C-B948-FAC9-6274-CA2DCE44C2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3E107-FDF9-7A65-56F5-E97F0661FA39}"/>
              </a:ext>
            </a:extLst>
          </p:cNvPr>
          <p:cNvSpPr>
            <a:spLocks noGrp="1"/>
          </p:cNvSpPr>
          <p:nvPr>
            <p:ph type="dt" sz="half" idx="10"/>
          </p:nvPr>
        </p:nvSpPr>
        <p:spPr/>
        <p:txBody>
          <a:bodyPr/>
          <a:lstStyle/>
          <a:p>
            <a:fld id="{5AF502B0-D37B-4F25-B0A3-3D982057CC18}" type="datetime1">
              <a:rPr lang="en-IN" smtClean="0"/>
              <a:t>15-01-2025</a:t>
            </a:fld>
            <a:endParaRPr lang="en-IN"/>
          </a:p>
        </p:txBody>
      </p:sp>
      <p:sp>
        <p:nvSpPr>
          <p:cNvPr id="5" name="Footer Placeholder 4">
            <a:extLst>
              <a:ext uri="{FF2B5EF4-FFF2-40B4-BE49-F238E27FC236}">
                <a16:creationId xmlns:a16="http://schemas.microsoft.com/office/drawing/2014/main" id="{3B65382A-4979-C9DC-A38D-71EEC2F21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54B501-66BB-E071-2D45-786A50329E6A}"/>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62777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DFD8-0D14-BAF4-B9E1-9E8435A7ED1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64BAE9-DB1F-171F-6D48-3F467841F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68CAD39-A292-B30E-5E61-53E6C13EC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ECF5A39-F187-8FE8-5DEB-F71006593467}"/>
              </a:ext>
            </a:extLst>
          </p:cNvPr>
          <p:cNvSpPr>
            <a:spLocks noGrp="1"/>
          </p:cNvSpPr>
          <p:nvPr>
            <p:ph type="dt" sz="half" idx="10"/>
          </p:nvPr>
        </p:nvSpPr>
        <p:spPr/>
        <p:txBody>
          <a:bodyPr/>
          <a:lstStyle/>
          <a:p>
            <a:fld id="{5E7979C1-CE4F-4B04-811A-9106332EF049}" type="datetime1">
              <a:rPr lang="en-IN" smtClean="0"/>
              <a:t>15-01-2025</a:t>
            </a:fld>
            <a:endParaRPr lang="en-IN"/>
          </a:p>
        </p:txBody>
      </p:sp>
      <p:sp>
        <p:nvSpPr>
          <p:cNvPr id="6" name="Footer Placeholder 5">
            <a:extLst>
              <a:ext uri="{FF2B5EF4-FFF2-40B4-BE49-F238E27FC236}">
                <a16:creationId xmlns:a16="http://schemas.microsoft.com/office/drawing/2014/main" id="{36E0DC70-1010-1A04-FE7B-7DB3E6713E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E68834-3EFD-4C90-DC78-7AB1AA3B02EE}"/>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35626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3B6E-AAAA-C190-F84C-C7A9E54BFE7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9E850B-3436-7B73-9CAF-6857749DD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440929-494D-74D0-7921-2D938A372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3974FE-72C9-137E-0265-73F50D8D7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57EA2-CA11-4B56-861E-239081BE50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63161D1-E209-E17B-7F43-1EA7214E3B65}"/>
              </a:ext>
            </a:extLst>
          </p:cNvPr>
          <p:cNvSpPr>
            <a:spLocks noGrp="1"/>
          </p:cNvSpPr>
          <p:nvPr>
            <p:ph type="dt" sz="half" idx="10"/>
          </p:nvPr>
        </p:nvSpPr>
        <p:spPr/>
        <p:txBody>
          <a:bodyPr/>
          <a:lstStyle/>
          <a:p>
            <a:fld id="{1348C190-C030-453C-923F-70991EA519CF}" type="datetime1">
              <a:rPr lang="en-IN" smtClean="0"/>
              <a:t>15-01-2025</a:t>
            </a:fld>
            <a:endParaRPr lang="en-IN"/>
          </a:p>
        </p:txBody>
      </p:sp>
      <p:sp>
        <p:nvSpPr>
          <p:cNvPr id="8" name="Footer Placeholder 7">
            <a:extLst>
              <a:ext uri="{FF2B5EF4-FFF2-40B4-BE49-F238E27FC236}">
                <a16:creationId xmlns:a16="http://schemas.microsoft.com/office/drawing/2014/main" id="{053D1B75-14EF-E88A-5B4F-ECF203D0937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79406F7-C76D-E3CE-11A0-2DF7C798A3C0}"/>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384121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6511-9AF4-26A2-B0E0-2904E16E7D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2C37283-2B3B-38B3-2541-367195BBA1C2}"/>
              </a:ext>
            </a:extLst>
          </p:cNvPr>
          <p:cNvSpPr>
            <a:spLocks noGrp="1"/>
          </p:cNvSpPr>
          <p:nvPr>
            <p:ph type="dt" sz="half" idx="10"/>
          </p:nvPr>
        </p:nvSpPr>
        <p:spPr/>
        <p:txBody>
          <a:bodyPr/>
          <a:lstStyle/>
          <a:p>
            <a:fld id="{69E0BF7C-2CBB-41A1-9FB6-FF10C3EAC7B3}" type="datetime1">
              <a:rPr lang="en-IN" smtClean="0"/>
              <a:t>15-01-2025</a:t>
            </a:fld>
            <a:endParaRPr lang="en-IN"/>
          </a:p>
        </p:txBody>
      </p:sp>
      <p:sp>
        <p:nvSpPr>
          <p:cNvPr id="4" name="Footer Placeholder 3">
            <a:extLst>
              <a:ext uri="{FF2B5EF4-FFF2-40B4-BE49-F238E27FC236}">
                <a16:creationId xmlns:a16="http://schemas.microsoft.com/office/drawing/2014/main" id="{361109F2-D873-FF79-0EAD-7BB606B35B1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1DAC8C-10EC-B45D-546A-403F5F417D47}"/>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7873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1B28-282D-9541-5396-99E0DEE598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A9FACF6-3696-BA79-A674-7B2FB7D6C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8AE520-B0BD-9957-B156-89F4DEFC7A44}"/>
              </a:ext>
            </a:extLst>
          </p:cNvPr>
          <p:cNvSpPr>
            <a:spLocks noGrp="1"/>
          </p:cNvSpPr>
          <p:nvPr>
            <p:ph type="dt" sz="half" idx="10"/>
          </p:nvPr>
        </p:nvSpPr>
        <p:spPr/>
        <p:txBody>
          <a:bodyPr/>
          <a:lstStyle/>
          <a:p>
            <a:fld id="{E51CCE80-0D0B-42AE-BD5A-4323DD78E050}" type="datetime1">
              <a:rPr lang="en-IN" smtClean="0"/>
              <a:t>15-01-2025</a:t>
            </a:fld>
            <a:endParaRPr lang="en-IN"/>
          </a:p>
        </p:txBody>
      </p:sp>
      <p:sp>
        <p:nvSpPr>
          <p:cNvPr id="5" name="Footer Placeholder 4">
            <a:extLst>
              <a:ext uri="{FF2B5EF4-FFF2-40B4-BE49-F238E27FC236}">
                <a16:creationId xmlns:a16="http://schemas.microsoft.com/office/drawing/2014/main" id="{E78C5B5D-0A2A-D9E7-19E8-E963CF0D8E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985D3D-8D58-9A45-B29D-22587F406C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140402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756CC-275B-5F05-BC12-BB1376D4041B}"/>
              </a:ext>
            </a:extLst>
          </p:cNvPr>
          <p:cNvSpPr>
            <a:spLocks noGrp="1"/>
          </p:cNvSpPr>
          <p:nvPr>
            <p:ph type="dt" sz="half" idx="10"/>
          </p:nvPr>
        </p:nvSpPr>
        <p:spPr/>
        <p:txBody>
          <a:bodyPr/>
          <a:lstStyle/>
          <a:p>
            <a:fld id="{89B2288E-644D-4EFB-94DD-E28FC021F910}" type="datetime1">
              <a:rPr lang="en-IN" smtClean="0"/>
              <a:t>15-01-2025</a:t>
            </a:fld>
            <a:endParaRPr lang="en-IN"/>
          </a:p>
        </p:txBody>
      </p:sp>
      <p:sp>
        <p:nvSpPr>
          <p:cNvPr id="3" name="Footer Placeholder 2">
            <a:extLst>
              <a:ext uri="{FF2B5EF4-FFF2-40B4-BE49-F238E27FC236}">
                <a16:creationId xmlns:a16="http://schemas.microsoft.com/office/drawing/2014/main" id="{A64A5A5C-6A14-6463-9263-E1C97FDEBED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28AB0B-4F9E-B3E8-F5BE-48D1A7FC09CD}"/>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27508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90F-A78E-F728-A554-7D4A7AF1C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96C0024-81A1-24AC-3552-CA9CEA7E4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D68CF34-E943-6E55-F9DC-69271DB3A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B6FBF-46A8-C3B9-7C32-FF6F9D37EA35}"/>
              </a:ext>
            </a:extLst>
          </p:cNvPr>
          <p:cNvSpPr>
            <a:spLocks noGrp="1"/>
          </p:cNvSpPr>
          <p:nvPr>
            <p:ph type="dt" sz="half" idx="10"/>
          </p:nvPr>
        </p:nvSpPr>
        <p:spPr/>
        <p:txBody>
          <a:bodyPr/>
          <a:lstStyle/>
          <a:p>
            <a:fld id="{E692862B-A5E1-4749-9753-3720A7268775}" type="datetime1">
              <a:rPr lang="en-IN" smtClean="0"/>
              <a:t>15-01-2025</a:t>
            </a:fld>
            <a:endParaRPr lang="en-IN"/>
          </a:p>
        </p:txBody>
      </p:sp>
      <p:sp>
        <p:nvSpPr>
          <p:cNvPr id="6" name="Footer Placeholder 5">
            <a:extLst>
              <a:ext uri="{FF2B5EF4-FFF2-40B4-BE49-F238E27FC236}">
                <a16:creationId xmlns:a16="http://schemas.microsoft.com/office/drawing/2014/main" id="{5A84E712-4476-5F97-67B0-BBB596A0CC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0A3B25-9720-6577-0395-9103E7757406}"/>
              </a:ext>
            </a:extLst>
          </p:cNvPr>
          <p:cNvSpPr>
            <a:spLocks noGrp="1"/>
          </p:cNvSpPr>
          <p:nvPr>
            <p:ph type="sldNum" sz="quarter" idx="12"/>
          </p:nvPr>
        </p:nvSpPr>
        <p:spPr/>
        <p:txBody>
          <a:bodyPr/>
          <a:lstStyle/>
          <a:p>
            <a:fld id="{1005F464-475C-44AD-B39D-86A1D68B524E}" type="slidenum">
              <a:rPr lang="en-IN" smtClean="0"/>
              <a:t>‹#›</a:t>
            </a:fld>
            <a:endParaRPr lang="en-IN"/>
          </a:p>
        </p:txBody>
      </p:sp>
    </p:spTree>
    <p:extLst>
      <p:ext uri="{BB962C8B-B14F-4D97-AF65-F5344CB8AC3E}">
        <p14:creationId xmlns:p14="http://schemas.microsoft.com/office/powerpoint/2010/main" val="62254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BC712-3CD6-D18D-1483-CAFF2130A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77F309-DEC2-2A35-6A1B-36732AEA3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0BBC8F-5AA1-6A5F-813E-EC818CB3A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4F60EF-FF77-48F4-92E1-EB233E652145}" type="datetime1">
              <a:rPr lang="en-IN" smtClean="0"/>
              <a:t>15-01-2025</a:t>
            </a:fld>
            <a:endParaRPr lang="en-IN"/>
          </a:p>
        </p:txBody>
      </p:sp>
      <p:sp>
        <p:nvSpPr>
          <p:cNvPr id="5" name="Footer Placeholder 4">
            <a:extLst>
              <a:ext uri="{FF2B5EF4-FFF2-40B4-BE49-F238E27FC236}">
                <a16:creationId xmlns:a16="http://schemas.microsoft.com/office/drawing/2014/main" id="{ECD0EE63-802B-29AB-6E8E-2336CA6B4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F485C65-30CE-BE4C-6597-F7645253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05F464-475C-44AD-B39D-86A1D68B524E}" type="slidenum">
              <a:rPr lang="en-IN" smtClean="0"/>
              <a:t>‹#›</a:t>
            </a:fld>
            <a:endParaRPr lang="en-IN"/>
          </a:p>
        </p:txBody>
      </p:sp>
      <p:sp>
        <p:nvSpPr>
          <p:cNvPr id="7" name="Rectangle 6">
            <a:extLst>
              <a:ext uri="{FF2B5EF4-FFF2-40B4-BE49-F238E27FC236}">
                <a16:creationId xmlns:a16="http://schemas.microsoft.com/office/drawing/2014/main" id="{A3E00DB2-1B79-F076-988B-189E25D268A4}"/>
              </a:ext>
            </a:extLst>
          </p:cNvPr>
          <p:cNvSpPr/>
          <p:nvPr userDrawn="1"/>
        </p:nvSpPr>
        <p:spPr>
          <a:xfrm>
            <a:off x="2078655" y="431018"/>
            <a:ext cx="8107244" cy="46502"/>
          </a:xfrm>
          <a:prstGeom prst="rect">
            <a:avLst/>
          </a:prstGeom>
          <a:solidFill>
            <a:srgbClr val="F47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9E6FB77-67DC-C0AD-16FE-6E68AF2B8876}"/>
              </a:ext>
            </a:extLst>
          </p:cNvPr>
          <p:cNvPicPr>
            <a:picLocks noChangeAspect="1"/>
          </p:cNvPicPr>
          <p:nvPr userDrawn="1"/>
        </p:nvPicPr>
        <p:blipFill>
          <a:blip r:embed="rId14"/>
          <a:stretch>
            <a:fillRect/>
          </a:stretch>
        </p:blipFill>
        <p:spPr>
          <a:xfrm>
            <a:off x="10355072" y="178307"/>
            <a:ext cx="1547520" cy="418630"/>
          </a:xfrm>
          <a:prstGeom prst="rect">
            <a:avLst/>
          </a:prstGeom>
        </p:spPr>
      </p:pic>
      <p:pic>
        <p:nvPicPr>
          <p:cNvPr id="9" name="Picture 8">
            <a:extLst>
              <a:ext uri="{FF2B5EF4-FFF2-40B4-BE49-F238E27FC236}">
                <a16:creationId xmlns:a16="http://schemas.microsoft.com/office/drawing/2014/main" id="{D9ED9CD6-CADD-7BD4-3F8E-872DFDE3128D}"/>
              </a:ext>
            </a:extLst>
          </p:cNvPr>
          <p:cNvPicPr>
            <a:picLocks noChangeAspect="1"/>
          </p:cNvPicPr>
          <p:nvPr userDrawn="1"/>
        </p:nvPicPr>
        <p:blipFill>
          <a:blip r:embed="rId15"/>
          <a:stretch>
            <a:fillRect/>
          </a:stretch>
        </p:blipFill>
        <p:spPr>
          <a:xfrm>
            <a:off x="328281" y="178308"/>
            <a:ext cx="1581202" cy="505420"/>
          </a:xfrm>
          <a:prstGeom prst="rect">
            <a:avLst/>
          </a:prstGeom>
        </p:spPr>
      </p:pic>
      <p:sp>
        <p:nvSpPr>
          <p:cNvPr id="10" name="Rectangle 9">
            <a:extLst>
              <a:ext uri="{FF2B5EF4-FFF2-40B4-BE49-F238E27FC236}">
                <a16:creationId xmlns:a16="http://schemas.microsoft.com/office/drawing/2014/main" id="{F318C861-1BD5-B856-A0FD-4B28D1D8BE11}"/>
              </a:ext>
            </a:extLst>
          </p:cNvPr>
          <p:cNvSpPr/>
          <p:nvPr userDrawn="1"/>
        </p:nvSpPr>
        <p:spPr>
          <a:xfrm>
            <a:off x="1" y="6778868"/>
            <a:ext cx="12191997" cy="79131"/>
          </a:xfrm>
          <a:prstGeom prst="rect">
            <a:avLst/>
          </a:prstGeom>
          <a:solidFill>
            <a:srgbClr val="ED77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164369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axbotix.com/collections/all"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officialdanielamani/proteus-library-collection" TargetMode="External"/><Relationship Id="rId2" Type="http://schemas.openxmlformats.org/officeDocument/2006/relationships/hyperlink" Target="https://getintopc.com/softwares/3d-cad/proteus-professional-2020-free-download/" TargetMode="External"/><Relationship Id="rId1" Type="http://schemas.openxmlformats.org/officeDocument/2006/relationships/slideLayout" Target="../slideLayouts/slideLayout2.xml"/><Relationship Id="rId4" Type="http://schemas.openxmlformats.org/officeDocument/2006/relationships/hyperlink" Target="https://www.arduino.cc/en/softwar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arrow.com/en/research-and-events/articles/ultrasonic-sensors-how-they-work-and-how-to-use-them-with-arduino"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80233-D939-48F1-B1A1-8169E2256EFE}"/>
              </a:ext>
            </a:extLst>
          </p:cNvPr>
          <p:cNvSpPr txBox="1"/>
          <p:nvPr/>
        </p:nvSpPr>
        <p:spPr>
          <a:xfrm>
            <a:off x="4000686" y="290606"/>
            <a:ext cx="5645337" cy="671274"/>
          </a:xfrm>
          <a:prstGeom prst="rect">
            <a:avLst/>
          </a:prstGeom>
          <a:noFill/>
        </p:spPr>
        <p:txBody>
          <a:bodyPr wrap="square">
            <a:spAutoFit/>
          </a:bodyPr>
          <a:lstStyle/>
          <a:p>
            <a:pPr>
              <a:defRPr/>
            </a:pPr>
            <a:r>
              <a:rPr lang="en-IN" sz="3762" dirty="0">
                <a:solidFill>
                  <a:srgbClr val="7030A0"/>
                </a:solidFill>
              </a:rPr>
              <a:t>Ultrasonic Sensor</a:t>
            </a:r>
          </a:p>
        </p:txBody>
      </p:sp>
      <p:pic>
        <p:nvPicPr>
          <p:cNvPr id="31746" name="Picture 2" descr="Probots Ultrasonic Sensor Distance level Obstacle Avoidance Range  Waterproof Module Buy Online Buy Online India">
            <a:extLst>
              <a:ext uri="{FF2B5EF4-FFF2-40B4-BE49-F238E27FC236}">
                <a16:creationId xmlns:a16="http://schemas.microsoft.com/office/drawing/2014/main" id="{221E590A-5411-4804-8AB2-468451116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835" y="961880"/>
            <a:ext cx="9077325" cy="57194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BC493-EA9F-49EC-8B2E-CB1A0EDF4662}"/>
              </a:ext>
            </a:extLst>
          </p:cNvPr>
          <p:cNvSpPr txBox="1"/>
          <p:nvPr/>
        </p:nvSpPr>
        <p:spPr>
          <a:xfrm>
            <a:off x="1893889" y="838201"/>
            <a:ext cx="8404225" cy="5776581"/>
          </a:xfrm>
          <a:prstGeom prst="rect">
            <a:avLst/>
          </a:prstGeom>
          <a:noFill/>
        </p:spPr>
        <p:txBody>
          <a:bodyPr>
            <a:spAutoFit/>
          </a:bodyPr>
          <a:lstStyle/>
          <a:p>
            <a:pPr>
              <a:defRPr/>
            </a:pPr>
            <a:r>
              <a:rPr lang="en-US" sz="2052" b="1" dirty="0"/>
              <a:t>Ultrasonic Sag Detection</a:t>
            </a:r>
          </a:p>
          <a:p>
            <a:pPr>
              <a:defRPr/>
            </a:pPr>
            <a:endParaRPr lang="en-US" sz="2052" dirty="0"/>
          </a:p>
          <a:p>
            <a:pPr>
              <a:defRPr/>
            </a:pPr>
            <a:r>
              <a:rPr lang="en-US" sz="2052" dirty="0"/>
              <a:t>Ultrasonic sensors can also ensure that any conveyor belts, wires, or cables that might be used in a manufacturing or other industrial setting are positioned as they should be. Cable sag can slow or stop production lines, and these sensors can automatically detect if these objects are running evenly, or even they need to be tightened. </a:t>
            </a:r>
          </a:p>
          <a:p>
            <a:pPr>
              <a:defRPr/>
            </a:pPr>
            <a:endParaRPr lang="en-US" sz="2052" b="1" dirty="0"/>
          </a:p>
          <a:p>
            <a:pPr>
              <a:defRPr/>
            </a:pPr>
            <a:r>
              <a:rPr lang="en-US" sz="2052" b="1" dirty="0"/>
              <a:t>Ultrasonic Level Detection</a:t>
            </a:r>
          </a:p>
          <a:p>
            <a:pPr>
              <a:defRPr/>
            </a:pPr>
            <a:endParaRPr lang="en-US" sz="2052" dirty="0"/>
          </a:p>
          <a:p>
            <a:pPr>
              <a:defRPr/>
            </a:pPr>
            <a:r>
              <a:rPr lang="en-US" sz="2052" dirty="0"/>
              <a:t>Here’s another example of process automation, this time in the food production industry. Hoffmann + Krippner makes an ultrasonic sensor with a hygienic design and fully encapsulated stainless steel that makes it perform well even when working with food items. For example, it can help creameries produce cheese continuously, rather than in batches, by monitoring milk and rennet levels in a coagulator machine.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A diagram of a device&#10;&#10;Description automatically generated with medium confidence">
            <a:extLst>
              <a:ext uri="{FF2B5EF4-FFF2-40B4-BE49-F238E27FC236}">
                <a16:creationId xmlns:a16="http://schemas.microsoft.com/office/drawing/2014/main" id="{EFFAEA88-C085-448B-B4FE-CFDB93DA8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1212851"/>
            <a:ext cx="69056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A diagram of a transmission&#10;&#10;Description automatically generated">
            <a:extLst>
              <a:ext uri="{FF2B5EF4-FFF2-40B4-BE49-F238E27FC236}">
                <a16:creationId xmlns:a16="http://schemas.microsoft.com/office/drawing/2014/main" id="{2167450A-FBFB-4F50-BC09-677511F56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64" y="1147763"/>
            <a:ext cx="749458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A diagram of a distance&#10;&#10;Description automatically generated with medium confidence">
            <a:extLst>
              <a:ext uri="{FF2B5EF4-FFF2-40B4-BE49-F238E27FC236}">
                <a16:creationId xmlns:a16="http://schemas.microsoft.com/office/drawing/2014/main" id="{C6AC6961-A5ED-4AC4-9987-FDF856C48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38" y="1279526"/>
            <a:ext cx="69723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 camera with instructions&#10;&#10;Description automatically generated with medium confidence">
            <a:extLst>
              <a:ext uri="{FF2B5EF4-FFF2-40B4-BE49-F238E27FC236}">
                <a16:creationId xmlns:a16="http://schemas.microsoft.com/office/drawing/2014/main" id="{6E6C00A2-C3E2-4ADD-A2B4-337FE4399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9" y="1279526"/>
            <a:ext cx="73628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a:extLst>
              <a:ext uri="{FF2B5EF4-FFF2-40B4-BE49-F238E27FC236}">
                <a16:creationId xmlns:a16="http://schemas.microsoft.com/office/drawing/2014/main" id="{7B840A77-B2EA-4BA5-82E2-7CD5448F1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4" y="431801"/>
            <a:ext cx="8643937"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FF3D8435-84FF-4AE6-8C98-D6B9D6F394E4}"/>
              </a:ext>
            </a:extLst>
          </p:cNvPr>
          <p:cNvSpPr>
            <a:spLocks noGrp="1" noChangeArrowheads="1"/>
          </p:cNvSpPr>
          <p:nvPr>
            <p:ph type="title"/>
          </p:nvPr>
        </p:nvSpPr>
        <p:spPr/>
        <p:txBody>
          <a:bodyPr/>
          <a:lstStyle/>
          <a:p>
            <a:r>
              <a:rPr lang="en-US" altLang="en-US" dirty="0">
                <a:solidFill>
                  <a:srgbClr val="7030A0"/>
                </a:solidFill>
              </a:rPr>
              <a:t>Arduino Sketch</a:t>
            </a:r>
          </a:p>
        </p:txBody>
      </p:sp>
      <p:sp>
        <p:nvSpPr>
          <p:cNvPr id="8" name="Content Placeholder 4">
            <a:extLst>
              <a:ext uri="{FF2B5EF4-FFF2-40B4-BE49-F238E27FC236}">
                <a16:creationId xmlns:a16="http://schemas.microsoft.com/office/drawing/2014/main" id="{2E755501-DEF3-44F1-9C91-A8A2722184EE}"/>
              </a:ext>
            </a:extLst>
          </p:cNvPr>
          <p:cNvSpPr>
            <a:spLocks noGrp="1"/>
          </p:cNvSpPr>
          <p:nvPr>
            <p:ph idx="1"/>
          </p:nvPr>
        </p:nvSpPr>
        <p:spPr>
          <a:xfrm>
            <a:off x="1981200" y="1600200"/>
            <a:ext cx="8229600" cy="5029200"/>
          </a:xfrm>
        </p:spPr>
        <p:txBody>
          <a:bodyPr rtlCol="0">
            <a:normAutofit fontScale="55000" lnSpcReduction="20000"/>
          </a:bodyPr>
          <a:lstStyle/>
          <a:p>
            <a:pPr marL="0" indent="0">
              <a:buNone/>
              <a:defRPr/>
            </a:pPr>
            <a:r>
              <a:rPr lang="en-US" dirty="0"/>
              <a:t>/*</a:t>
            </a:r>
          </a:p>
          <a:p>
            <a:pPr marL="0" indent="0">
              <a:buNone/>
              <a:defRPr/>
            </a:pPr>
            <a:r>
              <a:rPr lang="en-US" dirty="0"/>
              <a:t>* Ultrasonic Sensor HC-SR04 and Arduino Tutorial</a:t>
            </a:r>
          </a:p>
          <a:p>
            <a:pPr marL="0" indent="0">
              <a:buNone/>
              <a:defRPr/>
            </a:pPr>
            <a:r>
              <a:rPr lang="en-US" dirty="0"/>
              <a:t>*/</a:t>
            </a:r>
          </a:p>
          <a:p>
            <a:pPr marL="0" indent="0">
              <a:buNone/>
              <a:defRPr/>
            </a:pPr>
            <a:r>
              <a:rPr lang="en-US" dirty="0"/>
              <a:t>	// defines pins numbers</a:t>
            </a:r>
          </a:p>
          <a:p>
            <a:pPr marL="0" indent="0">
              <a:buNone/>
              <a:defRPr/>
            </a:pPr>
            <a:r>
              <a:rPr lang="en-US" dirty="0" err="1"/>
              <a:t>const</a:t>
            </a:r>
            <a:r>
              <a:rPr lang="en-US" dirty="0"/>
              <a:t> </a:t>
            </a:r>
            <a:r>
              <a:rPr lang="en-US" dirty="0" err="1"/>
              <a:t>int</a:t>
            </a:r>
            <a:r>
              <a:rPr lang="en-US" dirty="0"/>
              <a:t> </a:t>
            </a:r>
            <a:r>
              <a:rPr lang="en-US" dirty="0" err="1"/>
              <a:t>trigPin</a:t>
            </a:r>
            <a:r>
              <a:rPr lang="en-US" dirty="0"/>
              <a:t> = 9;</a:t>
            </a:r>
          </a:p>
          <a:p>
            <a:pPr marL="0" indent="0">
              <a:buNone/>
              <a:defRPr/>
            </a:pPr>
            <a:r>
              <a:rPr lang="en-US" dirty="0"/>
              <a:t>const int </a:t>
            </a:r>
            <a:r>
              <a:rPr lang="en-US" dirty="0" err="1"/>
              <a:t>echoPin</a:t>
            </a:r>
            <a:r>
              <a:rPr lang="en-US" dirty="0"/>
              <a:t> = 8;</a:t>
            </a:r>
          </a:p>
          <a:p>
            <a:pPr marL="0" indent="0">
              <a:buNone/>
              <a:defRPr/>
            </a:pPr>
            <a:r>
              <a:rPr lang="en-US" dirty="0"/>
              <a:t>	// defines variables</a:t>
            </a:r>
          </a:p>
          <a:p>
            <a:pPr marL="0" indent="0">
              <a:buNone/>
              <a:defRPr/>
            </a:pPr>
            <a:r>
              <a:rPr lang="en-US" dirty="0"/>
              <a:t>long duration;</a:t>
            </a:r>
          </a:p>
          <a:p>
            <a:pPr marL="0" indent="0">
              <a:buNone/>
              <a:defRPr/>
            </a:pPr>
            <a:r>
              <a:rPr lang="en-US" dirty="0" err="1"/>
              <a:t>int</a:t>
            </a:r>
            <a:r>
              <a:rPr lang="en-US" dirty="0"/>
              <a:t> distance;</a:t>
            </a:r>
          </a:p>
          <a:p>
            <a:pPr marL="0" indent="0">
              <a:buNone/>
              <a:defRPr/>
            </a:pPr>
            <a:endParaRPr lang="en-US" b="1" dirty="0"/>
          </a:p>
          <a:p>
            <a:pPr marL="0" indent="0">
              <a:buNone/>
              <a:defRPr/>
            </a:pPr>
            <a:r>
              <a:rPr lang="en-US" b="1" dirty="0"/>
              <a:t>void</a:t>
            </a:r>
            <a:r>
              <a:rPr lang="en-US" dirty="0"/>
              <a:t> setup() </a:t>
            </a:r>
          </a:p>
          <a:p>
            <a:pPr marL="0" indent="0">
              <a:buNone/>
              <a:defRPr/>
            </a:pPr>
            <a:r>
              <a:rPr lang="en-US" dirty="0"/>
              <a:t>{</a:t>
            </a:r>
          </a:p>
          <a:p>
            <a:pPr marL="0" indent="0">
              <a:buNone/>
              <a:defRPr/>
            </a:pPr>
            <a:r>
              <a:rPr lang="en-US" dirty="0" err="1"/>
              <a:t>pinMode</a:t>
            </a:r>
            <a:r>
              <a:rPr lang="en-US" dirty="0"/>
              <a:t>(</a:t>
            </a:r>
            <a:r>
              <a:rPr lang="en-US" dirty="0" err="1"/>
              <a:t>trigPin</a:t>
            </a:r>
            <a:r>
              <a:rPr lang="en-US" dirty="0"/>
              <a:t>, OUTPUT); 	// Sets the </a:t>
            </a:r>
            <a:r>
              <a:rPr lang="en-US" dirty="0" err="1"/>
              <a:t>trigPin</a:t>
            </a:r>
            <a:r>
              <a:rPr lang="en-US" dirty="0"/>
              <a:t> as an Output</a:t>
            </a:r>
          </a:p>
          <a:p>
            <a:pPr marL="0" indent="0">
              <a:buNone/>
              <a:defRPr/>
            </a:pPr>
            <a:r>
              <a:rPr lang="en-US" dirty="0" err="1"/>
              <a:t>pinMode</a:t>
            </a:r>
            <a:r>
              <a:rPr lang="en-US" dirty="0"/>
              <a:t>(</a:t>
            </a:r>
            <a:r>
              <a:rPr lang="en-US" dirty="0" err="1"/>
              <a:t>echoPin</a:t>
            </a:r>
            <a:r>
              <a:rPr lang="en-US" dirty="0"/>
              <a:t>, INPUT); 	// Sets the </a:t>
            </a:r>
            <a:r>
              <a:rPr lang="en-US" dirty="0" err="1"/>
              <a:t>echoPin</a:t>
            </a:r>
            <a:r>
              <a:rPr lang="en-US" dirty="0"/>
              <a:t> as an Input</a:t>
            </a:r>
          </a:p>
          <a:p>
            <a:pPr marL="0" indent="0">
              <a:buNone/>
              <a:defRPr/>
            </a:pPr>
            <a:r>
              <a:rPr lang="en-US" dirty="0" err="1"/>
              <a:t>Serial.begin</a:t>
            </a:r>
            <a:r>
              <a:rPr lang="en-US" dirty="0"/>
              <a:t>(9600); 		// Starts the serial communication</a:t>
            </a:r>
          </a:p>
          <a:p>
            <a:pPr marL="0" indent="0">
              <a:buNone/>
              <a:defRPr/>
            </a:pP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a:extLst>
              <a:ext uri="{FF2B5EF4-FFF2-40B4-BE49-F238E27FC236}">
                <a16:creationId xmlns:a16="http://schemas.microsoft.com/office/drawing/2014/main" id="{498EB9D2-4FE6-4192-8C7A-9AD5CE906788}"/>
              </a:ext>
            </a:extLst>
          </p:cNvPr>
          <p:cNvSpPr>
            <a:spLocks noGrp="1" noChangeArrowheads="1"/>
          </p:cNvSpPr>
          <p:nvPr>
            <p:ph type="title"/>
          </p:nvPr>
        </p:nvSpPr>
        <p:spPr/>
        <p:txBody>
          <a:bodyPr/>
          <a:lstStyle/>
          <a:p>
            <a:r>
              <a:rPr lang="en-US" altLang="en-US" dirty="0">
                <a:solidFill>
                  <a:srgbClr val="7030A0"/>
                </a:solidFill>
              </a:rPr>
              <a:t>Arduino Sketch (Cont..)</a:t>
            </a:r>
          </a:p>
        </p:txBody>
      </p:sp>
      <p:sp>
        <p:nvSpPr>
          <p:cNvPr id="91139" name="Content Placeholder 4">
            <a:extLst>
              <a:ext uri="{FF2B5EF4-FFF2-40B4-BE49-F238E27FC236}">
                <a16:creationId xmlns:a16="http://schemas.microsoft.com/office/drawing/2014/main" id="{F51F20FA-4976-437E-BC2E-051E31852E9D}"/>
              </a:ext>
            </a:extLst>
          </p:cNvPr>
          <p:cNvSpPr>
            <a:spLocks noGrp="1" noChangeArrowheads="1"/>
          </p:cNvSpPr>
          <p:nvPr>
            <p:ph idx="1"/>
          </p:nvPr>
        </p:nvSpPr>
        <p:spPr>
          <a:xfrm>
            <a:off x="1905000" y="1295400"/>
            <a:ext cx="8382000" cy="5334000"/>
          </a:xfrm>
        </p:spPr>
        <p:txBody>
          <a:bodyPr>
            <a:normAutofit fontScale="70000" lnSpcReduction="20000"/>
          </a:bodyPr>
          <a:lstStyle/>
          <a:p>
            <a:pPr marL="0" indent="0">
              <a:spcAft>
                <a:spcPct val="0"/>
              </a:spcAft>
              <a:buNone/>
            </a:pPr>
            <a:r>
              <a:rPr lang="en-US" altLang="en-US" sz="2000" b="1"/>
              <a:t>void</a:t>
            </a:r>
            <a:r>
              <a:rPr lang="en-US" altLang="en-US" sz="2000"/>
              <a:t> loop() </a:t>
            </a:r>
          </a:p>
          <a:p>
            <a:pPr marL="0" indent="0">
              <a:spcAft>
                <a:spcPct val="0"/>
              </a:spcAft>
              <a:buNone/>
            </a:pPr>
            <a:r>
              <a:rPr lang="en-US" altLang="en-US" sz="2000"/>
              <a:t>{	// Clears the trigPin</a:t>
            </a:r>
          </a:p>
          <a:p>
            <a:pPr marL="0" indent="0">
              <a:spcAft>
                <a:spcPct val="0"/>
              </a:spcAft>
              <a:buNone/>
            </a:pPr>
            <a:r>
              <a:rPr lang="en-US" altLang="en-US" sz="2000"/>
              <a:t>digitalWrite(trigPin, LOW);</a:t>
            </a:r>
          </a:p>
          <a:p>
            <a:pPr marL="0" indent="0">
              <a:spcAft>
                <a:spcPct val="0"/>
              </a:spcAft>
              <a:buNone/>
            </a:pPr>
            <a:r>
              <a:rPr lang="en-US" altLang="en-US" sz="2000"/>
              <a:t>delayMicroseconds(2);</a:t>
            </a:r>
          </a:p>
          <a:p>
            <a:pPr marL="0" indent="0">
              <a:spcAft>
                <a:spcPct val="0"/>
              </a:spcAft>
              <a:buNone/>
            </a:pPr>
            <a:r>
              <a:rPr lang="en-US" altLang="en-US" sz="2000"/>
              <a:t>	// Sets the trigPin on HIGH state for 10 micro seconds</a:t>
            </a:r>
          </a:p>
          <a:p>
            <a:pPr marL="0" indent="0">
              <a:spcAft>
                <a:spcPct val="0"/>
              </a:spcAft>
              <a:buNone/>
            </a:pPr>
            <a:r>
              <a:rPr lang="en-US" altLang="en-US" sz="2000"/>
              <a:t>digitalWrite(trigPin, HIGH);</a:t>
            </a:r>
          </a:p>
          <a:p>
            <a:pPr marL="0" indent="0">
              <a:spcAft>
                <a:spcPct val="0"/>
              </a:spcAft>
              <a:buNone/>
            </a:pPr>
            <a:r>
              <a:rPr lang="en-US" altLang="en-US" sz="2000"/>
              <a:t>delayMicroseconds(10);</a:t>
            </a:r>
          </a:p>
          <a:p>
            <a:pPr marL="0" indent="0">
              <a:spcAft>
                <a:spcPct val="0"/>
              </a:spcAft>
              <a:buNone/>
            </a:pPr>
            <a:r>
              <a:rPr lang="en-US" altLang="en-US" sz="2000"/>
              <a:t>digitalWrite(trigPin, LOW);</a:t>
            </a:r>
          </a:p>
          <a:p>
            <a:pPr marL="0" indent="0">
              <a:spcAft>
                <a:spcPct val="0"/>
              </a:spcAft>
              <a:buNone/>
            </a:pPr>
            <a:endParaRPr lang="en-US" altLang="en-US" sz="2000"/>
          </a:p>
          <a:p>
            <a:pPr marL="0" indent="0">
              <a:spcAft>
                <a:spcPct val="0"/>
              </a:spcAft>
              <a:buNone/>
            </a:pPr>
            <a:r>
              <a:rPr lang="en-US" altLang="en-US" sz="2000"/>
              <a:t>	// Reads the echoPin, returns the sound wave travel time in microsec.</a:t>
            </a:r>
          </a:p>
          <a:p>
            <a:pPr marL="0" indent="0">
              <a:spcAft>
                <a:spcPct val="0"/>
              </a:spcAft>
              <a:buNone/>
            </a:pPr>
            <a:r>
              <a:rPr lang="en-US" altLang="en-US" sz="2000"/>
              <a:t>duration =</a:t>
            </a:r>
            <a:r>
              <a:rPr lang="en-US" altLang="en-US" sz="2000" b="1"/>
              <a:t> pulseIn(echoPin, HIGH);</a:t>
            </a:r>
          </a:p>
          <a:p>
            <a:pPr marL="0" indent="0">
              <a:spcAft>
                <a:spcPct val="0"/>
              </a:spcAft>
              <a:buNone/>
            </a:pPr>
            <a:r>
              <a:rPr lang="en-US" altLang="en-US" sz="2000"/>
              <a:t>	// Calculating the distance</a:t>
            </a:r>
          </a:p>
          <a:p>
            <a:pPr marL="0" indent="0">
              <a:spcAft>
                <a:spcPct val="0"/>
              </a:spcAft>
              <a:buNone/>
            </a:pPr>
            <a:r>
              <a:rPr lang="en-US" altLang="en-US" sz="2000"/>
              <a:t>distance= (duration*0.034)/2;</a:t>
            </a:r>
          </a:p>
          <a:p>
            <a:pPr marL="0" indent="0">
              <a:spcAft>
                <a:spcPct val="0"/>
              </a:spcAft>
              <a:buNone/>
            </a:pPr>
            <a:r>
              <a:rPr lang="en-US" altLang="en-US" sz="2000"/>
              <a:t>	// Prints the distance on the Serial Monitor</a:t>
            </a:r>
          </a:p>
          <a:p>
            <a:pPr marL="0" indent="0">
              <a:spcAft>
                <a:spcPct val="0"/>
              </a:spcAft>
              <a:buNone/>
            </a:pPr>
            <a:r>
              <a:rPr lang="en-US" altLang="en-US" sz="2000"/>
              <a:t>Serial.print("Distance: ");</a:t>
            </a:r>
          </a:p>
          <a:p>
            <a:pPr marL="0" indent="0">
              <a:spcAft>
                <a:spcPct val="0"/>
              </a:spcAft>
              <a:buNone/>
            </a:pPr>
            <a:r>
              <a:rPr lang="en-US" altLang="en-US" sz="2000"/>
              <a:t>Serial.print(distance);</a:t>
            </a:r>
          </a:p>
          <a:p>
            <a:pPr marL="0" indent="0">
              <a:spcAft>
                <a:spcPct val="0"/>
              </a:spcAft>
              <a:buNone/>
            </a:pPr>
            <a:r>
              <a:rPr lang="en-US" altLang="en-US" sz="2000"/>
              <a:t>Serial.println("cm");</a:t>
            </a:r>
          </a:p>
          <a:p>
            <a:pPr marL="0" indent="0">
              <a:spcAft>
                <a:spcPct val="0"/>
              </a:spcAft>
              <a:buNone/>
            </a:pPr>
            <a:r>
              <a:rPr lang="en-US" altLang="en-US" sz="2000"/>
              <a:t>delay(500);  //500 m.sec = 0.5 sec</a:t>
            </a:r>
          </a:p>
          <a:p>
            <a:pPr marL="0" indent="0">
              <a:spcAft>
                <a:spcPct val="0"/>
              </a:spcAft>
              <a:buNone/>
            </a:pPr>
            <a:r>
              <a:rPr lang="en-US" altLang="en-US" sz="200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B4BD445C-3B28-4A14-BF1F-07CEB64CCDCD}"/>
              </a:ext>
            </a:extLst>
          </p:cNvPr>
          <p:cNvSpPr>
            <a:spLocks noGrp="1" noChangeArrowheads="1"/>
          </p:cNvSpPr>
          <p:nvPr>
            <p:ph type="title"/>
          </p:nvPr>
        </p:nvSpPr>
        <p:spPr/>
        <p:txBody>
          <a:bodyPr/>
          <a:lstStyle/>
          <a:p>
            <a:r>
              <a:rPr lang="en-US" altLang="en-US" dirty="0" err="1">
                <a:solidFill>
                  <a:srgbClr val="7030A0"/>
                </a:solidFill>
              </a:rPr>
              <a:t>pulsein</a:t>
            </a:r>
            <a:r>
              <a:rPr lang="en-US" altLang="en-US" dirty="0">
                <a:solidFill>
                  <a:srgbClr val="7030A0"/>
                </a:solidFill>
              </a:rPr>
              <a:t>()</a:t>
            </a:r>
          </a:p>
        </p:txBody>
      </p:sp>
      <p:sp>
        <p:nvSpPr>
          <p:cNvPr id="5" name="Rectangle 2">
            <a:extLst>
              <a:ext uri="{FF2B5EF4-FFF2-40B4-BE49-F238E27FC236}">
                <a16:creationId xmlns:a16="http://schemas.microsoft.com/office/drawing/2014/main" id="{C9F4B459-A824-44ED-8F50-DE6DCBB66818}"/>
              </a:ext>
            </a:extLst>
          </p:cNvPr>
          <p:cNvSpPr>
            <a:spLocks noGrp="1" noChangeArrowheads="1"/>
          </p:cNvSpPr>
          <p:nvPr>
            <p:ph idx="1"/>
          </p:nvPr>
        </p:nvSpPr>
        <p:spPr>
          <a:xfrm>
            <a:off x="1676400" y="1557129"/>
            <a:ext cx="8842742" cy="4442242"/>
          </a:xfrm>
          <a:solidFill>
            <a:srgbClr val="F7F9F9"/>
          </a:solidFill>
        </p:spPr>
        <p:txBody>
          <a:bodyPr vert="horz" wrap="none" lIns="91440" tIns="45720" rIns="91440" bIns="45720" rtlCol="0" anchor="ctr">
            <a:spAutoFit/>
          </a:bodyPr>
          <a:lstStyle>
            <a:lvl1pPr>
              <a:defRPr>
                <a:solidFill>
                  <a:schemeClr val="tx1"/>
                </a:solidFill>
                <a:latin typeface="Calibri" panose="020F0502020204030204" pitchFamily="34" charset="0"/>
                <a:cs typeface="Lucida Sans Unicode" panose="020B0602030504020204" pitchFamily="34" charset="0"/>
              </a:defRPr>
            </a:lvl1pPr>
            <a:lvl2pPr>
              <a:defRPr>
                <a:solidFill>
                  <a:schemeClr val="tx1"/>
                </a:solidFill>
                <a:latin typeface="Calibri" panose="020F0502020204030204" pitchFamily="34" charset="0"/>
                <a:cs typeface="Lucida Sans Unicode" panose="020B0602030504020204" pitchFamily="34" charset="0"/>
              </a:defRPr>
            </a:lvl2pPr>
            <a:lvl3pPr>
              <a:defRPr>
                <a:solidFill>
                  <a:schemeClr val="tx1"/>
                </a:solidFill>
                <a:latin typeface="Calibri" panose="020F0502020204030204" pitchFamily="34" charset="0"/>
                <a:cs typeface="Lucida Sans Unicode" panose="020B0602030504020204" pitchFamily="34" charset="0"/>
              </a:defRPr>
            </a:lvl3pPr>
            <a:lvl4pPr>
              <a:defRPr>
                <a:solidFill>
                  <a:schemeClr val="tx1"/>
                </a:solidFill>
                <a:latin typeface="Calibri" panose="020F0502020204030204" pitchFamily="34" charset="0"/>
                <a:cs typeface="Lucida Sans Unicode" panose="020B0602030504020204" pitchFamily="34" charset="0"/>
              </a:defRPr>
            </a:lvl4pPr>
            <a:lvl5pPr>
              <a:defRPr>
                <a:solidFill>
                  <a:schemeClr val="tx1"/>
                </a:solidFill>
                <a:latin typeface="Calibri" panose="020F0502020204030204" pitchFamily="34" charset="0"/>
                <a:cs typeface="Lucida Sans Unicode" panose="020B0602030504020204" pitchFamily="34" charset="0"/>
              </a:defRPr>
            </a:lvl5pPr>
            <a:lvl6pPr eaLnBrk="0" fontAlgn="base" hangingPunct="0">
              <a:spcBef>
                <a:spcPct val="0"/>
              </a:spcBef>
              <a:spcAft>
                <a:spcPct val="0"/>
              </a:spcAft>
              <a:defRPr>
                <a:solidFill>
                  <a:schemeClr val="tx1"/>
                </a:solidFill>
                <a:latin typeface="Calibri" panose="020F0502020204030204" pitchFamily="34" charset="0"/>
                <a:cs typeface="Lucida Sans Unicode" panose="020B0602030504020204" pitchFamily="34" charset="0"/>
              </a:defRPr>
            </a:lvl6pPr>
            <a:lvl7pPr eaLnBrk="0" fontAlgn="base" hangingPunct="0">
              <a:spcBef>
                <a:spcPct val="0"/>
              </a:spcBef>
              <a:spcAft>
                <a:spcPct val="0"/>
              </a:spcAft>
              <a:defRPr>
                <a:solidFill>
                  <a:schemeClr val="tx1"/>
                </a:solidFill>
                <a:latin typeface="Calibri" panose="020F0502020204030204" pitchFamily="34" charset="0"/>
                <a:cs typeface="Lucida Sans Unicode" panose="020B0602030504020204" pitchFamily="34" charset="0"/>
              </a:defRPr>
            </a:lvl7pPr>
            <a:lvl8pPr eaLnBrk="0" fontAlgn="base" hangingPunct="0">
              <a:spcBef>
                <a:spcPct val="0"/>
              </a:spcBef>
              <a:spcAft>
                <a:spcPct val="0"/>
              </a:spcAft>
              <a:defRPr>
                <a:solidFill>
                  <a:schemeClr val="tx1"/>
                </a:solidFill>
                <a:latin typeface="Calibri" panose="020F0502020204030204" pitchFamily="34" charset="0"/>
                <a:cs typeface="Lucida Sans Unicode" panose="020B0602030504020204" pitchFamily="34" charset="0"/>
              </a:defRPr>
            </a:lvl8pPr>
            <a:lvl9pPr eaLnBrk="0" fontAlgn="base" hangingPunct="0">
              <a:spcBef>
                <a:spcPct val="0"/>
              </a:spcBef>
              <a:spcAft>
                <a:spcPct val="0"/>
              </a:spcAft>
              <a:defRPr>
                <a:solidFill>
                  <a:schemeClr val="tx1"/>
                </a:solidFill>
                <a:latin typeface="Calibri" panose="020F0502020204030204" pitchFamily="34" charset="0"/>
                <a:cs typeface="Lucida Sans Unicode" panose="020B0602030504020204" pitchFamily="34" charset="0"/>
              </a:defRPr>
            </a:lvl9pPr>
          </a:lstStyle>
          <a:p>
            <a:pPr defTabSz="914400">
              <a:spcAft>
                <a:spcPct val="0"/>
              </a:spcAft>
              <a:buClrTx/>
              <a:defRPr/>
            </a:pPr>
            <a:r>
              <a:rPr lang="en-US" altLang="en-US" sz="2400" dirty="0">
                <a:solidFill>
                  <a:srgbClr val="000000"/>
                </a:solidFill>
                <a:latin typeface="Open Sans" panose="020B0606030504020204" pitchFamily="34" charset="0"/>
              </a:rPr>
              <a:t>Reads a pulse (either</a:t>
            </a:r>
            <a:r>
              <a:rPr lang="en-US" altLang="en-US" sz="2400" dirty="0">
                <a:solidFill>
                  <a:srgbClr val="000000"/>
                </a:solidFill>
              </a:rPr>
              <a:t> </a:t>
            </a:r>
            <a:r>
              <a:rPr lang="en-US" altLang="en-US" sz="2400" dirty="0">
                <a:solidFill>
                  <a:srgbClr val="000000"/>
                </a:solidFill>
                <a:latin typeface="Arial Unicode MS" pitchFamily="34" charset="-128"/>
              </a:rPr>
              <a:t>HIGH</a:t>
            </a:r>
            <a:r>
              <a:rPr lang="en-US" altLang="en-US" sz="2400" dirty="0">
                <a:solidFill>
                  <a:srgbClr val="000000"/>
                </a:solidFill>
              </a:rPr>
              <a:t> </a:t>
            </a:r>
            <a:r>
              <a:rPr lang="en-US" altLang="en-US" sz="2400" dirty="0">
                <a:solidFill>
                  <a:srgbClr val="000000"/>
                </a:solidFill>
                <a:latin typeface="Open Sans" panose="020B0606030504020204" pitchFamily="34" charset="0"/>
              </a:rPr>
              <a:t>or</a:t>
            </a:r>
            <a:r>
              <a:rPr lang="en-US" altLang="en-US" sz="2400" dirty="0">
                <a:solidFill>
                  <a:srgbClr val="000000"/>
                </a:solidFill>
              </a:rPr>
              <a:t> </a:t>
            </a:r>
            <a:r>
              <a:rPr lang="en-US" altLang="en-US" sz="2400" dirty="0">
                <a:solidFill>
                  <a:srgbClr val="000000"/>
                </a:solidFill>
                <a:latin typeface="Arial Unicode MS" pitchFamily="34" charset="-128"/>
              </a:rPr>
              <a:t>LOW</a:t>
            </a:r>
            <a:r>
              <a:rPr lang="en-US" altLang="en-US" sz="2400" dirty="0">
                <a:solidFill>
                  <a:srgbClr val="000000"/>
                </a:solidFill>
                <a:latin typeface="Open Sans" panose="020B0606030504020204" pitchFamily="34" charset="0"/>
              </a:rPr>
              <a:t>) on a pin.</a:t>
            </a:r>
          </a:p>
          <a:p>
            <a:pPr defTabSz="914400">
              <a:spcAft>
                <a:spcPct val="0"/>
              </a:spcAft>
              <a:buClrTx/>
              <a:defRPr/>
            </a:pPr>
            <a:endParaRPr lang="en-US" altLang="en-US" sz="2400" dirty="0">
              <a:solidFill>
                <a:srgbClr val="000000"/>
              </a:solidFill>
              <a:latin typeface="Open Sans" panose="020B0606030504020204" pitchFamily="34" charset="0"/>
            </a:endParaRPr>
          </a:p>
          <a:p>
            <a:pPr defTabSz="914400">
              <a:spcAft>
                <a:spcPct val="0"/>
              </a:spcAft>
              <a:buClrTx/>
              <a:defRPr/>
            </a:pPr>
            <a:r>
              <a:rPr lang="en-US" altLang="en-US" sz="2400" dirty="0">
                <a:solidFill>
                  <a:srgbClr val="000000"/>
                </a:solidFill>
                <a:latin typeface="Open Sans" panose="020B0606030504020204" pitchFamily="34" charset="0"/>
              </a:rPr>
              <a:t>For example, if</a:t>
            </a:r>
            <a:r>
              <a:rPr lang="en-US" altLang="en-US" sz="2400" dirty="0">
                <a:solidFill>
                  <a:srgbClr val="000000"/>
                </a:solidFill>
              </a:rPr>
              <a:t> </a:t>
            </a:r>
            <a:r>
              <a:rPr lang="en-US" altLang="en-US" sz="2400" dirty="0">
                <a:solidFill>
                  <a:srgbClr val="000000"/>
                </a:solidFill>
                <a:latin typeface="Arial Unicode MS" pitchFamily="34" charset="-128"/>
              </a:rPr>
              <a:t>value</a:t>
            </a:r>
            <a:r>
              <a:rPr lang="en-US" altLang="en-US" sz="2400" dirty="0">
                <a:solidFill>
                  <a:srgbClr val="000000"/>
                </a:solidFill>
              </a:rPr>
              <a:t> </a:t>
            </a:r>
            <a:r>
              <a:rPr lang="en-US" altLang="en-US" sz="2400" dirty="0">
                <a:solidFill>
                  <a:srgbClr val="000000"/>
                </a:solidFill>
                <a:latin typeface="Open Sans" panose="020B0606030504020204" pitchFamily="34" charset="0"/>
              </a:rPr>
              <a:t>is</a:t>
            </a:r>
            <a:r>
              <a:rPr lang="en-US" altLang="en-US" sz="2400" dirty="0">
                <a:solidFill>
                  <a:srgbClr val="000000"/>
                </a:solidFill>
              </a:rPr>
              <a:t> </a:t>
            </a:r>
            <a:r>
              <a:rPr lang="en-US" altLang="en-US" sz="2400" dirty="0">
                <a:solidFill>
                  <a:srgbClr val="000000"/>
                </a:solidFill>
                <a:latin typeface="Arial Unicode MS" pitchFamily="34" charset="-128"/>
              </a:rPr>
              <a:t>HIGH</a:t>
            </a:r>
            <a:r>
              <a:rPr lang="en-US" altLang="en-US" sz="2400" dirty="0">
                <a:solidFill>
                  <a:srgbClr val="000000"/>
                </a:solidFill>
                <a:latin typeface="Open Sans" panose="020B0606030504020204" pitchFamily="34" charset="0"/>
              </a:rPr>
              <a:t>,</a:t>
            </a:r>
            <a:r>
              <a:rPr lang="en-US" altLang="en-US" sz="2400" dirty="0">
                <a:solidFill>
                  <a:srgbClr val="000000"/>
                </a:solidFill>
              </a:rPr>
              <a:t> </a:t>
            </a:r>
            <a:r>
              <a:rPr lang="en-US" altLang="en-US" sz="2400" dirty="0" err="1">
                <a:solidFill>
                  <a:srgbClr val="000000"/>
                </a:solidFill>
                <a:latin typeface="Arial Unicode MS" pitchFamily="34" charset="-128"/>
              </a:rPr>
              <a:t>pulseIn</a:t>
            </a:r>
            <a:r>
              <a:rPr lang="en-US" altLang="en-US" sz="2400" dirty="0">
                <a:solidFill>
                  <a:srgbClr val="000000"/>
                </a:solidFill>
                <a:latin typeface="Arial Unicode MS" pitchFamily="34" charset="-128"/>
              </a:rPr>
              <a:t>()</a:t>
            </a:r>
            <a:r>
              <a:rPr lang="en-US" altLang="en-US" sz="2400" dirty="0">
                <a:solidFill>
                  <a:srgbClr val="000000"/>
                </a:solidFill>
              </a:rPr>
              <a:t> </a:t>
            </a:r>
            <a:r>
              <a:rPr lang="en-US" altLang="en-US" sz="2400" dirty="0">
                <a:solidFill>
                  <a:srgbClr val="000000"/>
                </a:solidFill>
                <a:latin typeface="Open Sans" panose="020B0606030504020204" pitchFamily="34" charset="0"/>
              </a:rPr>
              <a:t>waits for the pin </a:t>
            </a:r>
          </a:p>
          <a:p>
            <a:pPr marL="0" indent="0" defTabSz="914400">
              <a:spcAft>
                <a:spcPct val="0"/>
              </a:spcAft>
              <a:buClrTx/>
              <a:buNone/>
              <a:defRPr/>
            </a:pPr>
            <a:r>
              <a:rPr lang="en-US" altLang="en-US" sz="2400" dirty="0">
                <a:solidFill>
                  <a:srgbClr val="000000"/>
                </a:solidFill>
                <a:latin typeface="Open Sans" panose="020B0606030504020204" pitchFamily="34" charset="0"/>
              </a:rPr>
              <a:t>to go from</a:t>
            </a:r>
            <a:r>
              <a:rPr lang="en-US" altLang="en-US" sz="2400" dirty="0">
                <a:solidFill>
                  <a:srgbClr val="000000"/>
                </a:solidFill>
              </a:rPr>
              <a:t> </a:t>
            </a:r>
            <a:r>
              <a:rPr lang="en-US" altLang="en-US" sz="2400" dirty="0">
                <a:solidFill>
                  <a:srgbClr val="000000"/>
                </a:solidFill>
                <a:latin typeface="Arial Unicode MS" pitchFamily="34" charset="-128"/>
              </a:rPr>
              <a:t>LOW</a:t>
            </a:r>
            <a:r>
              <a:rPr lang="en-US" altLang="en-US" sz="2400" dirty="0">
                <a:solidFill>
                  <a:srgbClr val="000000"/>
                </a:solidFill>
              </a:rPr>
              <a:t> </a:t>
            </a:r>
            <a:r>
              <a:rPr lang="en-US" altLang="en-US" sz="2400" dirty="0">
                <a:solidFill>
                  <a:srgbClr val="000000"/>
                </a:solidFill>
                <a:latin typeface="Open Sans" panose="020B0606030504020204" pitchFamily="34" charset="0"/>
              </a:rPr>
              <a:t>to</a:t>
            </a:r>
            <a:r>
              <a:rPr lang="en-US" altLang="en-US" sz="2400" dirty="0">
                <a:solidFill>
                  <a:srgbClr val="000000"/>
                </a:solidFill>
              </a:rPr>
              <a:t> </a:t>
            </a:r>
            <a:r>
              <a:rPr lang="en-US" altLang="en-US" sz="2400" dirty="0">
                <a:solidFill>
                  <a:srgbClr val="000000"/>
                </a:solidFill>
                <a:latin typeface="Arial Unicode MS" pitchFamily="34" charset="-128"/>
              </a:rPr>
              <a:t>HIGH</a:t>
            </a:r>
            <a:r>
              <a:rPr lang="en-US" altLang="en-US" sz="2400" dirty="0">
                <a:solidFill>
                  <a:srgbClr val="000000"/>
                </a:solidFill>
                <a:latin typeface="Open Sans" panose="020B0606030504020204" pitchFamily="34" charset="0"/>
              </a:rPr>
              <a:t>, starts timing, then waits for the pin</a:t>
            </a:r>
          </a:p>
          <a:p>
            <a:pPr marL="0" indent="0" defTabSz="914400">
              <a:spcAft>
                <a:spcPct val="0"/>
              </a:spcAft>
              <a:buClrTx/>
              <a:buNone/>
              <a:defRPr/>
            </a:pPr>
            <a:r>
              <a:rPr lang="en-US" altLang="en-US" sz="2400" dirty="0">
                <a:solidFill>
                  <a:srgbClr val="000000"/>
                </a:solidFill>
                <a:latin typeface="Open Sans" panose="020B0606030504020204" pitchFamily="34" charset="0"/>
              </a:rPr>
              <a:t>to go</a:t>
            </a:r>
            <a:r>
              <a:rPr lang="en-US" altLang="en-US" sz="2400" dirty="0">
                <a:solidFill>
                  <a:srgbClr val="000000"/>
                </a:solidFill>
              </a:rPr>
              <a:t> </a:t>
            </a:r>
            <a:r>
              <a:rPr lang="en-US" altLang="en-US" sz="2400" dirty="0">
                <a:solidFill>
                  <a:srgbClr val="000000"/>
                </a:solidFill>
                <a:latin typeface="Arial Unicode MS" pitchFamily="34" charset="-128"/>
              </a:rPr>
              <a:t>LOW</a:t>
            </a:r>
            <a:r>
              <a:rPr lang="en-US" altLang="en-US" sz="2400" dirty="0">
                <a:solidFill>
                  <a:srgbClr val="000000"/>
                </a:solidFill>
              </a:rPr>
              <a:t> </a:t>
            </a:r>
            <a:r>
              <a:rPr lang="en-US" altLang="en-US" sz="2400" dirty="0">
                <a:solidFill>
                  <a:srgbClr val="000000"/>
                </a:solidFill>
                <a:latin typeface="Open Sans" panose="020B0606030504020204" pitchFamily="34" charset="0"/>
              </a:rPr>
              <a:t>and stops timing.</a:t>
            </a:r>
          </a:p>
          <a:p>
            <a:pPr marL="0" indent="0" defTabSz="914400">
              <a:spcAft>
                <a:spcPct val="0"/>
              </a:spcAft>
              <a:buClrTx/>
              <a:buNone/>
              <a:defRPr/>
            </a:pPr>
            <a:endParaRPr lang="en-US" altLang="en-US" sz="2400" dirty="0">
              <a:solidFill>
                <a:srgbClr val="000000"/>
              </a:solidFill>
              <a:latin typeface="Open Sans" panose="020B0606030504020204" pitchFamily="34" charset="0"/>
            </a:endParaRPr>
          </a:p>
          <a:p>
            <a:pPr defTabSz="914400">
              <a:spcAft>
                <a:spcPct val="0"/>
              </a:spcAft>
              <a:buClrTx/>
              <a:defRPr/>
            </a:pPr>
            <a:r>
              <a:rPr lang="en-US" altLang="en-US" sz="2400" dirty="0">
                <a:solidFill>
                  <a:srgbClr val="000000"/>
                </a:solidFill>
                <a:latin typeface="Open Sans" panose="020B0606030504020204" pitchFamily="34" charset="0"/>
              </a:rPr>
              <a:t>Returns the length of the pulse in microseconds or </a:t>
            </a:r>
          </a:p>
          <a:p>
            <a:pPr marL="0" indent="0" defTabSz="914400">
              <a:spcAft>
                <a:spcPct val="0"/>
              </a:spcAft>
              <a:buClrTx/>
              <a:buNone/>
              <a:defRPr/>
            </a:pPr>
            <a:r>
              <a:rPr lang="en-US" altLang="en-US" sz="2400" dirty="0">
                <a:solidFill>
                  <a:srgbClr val="000000"/>
                </a:solidFill>
                <a:latin typeface="Open Sans" panose="020B0606030504020204" pitchFamily="34" charset="0"/>
              </a:rPr>
              <a:t>gives up and returns 0 if no complete pulse was received </a:t>
            </a:r>
          </a:p>
          <a:p>
            <a:pPr marL="0" indent="0" defTabSz="914400">
              <a:spcAft>
                <a:spcPct val="0"/>
              </a:spcAft>
              <a:buClrTx/>
              <a:buNone/>
              <a:defRPr/>
            </a:pPr>
            <a:r>
              <a:rPr lang="en-US" altLang="en-US" sz="2400" dirty="0">
                <a:solidFill>
                  <a:srgbClr val="000000"/>
                </a:solidFill>
                <a:latin typeface="Open Sans" panose="020B0606030504020204" pitchFamily="34" charset="0"/>
              </a:rPr>
              <a:t>within the timeout.</a:t>
            </a:r>
            <a:r>
              <a:rPr lang="en-US" altLang="en-US"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a:extLst>
              <a:ext uri="{FF2B5EF4-FFF2-40B4-BE49-F238E27FC236}">
                <a16:creationId xmlns:a16="http://schemas.microsoft.com/office/drawing/2014/main" id="{175D2F9A-5B51-4964-9AAB-55F40ABF40D6}"/>
              </a:ext>
            </a:extLst>
          </p:cNvPr>
          <p:cNvSpPr>
            <a:spLocks noGrp="1" noChangeArrowheads="1"/>
          </p:cNvSpPr>
          <p:nvPr>
            <p:ph type="title"/>
          </p:nvPr>
        </p:nvSpPr>
        <p:spPr/>
        <p:txBody>
          <a:bodyPr/>
          <a:lstStyle/>
          <a:p>
            <a:r>
              <a:rPr lang="en-US" altLang="en-US" dirty="0">
                <a:solidFill>
                  <a:srgbClr val="7030A0"/>
                </a:solidFill>
              </a:rPr>
              <a:t>Proteus design:</a:t>
            </a:r>
          </a:p>
        </p:txBody>
      </p:sp>
      <p:pic>
        <p:nvPicPr>
          <p:cNvPr id="93188" name="Picture 2">
            <a:extLst>
              <a:ext uri="{FF2B5EF4-FFF2-40B4-BE49-F238E27FC236}">
                <a16:creationId xmlns:a16="http://schemas.microsoft.com/office/drawing/2014/main" id="{FDFA7909-7374-4312-876A-A886E7755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09700"/>
            <a:ext cx="64008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F768A-31AC-4095-8B32-FD685B949E13}"/>
              </a:ext>
            </a:extLst>
          </p:cNvPr>
          <p:cNvSpPr txBox="1"/>
          <p:nvPr/>
        </p:nvSpPr>
        <p:spPr>
          <a:xfrm>
            <a:off x="2640013" y="581866"/>
            <a:ext cx="5831634" cy="671274"/>
          </a:xfrm>
          <a:prstGeom prst="rect">
            <a:avLst/>
          </a:prstGeom>
          <a:noFill/>
        </p:spPr>
        <p:txBody>
          <a:bodyPr wrap="square">
            <a:spAutoFit/>
          </a:bodyPr>
          <a:lstStyle/>
          <a:p>
            <a:pPr>
              <a:defRPr/>
            </a:pPr>
            <a:r>
              <a:rPr lang="en-IN" sz="3762" dirty="0">
                <a:solidFill>
                  <a:srgbClr val="7030A0"/>
                </a:solidFill>
              </a:rPr>
              <a:t>Ultrasonic Sensor</a:t>
            </a:r>
          </a:p>
        </p:txBody>
      </p:sp>
      <p:sp>
        <p:nvSpPr>
          <p:cNvPr id="4" name="TextBox 3">
            <a:extLst>
              <a:ext uri="{FF2B5EF4-FFF2-40B4-BE49-F238E27FC236}">
                <a16:creationId xmlns:a16="http://schemas.microsoft.com/office/drawing/2014/main" id="{40957AA8-3DD3-4A11-9AE6-E4DE9D23A488}"/>
              </a:ext>
            </a:extLst>
          </p:cNvPr>
          <p:cNvSpPr txBox="1"/>
          <p:nvPr/>
        </p:nvSpPr>
        <p:spPr>
          <a:xfrm>
            <a:off x="2057400" y="1604964"/>
            <a:ext cx="7950200" cy="4513415"/>
          </a:xfrm>
          <a:prstGeom prst="rect">
            <a:avLst/>
          </a:prstGeom>
          <a:noFill/>
        </p:spPr>
        <p:txBody>
          <a:bodyPr>
            <a:spAutoFit/>
          </a:bodyPr>
          <a:lstStyle/>
          <a:p>
            <a:pPr marL="293214" indent="-293214">
              <a:buFont typeface="Arial" panose="020B0604020202020204" pitchFamily="34" charset="0"/>
              <a:buChar char="•"/>
              <a:defRPr/>
            </a:pPr>
            <a:r>
              <a:rPr lang="en-US" sz="2052" dirty="0"/>
              <a:t>An ultrasonic sensor is an instrument that measures the distance to an object using </a:t>
            </a:r>
            <a:r>
              <a:rPr lang="en-US" sz="2052" b="1" i="1" dirty="0"/>
              <a:t>ultrasonic sound waves</a:t>
            </a:r>
            <a:r>
              <a:rPr lang="en-US" sz="2052" dirty="0"/>
              <a:t>.</a:t>
            </a:r>
          </a:p>
          <a:p>
            <a:pPr marL="293214" indent="-293214">
              <a:buFont typeface="Arial" panose="020B0604020202020204" pitchFamily="34" charset="0"/>
              <a:buChar char="•"/>
              <a:defRPr/>
            </a:pPr>
            <a:r>
              <a:rPr lang="en-US" sz="2052" dirty="0"/>
              <a:t>An ultrasonic sensor uses a transducer to send and receive ultrasonic pulses that relay back information about an object’s proximity</a:t>
            </a:r>
          </a:p>
          <a:p>
            <a:pPr marL="293214" indent="-293214">
              <a:buFont typeface="Arial" panose="020B0604020202020204" pitchFamily="34" charset="0"/>
              <a:buChar char="•"/>
              <a:defRPr/>
            </a:pPr>
            <a:r>
              <a:rPr lang="en-US" sz="2052" dirty="0"/>
              <a:t>Ultrasonic sensors work by sending out a sound wave at a frequency above the range of human hearing.</a:t>
            </a:r>
          </a:p>
          <a:p>
            <a:pPr marL="293214" indent="-293214">
              <a:buFont typeface="Arial" panose="020B0604020202020204" pitchFamily="34" charset="0"/>
              <a:buChar char="•"/>
              <a:defRPr/>
            </a:pPr>
            <a:r>
              <a:rPr lang="en-US" sz="2052" dirty="0"/>
              <a:t>The transducer of the sensor acts as a microphone to receive and send the ultrasonic sound.</a:t>
            </a:r>
          </a:p>
          <a:p>
            <a:pPr marL="293214" indent="-293214">
              <a:buFont typeface="Arial" panose="020B0604020202020204" pitchFamily="34" charset="0"/>
              <a:buChar char="•"/>
              <a:defRPr/>
            </a:pPr>
            <a:r>
              <a:rPr lang="en-US" sz="2052" dirty="0"/>
              <a:t>Our </a:t>
            </a:r>
            <a:r>
              <a:rPr lang="en-US" sz="2052" dirty="0">
                <a:hlinkClick r:id="rId2"/>
              </a:rPr>
              <a:t>ultrasonic sensors</a:t>
            </a:r>
            <a:r>
              <a:rPr lang="en-US" sz="2052" dirty="0"/>
              <a:t>, like many others, use a single transducer to send a pulse and to receive the echo. </a:t>
            </a:r>
          </a:p>
          <a:p>
            <a:pPr marL="293214" indent="-293214">
              <a:buFont typeface="Arial" panose="020B0604020202020204" pitchFamily="34" charset="0"/>
              <a:buChar char="•"/>
              <a:defRPr/>
            </a:pPr>
            <a:r>
              <a:rPr lang="en-US" sz="2052" dirty="0"/>
              <a:t>The sensor determines the distance to a target by measuring time lapses between the sending and receiving of the ultrasonic pulse.</a:t>
            </a:r>
            <a:endParaRPr lang="en-IN" sz="205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C5658AAB-47C5-4540-A24C-84DBA44C6686}"/>
              </a:ext>
            </a:extLst>
          </p:cNvPr>
          <p:cNvSpPr>
            <a:spLocks noGrp="1" noChangeArrowheads="1"/>
          </p:cNvSpPr>
          <p:nvPr>
            <p:ph type="title"/>
          </p:nvPr>
        </p:nvSpPr>
        <p:spPr/>
        <p:txBody>
          <a:bodyPr/>
          <a:lstStyle/>
          <a:p>
            <a:r>
              <a:rPr lang="en-US" altLang="en-US" dirty="0">
                <a:solidFill>
                  <a:srgbClr val="7030A0"/>
                </a:solidFill>
              </a:rPr>
              <a:t>Links to download the software's:</a:t>
            </a:r>
          </a:p>
        </p:txBody>
      </p:sp>
      <p:sp>
        <p:nvSpPr>
          <p:cNvPr id="3" name="Content Placeholder 2">
            <a:extLst>
              <a:ext uri="{FF2B5EF4-FFF2-40B4-BE49-F238E27FC236}">
                <a16:creationId xmlns:a16="http://schemas.microsoft.com/office/drawing/2014/main" id="{DBF79C9B-1D00-4753-A956-FFB0FB1CAD8B}"/>
              </a:ext>
            </a:extLst>
          </p:cNvPr>
          <p:cNvSpPr>
            <a:spLocks noGrp="1"/>
          </p:cNvSpPr>
          <p:nvPr>
            <p:ph idx="1"/>
          </p:nvPr>
        </p:nvSpPr>
        <p:spPr>
          <a:xfrm>
            <a:off x="2073276" y="1604964"/>
            <a:ext cx="8213725" cy="4510087"/>
          </a:xfrm>
        </p:spPr>
        <p:txBody>
          <a:bodyPr/>
          <a:lstStyle/>
          <a:p>
            <a:pPr marL="0" indent="0">
              <a:buNone/>
              <a:defRPr/>
            </a:pPr>
            <a:r>
              <a:rPr lang="en-US" sz="2800" dirty="0"/>
              <a:t>Link to download Proteus 8.1:</a:t>
            </a:r>
          </a:p>
          <a:p>
            <a:pPr>
              <a:defRPr/>
            </a:pPr>
            <a:r>
              <a:rPr lang="en-US" altLang="en-US" sz="2000" u="sng" dirty="0">
                <a:solidFill>
                  <a:schemeClr val="tx1"/>
                </a:solidFill>
                <a:latin typeface="Source Sans Pro" panose="020B0503030403020204" pitchFamily="34" charset="0"/>
                <a:hlinkClick r:id="rId2"/>
              </a:rPr>
              <a:t>https://getintopc.com/softwares/3d-cad/proteus-professional-2020-free-download/</a:t>
            </a:r>
            <a:endParaRPr lang="en-US" altLang="en-US" sz="2000" dirty="0">
              <a:solidFill>
                <a:schemeClr val="tx1"/>
              </a:solidFill>
            </a:endParaRPr>
          </a:p>
          <a:p>
            <a:pPr marL="0" indent="0">
              <a:buNone/>
              <a:defRPr/>
            </a:pPr>
            <a:r>
              <a:rPr lang="en-US" sz="2800" dirty="0"/>
              <a:t>Link to download Proteus Libraries:</a:t>
            </a:r>
          </a:p>
          <a:p>
            <a:pPr>
              <a:defRPr/>
            </a:pPr>
            <a:r>
              <a:rPr lang="en-US" sz="2000" dirty="0">
                <a:hlinkClick r:id="rId3"/>
              </a:rPr>
              <a:t>https://github.com/officialdanielamani/proteus-library-collection</a:t>
            </a:r>
            <a:endParaRPr lang="en-US" sz="2000" dirty="0"/>
          </a:p>
          <a:p>
            <a:pPr marL="0" indent="0">
              <a:buNone/>
              <a:defRPr/>
            </a:pPr>
            <a:endParaRPr lang="en-US" sz="2800" dirty="0"/>
          </a:p>
          <a:p>
            <a:pPr marL="0" indent="0">
              <a:buNone/>
              <a:defRPr/>
            </a:pPr>
            <a:r>
              <a:rPr lang="en-US" sz="2800" dirty="0"/>
              <a:t>Link to download Arduino IDE 1.8.19:</a:t>
            </a:r>
          </a:p>
          <a:p>
            <a:pPr>
              <a:defRPr/>
            </a:pPr>
            <a:r>
              <a:rPr lang="en-US" sz="2000" dirty="0">
                <a:hlinkClick r:id="rId4"/>
              </a:rPr>
              <a:t>https://www.arduino.cc/en/software</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20mA Temperature and humidity sensor with PLC Realize Temperature control">
            <a:extLst>
              <a:ext uri="{FF2B5EF4-FFF2-40B4-BE49-F238E27FC236}">
                <a16:creationId xmlns:a16="http://schemas.microsoft.com/office/drawing/2014/main" id="{974E190F-5700-449E-ADAC-D29AE4A4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47"/>
          <a:stretch/>
        </p:blipFill>
        <p:spPr bwMode="auto">
          <a:xfrm>
            <a:off x="2438400" y="825685"/>
            <a:ext cx="7315200" cy="594266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8">
            <a:extLst>
              <a:ext uri="{FF2B5EF4-FFF2-40B4-BE49-F238E27FC236}">
                <a16:creationId xmlns:a16="http://schemas.microsoft.com/office/drawing/2014/main" id="{B28A1B46-58B7-4441-9E13-E5C0EC142FBA}"/>
              </a:ext>
            </a:extLst>
          </p:cNvPr>
          <p:cNvSpPr txBox="1">
            <a:spLocks noChangeArrowheads="1"/>
          </p:cNvSpPr>
          <p:nvPr/>
        </p:nvSpPr>
        <p:spPr>
          <a:xfrm>
            <a:off x="3576918" y="412378"/>
            <a:ext cx="4691063" cy="5746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altLang="en-US" b="1" dirty="0">
                <a:solidFill>
                  <a:srgbClr val="7030A0"/>
                </a:solidFill>
              </a:rPr>
              <a:t>Temperature Sensors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0CA2-465E-47D1-B9AF-94098A2DE740}"/>
              </a:ext>
            </a:extLst>
          </p:cNvPr>
          <p:cNvSpPr>
            <a:spLocks noGrp="1"/>
          </p:cNvSpPr>
          <p:nvPr>
            <p:ph type="title"/>
          </p:nvPr>
        </p:nvSpPr>
        <p:spPr>
          <a:xfrm>
            <a:off x="838200" y="570473"/>
            <a:ext cx="10515600" cy="1325563"/>
          </a:xfrm>
        </p:spPr>
        <p:txBody>
          <a:bodyPr/>
          <a:lstStyle/>
          <a:p>
            <a:r>
              <a:rPr lang="en-US" dirty="0"/>
              <a:t>Interfacing DHT11 – Temperature and Humidity Sensor with Arduino Uno </a:t>
            </a:r>
            <a:endParaRPr lang="en-IN" dirty="0"/>
          </a:p>
        </p:txBody>
      </p:sp>
      <p:pic>
        <p:nvPicPr>
          <p:cNvPr id="5" name="Picture 4">
            <a:extLst>
              <a:ext uri="{FF2B5EF4-FFF2-40B4-BE49-F238E27FC236}">
                <a16:creationId xmlns:a16="http://schemas.microsoft.com/office/drawing/2014/main" id="{B93E0FC6-F605-43E2-BC8D-C7A19AA94AAF}"/>
              </a:ext>
            </a:extLst>
          </p:cNvPr>
          <p:cNvPicPr>
            <a:picLocks noChangeAspect="1"/>
          </p:cNvPicPr>
          <p:nvPr/>
        </p:nvPicPr>
        <p:blipFill>
          <a:blip r:embed="rId2"/>
          <a:stretch>
            <a:fillRect/>
          </a:stretch>
        </p:blipFill>
        <p:spPr>
          <a:xfrm>
            <a:off x="3405794" y="1896036"/>
            <a:ext cx="5380412" cy="4252700"/>
          </a:xfrm>
          <a:prstGeom prst="rect">
            <a:avLst/>
          </a:prstGeom>
        </p:spPr>
      </p:pic>
    </p:spTree>
    <p:extLst>
      <p:ext uri="{BB962C8B-B14F-4D97-AF65-F5344CB8AC3E}">
        <p14:creationId xmlns:p14="http://schemas.microsoft.com/office/powerpoint/2010/main" val="200897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6D29-16E3-438A-896F-47593C333238}"/>
              </a:ext>
            </a:extLst>
          </p:cNvPr>
          <p:cNvSpPr>
            <a:spLocks noGrp="1"/>
          </p:cNvSpPr>
          <p:nvPr>
            <p:ph type="title"/>
          </p:nvPr>
        </p:nvSpPr>
        <p:spPr/>
        <p:txBody>
          <a:bodyPr/>
          <a:lstStyle/>
          <a:p>
            <a:r>
              <a:rPr lang="en-US" dirty="0"/>
              <a:t>Hardware Required </a:t>
            </a:r>
            <a:endParaRPr lang="en-IN" dirty="0"/>
          </a:p>
        </p:txBody>
      </p:sp>
      <p:sp>
        <p:nvSpPr>
          <p:cNvPr id="6" name="Content Placeholder 5">
            <a:extLst>
              <a:ext uri="{FF2B5EF4-FFF2-40B4-BE49-F238E27FC236}">
                <a16:creationId xmlns:a16="http://schemas.microsoft.com/office/drawing/2014/main" id="{E46E421E-FD9D-4689-A4A9-F5319114FEC2}"/>
              </a:ext>
            </a:extLst>
          </p:cNvPr>
          <p:cNvSpPr>
            <a:spLocks noGrp="1"/>
          </p:cNvSpPr>
          <p:nvPr>
            <p:ph idx="1"/>
          </p:nvPr>
        </p:nvSpPr>
        <p:spPr/>
        <p:txBody>
          <a:bodyPr/>
          <a:lstStyle/>
          <a:p>
            <a:r>
              <a:rPr lang="en-US" dirty="0"/>
              <a:t>Laptop Installed with Arduino IDE </a:t>
            </a:r>
          </a:p>
          <a:p>
            <a:r>
              <a:rPr lang="en-US" dirty="0"/>
              <a:t>Arduino Uno </a:t>
            </a:r>
          </a:p>
          <a:p>
            <a:r>
              <a:rPr lang="en-US" dirty="0"/>
              <a:t>USB Cable </a:t>
            </a:r>
          </a:p>
          <a:p>
            <a:r>
              <a:rPr lang="en-US" dirty="0"/>
              <a:t>DHT11 </a:t>
            </a:r>
          </a:p>
          <a:p>
            <a:r>
              <a:rPr lang="en-US" dirty="0"/>
              <a:t>Breadboard </a:t>
            </a:r>
          </a:p>
          <a:p>
            <a:r>
              <a:rPr lang="en-US" dirty="0"/>
              <a:t>3 Jumper Wires </a:t>
            </a:r>
          </a:p>
          <a:p>
            <a:endParaRPr lang="en-IN" dirty="0"/>
          </a:p>
        </p:txBody>
      </p:sp>
    </p:spTree>
    <p:extLst>
      <p:ext uri="{BB962C8B-B14F-4D97-AF65-F5344CB8AC3E}">
        <p14:creationId xmlns:p14="http://schemas.microsoft.com/office/powerpoint/2010/main" val="310985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BAF10-27D4-4453-8E68-5EBF1E178A3E}"/>
              </a:ext>
            </a:extLst>
          </p:cNvPr>
          <p:cNvSpPr>
            <a:spLocks noGrp="1"/>
          </p:cNvSpPr>
          <p:nvPr>
            <p:ph type="title"/>
          </p:nvPr>
        </p:nvSpPr>
        <p:spPr>
          <a:xfrm>
            <a:off x="838200" y="531608"/>
            <a:ext cx="10515600" cy="1325563"/>
          </a:xfrm>
        </p:spPr>
        <p:txBody>
          <a:bodyPr/>
          <a:lstStyle/>
          <a:p>
            <a:r>
              <a:rPr lang="en-US" dirty="0"/>
              <a:t>What is DHT 11 ?</a:t>
            </a:r>
            <a:br>
              <a:rPr lang="en-US" dirty="0"/>
            </a:br>
            <a:endParaRPr lang="en-IN" dirty="0"/>
          </a:p>
        </p:txBody>
      </p:sp>
      <p:sp>
        <p:nvSpPr>
          <p:cNvPr id="3" name="Content Placeholder 2">
            <a:extLst>
              <a:ext uri="{FF2B5EF4-FFF2-40B4-BE49-F238E27FC236}">
                <a16:creationId xmlns:a16="http://schemas.microsoft.com/office/drawing/2014/main" id="{FE82AD76-158F-404E-A471-5E5B44C245D5}"/>
              </a:ext>
            </a:extLst>
          </p:cNvPr>
          <p:cNvSpPr>
            <a:spLocks noGrp="1"/>
          </p:cNvSpPr>
          <p:nvPr>
            <p:ph idx="1"/>
          </p:nvPr>
        </p:nvSpPr>
        <p:spPr>
          <a:xfrm>
            <a:off x="2400953" y="1695730"/>
            <a:ext cx="8915400" cy="3777622"/>
          </a:xfrm>
        </p:spPr>
        <p:txBody>
          <a:bodyPr/>
          <a:lstStyle/>
          <a:p>
            <a:r>
              <a:rPr lang="en-US" dirty="0"/>
              <a:t>Temperature and Humidity Sensor </a:t>
            </a:r>
            <a:endParaRPr lang="en-IN" dirty="0"/>
          </a:p>
        </p:txBody>
      </p:sp>
      <p:pic>
        <p:nvPicPr>
          <p:cNvPr id="6146" name="Picture 2" descr="DHT11 Sensor Pinout, Features, Equivalents &amp; Datasheet">
            <a:extLst>
              <a:ext uri="{FF2B5EF4-FFF2-40B4-BE49-F238E27FC236}">
                <a16:creationId xmlns:a16="http://schemas.microsoft.com/office/drawing/2014/main" id="{F94AB151-7FCE-40B5-941B-C5A412D74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887" y="1463200"/>
            <a:ext cx="2914089" cy="33285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68CDC5-FF57-4CCE-AA9F-0BFD18773B55}"/>
              </a:ext>
            </a:extLst>
          </p:cNvPr>
          <p:cNvSpPr txBox="1"/>
          <p:nvPr/>
        </p:nvSpPr>
        <p:spPr>
          <a:xfrm>
            <a:off x="1525306" y="4791737"/>
            <a:ext cx="5217458" cy="1661993"/>
          </a:xfrm>
          <a:prstGeom prst="rect">
            <a:avLst/>
          </a:prstGeom>
          <a:noFill/>
        </p:spPr>
        <p:txBody>
          <a:bodyPr wrap="square" rtlCol="0">
            <a:spAutoFit/>
          </a:bodyPr>
          <a:lstStyle/>
          <a:p>
            <a:r>
              <a:rPr lang="en-US" b="1" u="sng" dirty="0"/>
              <a:t>Raw DHT11</a:t>
            </a:r>
          </a:p>
          <a:p>
            <a:endParaRPr lang="en-US" sz="1400" dirty="0"/>
          </a:p>
          <a:p>
            <a:r>
              <a:rPr lang="en-US" sz="1400" dirty="0"/>
              <a:t>Requires resistor (10Kohms) Pull-up to </a:t>
            </a:r>
            <a:r>
              <a:rPr lang="en-US" sz="1400" dirty="0" err="1"/>
              <a:t>Vcc</a:t>
            </a:r>
            <a:endParaRPr lang="en-US" sz="1400" dirty="0"/>
          </a:p>
          <a:p>
            <a:r>
              <a:rPr lang="en-US" sz="1400" dirty="0"/>
              <a:t>Connections from left: </a:t>
            </a:r>
            <a:r>
              <a:rPr lang="en-US" sz="1400" dirty="0" err="1"/>
              <a:t>Vcc</a:t>
            </a:r>
            <a:r>
              <a:rPr lang="en-US" sz="1400" dirty="0"/>
              <a:t>(3-5V), Data Out, None, GND</a:t>
            </a:r>
          </a:p>
          <a:p>
            <a:endParaRPr lang="en-US" sz="1400" dirty="0"/>
          </a:p>
          <a:p>
            <a:r>
              <a:rPr lang="en-US" sz="1400" dirty="0"/>
              <a:t>Humidity: 20 – 90 % (±5%)</a:t>
            </a:r>
          </a:p>
          <a:p>
            <a:r>
              <a:rPr lang="en-US" sz="1400" dirty="0"/>
              <a:t>Temperature: 0 – 50 C (±2%)</a:t>
            </a:r>
          </a:p>
        </p:txBody>
      </p:sp>
      <p:pic>
        <p:nvPicPr>
          <p:cNvPr id="6148" name="Picture 4" descr="DHT11 temperature-humidity sensor + resistor">
            <a:extLst>
              <a:ext uri="{FF2B5EF4-FFF2-40B4-BE49-F238E27FC236}">
                <a16:creationId xmlns:a16="http://schemas.microsoft.com/office/drawing/2014/main" id="{EA00D649-9D80-4E55-A8AC-A47ACFC8A7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64" t="14066" r="22118" b="11525"/>
          <a:stretch/>
        </p:blipFill>
        <p:spPr bwMode="auto">
          <a:xfrm>
            <a:off x="1712259" y="2377344"/>
            <a:ext cx="2635623" cy="24143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13CA40-F5EF-4E8F-B195-0DFCDC37FA62}"/>
              </a:ext>
            </a:extLst>
          </p:cNvPr>
          <p:cNvSpPr txBox="1"/>
          <p:nvPr/>
        </p:nvSpPr>
        <p:spPr>
          <a:xfrm>
            <a:off x="6974542" y="4851704"/>
            <a:ext cx="5217458" cy="1661993"/>
          </a:xfrm>
          <a:prstGeom prst="rect">
            <a:avLst/>
          </a:prstGeom>
          <a:noFill/>
        </p:spPr>
        <p:txBody>
          <a:bodyPr wrap="square" rtlCol="0">
            <a:spAutoFit/>
          </a:bodyPr>
          <a:lstStyle/>
          <a:p>
            <a:r>
              <a:rPr lang="en-US" b="1" u="sng" dirty="0"/>
              <a:t>Raw DHT11 with Breakout</a:t>
            </a:r>
          </a:p>
          <a:p>
            <a:endParaRPr lang="en-US" sz="1400" dirty="0"/>
          </a:p>
          <a:p>
            <a:r>
              <a:rPr lang="en-US" sz="1400" dirty="0"/>
              <a:t>On-Board Pull-up Resistor</a:t>
            </a:r>
          </a:p>
          <a:p>
            <a:r>
              <a:rPr lang="en-US" sz="1400" dirty="0"/>
              <a:t>Connections from left: </a:t>
            </a:r>
            <a:r>
              <a:rPr lang="en-US" sz="1400" dirty="0" err="1"/>
              <a:t>Vcc</a:t>
            </a:r>
            <a:r>
              <a:rPr lang="en-US" sz="1400" dirty="0"/>
              <a:t>(3-5V), Data Out, GND</a:t>
            </a:r>
          </a:p>
          <a:p>
            <a:endParaRPr lang="en-US" sz="1400" dirty="0"/>
          </a:p>
          <a:p>
            <a:r>
              <a:rPr lang="en-US" sz="1400" dirty="0"/>
              <a:t>Humidity: 20 – 90 % (±5%)</a:t>
            </a:r>
          </a:p>
          <a:p>
            <a:r>
              <a:rPr lang="en-US" sz="1400" dirty="0"/>
              <a:t>Temperature: 0 – 50 C (±2%)</a:t>
            </a:r>
          </a:p>
        </p:txBody>
      </p:sp>
      <p:sp>
        <p:nvSpPr>
          <p:cNvPr id="8" name="TextBox 7">
            <a:extLst>
              <a:ext uri="{FF2B5EF4-FFF2-40B4-BE49-F238E27FC236}">
                <a16:creationId xmlns:a16="http://schemas.microsoft.com/office/drawing/2014/main" id="{74EEA6D8-D1FA-4C4F-AAFC-4F019A729250}"/>
              </a:ext>
            </a:extLst>
          </p:cNvPr>
          <p:cNvSpPr txBox="1"/>
          <p:nvPr/>
        </p:nvSpPr>
        <p:spPr>
          <a:xfrm>
            <a:off x="2400953" y="6513697"/>
            <a:ext cx="8915400" cy="307777"/>
          </a:xfrm>
          <a:prstGeom prst="rect">
            <a:avLst/>
          </a:prstGeom>
          <a:noFill/>
        </p:spPr>
        <p:txBody>
          <a:bodyPr wrap="square" rtlCol="0">
            <a:spAutoFit/>
          </a:bodyPr>
          <a:lstStyle/>
          <a:p>
            <a:r>
              <a:rPr lang="en-US" sz="1400" b="1" i="1" dirty="0"/>
              <a:t>**	A better DHT22 version exists, that can be used if you have a choice </a:t>
            </a:r>
          </a:p>
        </p:txBody>
      </p:sp>
    </p:spTree>
    <p:extLst>
      <p:ext uri="{BB962C8B-B14F-4D97-AF65-F5344CB8AC3E}">
        <p14:creationId xmlns:p14="http://schemas.microsoft.com/office/powerpoint/2010/main" val="256518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5153-6040-42D9-BBD8-688196E29895}"/>
              </a:ext>
            </a:extLst>
          </p:cNvPr>
          <p:cNvSpPr>
            <a:spLocks noGrp="1"/>
          </p:cNvSpPr>
          <p:nvPr>
            <p:ph type="title"/>
          </p:nvPr>
        </p:nvSpPr>
        <p:spPr/>
        <p:txBody>
          <a:bodyPr/>
          <a:lstStyle/>
          <a:p>
            <a:r>
              <a:rPr lang="en-US" dirty="0"/>
              <a:t>Connection with Arduino </a:t>
            </a:r>
            <a:endParaRPr lang="en-IN" dirty="0"/>
          </a:p>
        </p:txBody>
      </p:sp>
      <p:pic>
        <p:nvPicPr>
          <p:cNvPr id="84994" name="Picture 2" descr="DHT11 Humdity Temperature Sensor &amp; Arduino Interfacing">
            <a:extLst>
              <a:ext uri="{FF2B5EF4-FFF2-40B4-BE49-F238E27FC236}">
                <a16:creationId xmlns:a16="http://schemas.microsoft.com/office/drawing/2014/main" id="{7A2F8218-8A2C-4B22-B864-0F194C590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938" y="2120021"/>
            <a:ext cx="4406994" cy="3206305"/>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How to Set Up the DHT11 Humidity Sensor on an Arduino">
            <a:extLst>
              <a:ext uri="{FF2B5EF4-FFF2-40B4-BE49-F238E27FC236}">
                <a16:creationId xmlns:a16="http://schemas.microsoft.com/office/drawing/2014/main" id="{ABDF0EA0-9617-4DD0-8745-2347F5019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8" y="2133600"/>
            <a:ext cx="6891550" cy="31927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E82802-449F-4EAD-9965-0584728CBE3C}"/>
              </a:ext>
            </a:extLst>
          </p:cNvPr>
          <p:cNvSpPr txBox="1"/>
          <p:nvPr/>
        </p:nvSpPr>
        <p:spPr>
          <a:xfrm>
            <a:off x="1238435" y="5878212"/>
            <a:ext cx="5217458" cy="523220"/>
          </a:xfrm>
          <a:prstGeom prst="rect">
            <a:avLst/>
          </a:prstGeom>
          <a:noFill/>
        </p:spPr>
        <p:txBody>
          <a:bodyPr wrap="square" rtlCol="0">
            <a:spAutoFit/>
          </a:bodyPr>
          <a:lstStyle/>
          <a:p>
            <a:r>
              <a:rPr lang="en-US" sz="1400" b="1" dirty="0"/>
              <a:t>For Raw DHT11</a:t>
            </a:r>
          </a:p>
          <a:p>
            <a:r>
              <a:rPr lang="en-US" sz="1400" dirty="0"/>
              <a:t>10Kohm resistor is required between Data and </a:t>
            </a:r>
            <a:r>
              <a:rPr lang="en-US" sz="1400" dirty="0" err="1"/>
              <a:t>Vcc</a:t>
            </a:r>
            <a:endParaRPr lang="en-US" sz="1400" dirty="0"/>
          </a:p>
        </p:txBody>
      </p:sp>
      <p:sp>
        <p:nvSpPr>
          <p:cNvPr id="7" name="TextBox 6">
            <a:extLst>
              <a:ext uri="{FF2B5EF4-FFF2-40B4-BE49-F238E27FC236}">
                <a16:creationId xmlns:a16="http://schemas.microsoft.com/office/drawing/2014/main" id="{402DB168-55DF-4A2C-B9A7-93C4F9C181B6}"/>
              </a:ext>
            </a:extLst>
          </p:cNvPr>
          <p:cNvSpPr txBox="1"/>
          <p:nvPr/>
        </p:nvSpPr>
        <p:spPr>
          <a:xfrm>
            <a:off x="7280646" y="5878212"/>
            <a:ext cx="5217458" cy="954107"/>
          </a:xfrm>
          <a:prstGeom prst="rect">
            <a:avLst/>
          </a:prstGeom>
          <a:noFill/>
        </p:spPr>
        <p:txBody>
          <a:bodyPr wrap="square" rtlCol="0">
            <a:spAutoFit/>
          </a:bodyPr>
          <a:lstStyle/>
          <a:p>
            <a:r>
              <a:rPr lang="en-US" sz="1400" b="1" dirty="0"/>
              <a:t>For DHT11 Breakout </a:t>
            </a:r>
          </a:p>
          <a:p>
            <a:r>
              <a:rPr lang="en-US" sz="1400" dirty="0"/>
              <a:t>5V to V</a:t>
            </a:r>
          </a:p>
          <a:p>
            <a:r>
              <a:rPr lang="en-US" sz="1400" dirty="0"/>
              <a:t>Arduino to any Input Pin to Out of DHT11</a:t>
            </a:r>
          </a:p>
          <a:p>
            <a:r>
              <a:rPr lang="en-US" sz="1400" dirty="0"/>
              <a:t>GND to G</a:t>
            </a:r>
          </a:p>
        </p:txBody>
      </p:sp>
    </p:spTree>
    <p:extLst>
      <p:ext uri="{BB962C8B-B14F-4D97-AF65-F5344CB8AC3E}">
        <p14:creationId xmlns:p14="http://schemas.microsoft.com/office/powerpoint/2010/main" val="2822764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2783-6636-4FBC-8396-9B840A045F8E}"/>
              </a:ext>
            </a:extLst>
          </p:cNvPr>
          <p:cNvSpPr>
            <a:spLocks noGrp="1"/>
          </p:cNvSpPr>
          <p:nvPr>
            <p:ph type="title"/>
          </p:nvPr>
        </p:nvSpPr>
        <p:spPr/>
        <p:txBody>
          <a:bodyPr/>
          <a:lstStyle/>
          <a:p>
            <a:r>
              <a:rPr lang="en-US" dirty="0"/>
              <a:t>Process</a:t>
            </a:r>
            <a:endParaRPr lang="en-IN" dirty="0"/>
          </a:p>
        </p:txBody>
      </p:sp>
      <p:sp>
        <p:nvSpPr>
          <p:cNvPr id="3" name="Content Placeholder 2">
            <a:extLst>
              <a:ext uri="{FF2B5EF4-FFF2-40B4-BE49-F238E27FC236}">
                <a16:creationId xmlns:a16="http://schemas.microsoft.com/office/drawing/2014/main" id="{A1342366-276A-455F-A8C3-4B0FA4D570A0}"/>
              </a:ext>
            </a:extLst>
          </p:cNvPr>
          <p:cNvSpPr>
            <a:spLocks noGrp="1"/>
          </p:cNvSpPr>
          <p:nvPr>
            <p:ph idx="1"/>
          </p:nvPr>
        </p:nvSpPr>
        <p:spPr>
          <a:xfrm>
            <a:off x="1022508" y="2227266"/>
            <a:ext cx="6167718" cy="2917123"/>
          </a:xfrm>
        </p:spPr>
        <p:txBody>
          <a:bodyPr>
            <a:normAutofit fontScale="92500" lnSpcReduction="20000"/>
          </a:bodyPr>
          <a:lstStyle/>
          <a:p>
            <a:r>
              <a:rPr lang="en-US" dirty="0"/>
              <a:t>You need to add the library to the Arduino IDE. </a:t>
            </a:r>
          </a:p>
          <a:p>
            <a:r>
              <a:rPr lang="en-US" dirty="0"/>
              <a:t>Upload the code. </a:t>
            </a:r>
          </a:p>
          <a:p>
            <a:r>
              <a:rPr lang="en-US" dirty="0"/>
              <a:t>When the code is uploaded, open the Serial Monitor and set the baud rate to 9600</a:t>
            </a:r>
          </a:p>
          <a:p>
            <a:r>
              <a:rPr lang="en-US" dirty="0"/>
              <a:t>You will see the humidity and temperature on the Monitor </a:t>
            </a:r>
            <a:endParaRPr lang="en-IN" dirty="0"/>
          </a:p>
        </p:txBody>
      </p:sp>
      <p:sp>
        <p:nvSpPr>
          <p:cNvPr id="5" name="TextBox 4">
            <a:extLst>
              <a:ext uri="{FF2B5EF4-FFF2-40B4-BE49-F238E27FC236}">
                <a16:creationId xmlns:a16="http://schemas.microsoft.com/office/drawing/2014/main" id="{DBFF278E-FC91-418A-B496-712E2D2224FF}"/>
              </a:ext>
            </a:extLst>
          </p:cNvPr>
          <p:cNvSpPr txBox="1"/>
          <p:nvPr/>
        </p:nvSpPr>
        <p:spPr>
          <a:xfrm>
            <a:off x="7377952" y="404258"/>
            <a:ext cx="4814048" cy="6494085"/>
          </a:xfrm>
          <a:prstGeom prst="rect">
            <a:avLst/>
          </a:prstGeom>
          <a:noFill/>
        </p:spPr>
        <p:txBody>
          <a:bodyPr wrap="square">
            <a:spAutoFit/>
          </a:bodyPr>
          <a:lstStyle/>
          <a:p>
            <a:r>
              <a:rPr lang="en-IN" sz="1600" dirty="0"/>
              <a:t>#include &lt;dht11.h&gt;</a:t>
            </a:r>
          </a:p>
          <a:p>
            <a:r>
              <a:rPr lang="en-IN" sz="1600" dirty="0"/>
              <a:t>#define DHT11PIN 4</a:t>
            </a:r>
          </a:p>
          <a:p>
            <a:endParaRPr lang="en-IN" sz="1600" dirty="0"/>
          </a:p>
          <a:p>
            <a:r>
              <a:rPr lang="en-IN" sz="1600" dirty="0"/>
              <a:t>dht11 </a:t>
            </a:r>
            <a:r>
              <a:rPr lang="en-IN" sz="1600" dirty="0" err="1"/>
              <a:t>DHT11</a:t>
            </a:r>
            <a:r>
              <a:rPr lang="en-IN" sz="1600" dirty="0"/>
              <a:t>;</a:t>
            </a:r>
          </a:p>
          <a:p>
            <a:endParaRPr lang="en-IN" sz="1600" dirty="0"/>
          </a:p>
          <a:p>
            <a:r>
              <a:rPr lang="en-IN" sz="1600" dirty="0"/>
              <a:t>void  setup()</a:t>
            </a:r>
          </a:p>
          <a:p>
            <a:r>
              <a:rPr lang="en-IN" sz="1600" dirty="0"/>
              <a:t>{</a:t>
            </a:r>
          </a:p>
          <a:p>
            <a:r>
              <a:rPr lang="en-IN" sz="1600" dirty="0"/>
              <a:t>  </a:t>
            </a:r>
            <a:r>
              <a:rPr lang="en-IN" sz="1600" dirty="0" err="1"/>
              <a:t>Serial.begin</a:t>
            </a:r>
            <a:r>
              <a:rPr lang="en-IN" sz="1600" dirty="0"/>
              <a:t>(9600);</a:t>
            </a:r>
          </a:p>
          <a:p>
            <a:r>
              <a:rPr lang="en-IN" sz="1600" dirty="0"/>
              <a:t> </a:t>
            </a:r>
          </a:p>
          <a:p>
            <a:r>
              <a:rPr lang="en-IN" sz="1600" dirty="0"/>
              <a:t>}</a:t>
            </a:r>
          </a:p>
          <a:p>
            <a:endParaRPr lang="en-IN" sz="1600" dirty="0"/>
          </a:p>
          <a:p>
            <a:r>
              <a:rPr lang="en-IN" sz="1600" dirty="0"/>
              <a:t>void loop()</a:t>
            </a:r>
          </a:p>
          <a:p>
            <a:r>
              <a:rPr lang="en-IN" sz="1600" dirty="0"/>
              <a:t>{</a:t>
            </a:r>
          </a:p>
          <a:p>
            <a:r>
              <a:rPr lang="en-IN" sz="1600" dirty="0"/>
              <a:t>  </a:t>
            </a:r>
            <a:r>
              <a:rPr lang="en-IN" sz="1600" dirty="0" err="1"/>
              <a:t>Serial.println</a:t>
            </a:r>
            <a:r>
              <a:rPr lang="en-IN" sz="1600" dirty="0"/>
              <a:t>();</a:t>
            </a:r>
          </a:p>
          <a:p>
            <a:endParaRPr lang="en-IN" sz="1600" dirty="0"/>
          </a:p>
          <a:p>
            <a:r>
              <a:rPr lang="en-IN" sz="1600" dirty="0"/>
              <a:t>  int </a:t>
            </a:r>
            <a:r>
              <a:rPr lang="en-IN" sz="1600" dirty="0" err="1"/>
              <a:t>chk</a:t>
            </a:r>
            <a:r>
              <a:rPr lang="en-IN" sz="1600" dirty="0"/>
              <a:t> = DHT11.read(DHT11PIN);</a:t>
            </a:r>
          </a:p>
          <a:p>
            <a:endParaRPr lang="en-IN" sz="1600" dirty="0"/>
          </a:p>
          <a:p>
            <a:r>
              <a:rPr lang="en-IN" sz="1600" dirty="0"/>
              <a:t>  </a:t>
            </a:r>
            <a:r>
              <a:rPr lang="en-IN" sz="1600" dirty="0" err="1"/>
              <a:t>Serial.print</a:t>
            </a:r>
            <a:r>
              <a:rPr lang="en-IN" sz="1600" dirty="0"/>
              <a:t>("Humidity (%): ");</a:t>
            </a:r>
          </a:p>
          <a:p>
            <a:r>
              <a:rPr lang="en-IN" sz="1600" dirty="0"/>
              <a:t>  </a:t>
            </a:r>
            <a:r>
              <a:rPr lang="en-IN" sz="1600" dirty="0" err="1"/>
              <a:t>Serial.println</a:t>
            </a:r>
            <a:r>
              <a:rPr lang="en-IN" sz="1600" dirty="0"/>
              <a:t>((float)DHT11.humidity, 2);</a:t>
            </a:r>
          </a:p>
          <a:p>
            <a:endParaRPr lang="en-IN" sz="1600" dirty="0"/>
          </a:p>
          <a:p>
            <a:r>
              <a:rPr lang="en-IN" sz="1600" dirty="0"/>
              <a:t>  </a:t>
            </a:r>
            <a:r>
              <a:rPr lang="en-IN" sz="1600" dirty="0" err="1"/>
              <a:t>Serial.print</a:t>
            </a:r>
            <a:r>
              <a:rPr lang="en-IN" sz="1600" dirty="0"/>
              <a:t>("Temperature  (C): ");</a:t>
            </a:r>
          </a:p>
          <a:p>
            <a:r>
              <a:rPr lang="en-IN" sz="1600" dirty="0"/>
              <a:t>  </a:t>
            </a:r>
            <a:r>
              <a:rPr lang="en-IN" sz="1600" dirty="0" err="1"/>
              <a:t>Serial.println</a:t>
            </a:r>
            <a:r>
              <a:rPr lang="en-IN" sz="1600" dirty="0"/>
              <a:t>((float)DHT11.temperature, 2);</a:t>
            </a:r>
          </a:p>
          <a:p>
            <a:endParaRPr lang="en-IN" sz="1600" dirty="0"/>
          </a:p>
          <a:p>
            <a:r>
              <a:rPr lang="en-IN" sz="1600" dirty="0"/>
              <a:t>  delay(2000);</a:t>
            </a:r>
          </a:p>
          <a:p>
            <a:endParaRPr lang="en-IN" sz="1600" dirty="0"/>
          </a:p>
          <a:p>
            <a:r>
              <a:rPr lang="en-IN" sz="1600" dirty="0"/>
              <a:t>}</a:t>
            </a:r>
          </a:p>
        </p:txBody>
      </p:sp>
      <p:sp>
        <p:nvSpPr>
          <p:cNvPr id="6" name="Title 1">
            <a:extLst>
              <a:ext uri="{FF2B5EF4-FFF2-40B4-BE49-F238E27FC236}">
                <a16:creationId xmlns:a16="http://schemas.microsoft.com/office/drawing/2014/main" id="{344B1AC4-0A35-4CDD-BC9A-C8CC9D9F7A0D}"/>
              </a:ext>
            </a:extLst>
          </p:cNvPr>
          <p:cNvSpPr txBox="1">
            <a:spLocks/>
          </p:cNvSpPr>
          <p:nvPr/>
        </p:nvSpPr>
        <p:spPr>
          <a:xfrm>
            <a:off x="10102698" y="624110"/>
            <a:ext cx="2089302" cy="9188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Code</a:t>
            </a:r>
            <a:endParaRPr lang="en-IN" dirty="0"/>
          </a:p>
        </p:txBody>
      </p:sp>
      <p:sp>
        <p:nvSpPr>
          <p:cNvPr id="8" name="TextBox 7">
            <a:extLst>
              <a:ext uri="{FF2B5EF4-FFF2-40B4-BE49-F238E27FC236}">
                <a16:creationId xmlns:a16="http://schemas.microsoft.com/office/drawing/2014/main" id="{AED6108A-E2EC-4E34-9C4B-925DA6C7D849}"/>
              </a:ext>
            </a:extLst>
          </p:cNvPr>
          <p:cNvSpPr txBox="1"/>
          <p:nvPr/>
        </p:nvSpPr>
        <p:spPr>
          <a:xfrm>
            <a:off x="1937439" y="5983051"/>
            <a:ext cx="6096000" cy="369332"/>
          </a:xfrm>
          <a:prstGeom prst="rect">
            <a:avLst/>
          </a:prstGeom>
          <a:noFill/>
        </p:spPr>
        <p:txBody>
          <a:bodyPr wrap="square">
            <a:spAutoFit/>
          </a:bodyPr>
          <a:lstStyle/>
          <a:p>
            <a:r>
              <a:rPr lang="en-US" b="0" i="0" dirty="0">
                <a:solidFill>
                  <a:srgbClr val="374146"/>
                </a:solidFill>
                <a:effectLst/>
                <a:latin typeface="OpenSans-Regular"/>
              </a:rPr>
              <a:t>Don't forget to add this library to the Arduino IDE.</a:t>
            </a:r>
            <a:endParaRPr lang="en-IN" dirty="0"/>
          </a:p>
        </p:txBody>
      </p:sp>
    </p:spTree>
    <p:extLst>
      <p:ext uri="{BB962C8B-B14F-4D97-AF65-F5344CB8AC3E}">
        <p14:creationId xmlns:p14="http://schemas.microsoft.com/office/powerpoint/2010/main" val="53074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143E-1B36-4718-B920-BE6B4B502112}"/>
              </a:ext>
            </a:extLst>
          </p:cNvPr>
          <p:cNvSpPr>
            <a:spLocks noGrp="1"/>
          </p:cNvSpPr>
          <p:nvPr>
            <p:ph type="title"/>
          </p:nvPr>
        </p:nvSpPr>
        <p:spPr/>
        <p:txBody>
          <a:bodyPr/>
          <a:lstStyle/>
          <a:p>
            <a:r>
              <a:rPr lang="en-US" dirty="0"/>
              <a:t>DHT11 vs DHT22</a:t>
            </a:r>
            <a:endParaRPr lang="en-IN" dirty="0"/>
          </a:p>
        </p:txBody>
      </p:sp>
      <p:pic>
        <p:nvPicPr>
          <p:cNvPr id="5" name="Picture 4">
            <a:extLst>
              <a:ext uri="{FF2B5EF4-FFF2-40B4-BE49-F238E27FC236}">
                <a16:creationId xmlns:a16="http://schemas.microsoft.com/office/drawing/2014/main" id="{B3EA972C-A18B-4369-BCFD-3A1FADA9A900}"/>
              </a:ext>
            </a:extLst>
          </p:cNvPr>
          <p:cNvPicPr>
            <a:picLocks noChangeAspect="1"/>
          </p:cNvPicPr>
          <p:nvPr/>
        </p:nvPicPr>
        <p:blipFill>
          <a:blip r:embed="rId2"/>
          <a:stretch>
            <a:fillRect/>
          </a:stretch>
        </p:blipFill>
        <p:spPr>
          <a:xfrm>
            <a:off x="2456329" y="1689064"/>
            <a:ext cx="7667625" cy="4895484"/>
          </a:xfrm>
          <a:prstGeom prst="rect">
            <a:avLst/>
          </a:prstGeom>
        </p:spPr>
      </p:pic>
    </p:spTree>
    <p:extLst>
      <p:ext uri="{BB962C8B-B14F-4D97-AF65-F5344CB8AC3E}">
        <p14:creationId xmlns:p14="http://schemas.microsoft.com/office/powerpoint/2010/main" val="419519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 white background with red text&#10;&#10;Description automatically generated">
            <a:extLst>
              <a:ext uri="{FF2B5EF4-FFF2-40B4-BE49-F238E27FC236}">
                <a16:creationId xmlns:a16="http://schemas.microsoft.com/office/drawing/2014/main" id="{BA75B6CB-A498-468F-9432-1870CFCA5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1212851"/>
            <a:ext cx="70358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A close-up of a device&#10;&#10;Description automatically generated">
            <a:extLst>
              <a:ext uri="{FF2B5EF4-FFF2-40B4-BE49-F238E27FC236}">
                <a16:creationId xmlns:a16="http://schemas.microsoft.com/office/drawing/2014/main" id="{37740D74-F554-4146-AA7F-7DC411AB3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1" y="1017589"/>
            <a:ext cx="7364413"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1">
            <a:extLst>
              <a:ext uri="{FF2B5EF4-FFF2-40B4-BE49-F238E27FC236}">
                <a16:creationId xmlns:a16="http://schemas.microsoft.com/office/drawing/2014/main" id="{29715B26-E44A-47AB-BB82-FD896ECB7E2A}"/>
              </a:ext>
            </a:extLst>
          </p:cNvPr>
          <p:cNvSpPr txBox="1">
            <a:spLocks noChangeArrowheads="1"/>
          </p:cNvSpPr>
          <p:nvPr/>
        </p:nvSpPr>
        <p:spPr bwMode="auto">
          <a:xfrm>
            <a:off x="6291263" y="4797425"/>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Aft>
                <a:spcPts val="1425"/>
              </a:spcAft>
              <a:buClr>
                <a:srgbClr val="000000"/>
              </a:buClr>
              <a:buSzPct val="100000"/>
              <a:buFont typeface="Times New Roman" panose="02020603050405020304" pitchFamily="18" charset="0"/>
              <a:buChar char="•"/>
              <a:defRPr sz="3200">
                <a:solidFill>
                  <a:srgbClr val="000000"/>
                </a:solidFill>
                <a:latin typeface="Calibri" panose="020F0502020204030204" pitchFamily="34" charset="0"/>
                <a:cs typeface="Lucida Sans Unicode" panose="020B0602030504020204" pitchFamily="34" charset="0"/>
              </a:defRPr>
            </a:lvl1pPr>
            <a:lvl2pPr marL="742950" indent="-285750">
              <a:lnSpc>
                <a:spcPct val="95000"/>
              </a:lnSpc>
              <a:spcAft>
                <a:spcPts val="1138"/>
              </a:spcAft>
              <a:buClr>
                <a:srgbClr val="000000"/>
              </a:buClr>
              <a:buSzPct val="100000"/>
              <a:buFont typeface="Times New Roman" panose="02020603050405020304" pitchFamily="18" charset="0"/>
              <a:buChar char="–"/>
              <a:defRPr sz="2400">
                <a:solidFill>
                  <a:srgbClr val="000000"/>
                </a:solidFill>
                <a:latin typeface="Calibri" panose="020F0502020204030204" pitchFamily="34" charset="0"/>
                <a:cs typeface="Lucida Sans Unicode" panose="020B0602030504020204" pitchFamily="34" charset="0"/>
              </a:defRPr>
            </a:lvl2pPr>
            <a:lvl3pPr marL="1143000" indent="-228600">
              <a:lnSpc>
                <a:spcPct val="95000"/>
              </a:lnSpc>
              <a:spcAft>
                <a:spcPts val="850"/>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3pPr>
            <a:lvl4pPr marL="1600200" indent="-228600">
              <a:lnSpc>
                <a:spcPct val="95000"/>
              </a:lnSpc>
              <a:spcAft>
                <a:spcPts val="575"/>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4pPr>
            <a:lvl5pPr marL="2057400" indent="-228600">
              <a:lnSpc>
                <a:spcPct val="95000"/>
              </a:lnSpc>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5pPr>
            <a:lvl6pPr marL="25146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6pPr>
            <a:lvl7pPr marL="29718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7pPr>
            <a:lvl8pPr marL="34290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8pPr>
            <a:lvl9pPr marL="3886200" indent="-228600" eaLnBrk="0" fontAlgn="base" hangingPunct="0">
              <a:lnSpc>
                <a:spcPct val="95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Calibri" panose="020F0502020204030204" pitchFamily="34" charset="0"/>
                <a:cs typeface="Lucida Sans Unicode" panose="020B0602030504020204" pitchFamily="34" charset="0"/>
              </a:defRPr>
            </a:lvl9pPr>
          </a:lstStyle>
          <a:p>
            <a:pPr>
              <a:lnSpc>
                <a:spcPct val="100000"/>
              </a:lnSpc>
              <a:spcAft>
                <a:spcPct val="0"/>
              </a:spcAft>
              <a:buClrTx/>
              <a:buSzTx/>
              <a:buFontTx/>
              <a:buNone/>
            </a:pPr>
            <a:r>
              <a:rPr lang="en-IN" altLang="en-US" sz="1800" b="1">
                <a:solidFill>
                  <a:srgbClr val="FF0000"/>
                </a:solidFill>
              </a:rPr>
              <a:t>GND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a:extLst>
              <a:ext uri="{FF2B5EF4-FFF2-40B4-BE49-F238E27FC236}">
                <a16:creationId xmlns:a16="http://schemas.microsoft.com/office/drawing/2014/main" id="{7E0BF767-665C-4FD2-A84F-B19FF477A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627064"/>
            <a:ext cx="41529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a:extLst>
              <a:ext uri="{FF2B5EF4-FFF2-40B4-BE49-F238E27FC236}">
                <a16:creationId xmlns:a16="http://schemas.microsoft.com/office/drawing/2014/main" id="{D321FD8E-BE54-4D12-A7E3-07E3E6165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561976"/>
            <a:ext cx="76962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2BC609-D6B0-4B4C-8E3A-95B133FBCE73}"/>
              </a:ext>
            </a:extLst>
          </p:cNvPr>
          <p:cNvSpPr txBox="1"/>
          <p:nvPr/>
        </p:nvSpPr>
        <p:spPr>
          <a:xfrm>
            <a:off x="2055814" y="1376363"/>
            <a:ext cx="7818437" cy="4197624"/>
          </a:xfrm>
          <a:prstGeom prst="rect">
            <a:avLst/>
          </a:prstGeom>
          <a:noFill/>
        </p:spPr>
        <p:txBody>
          <a:bodyPr>
            <a:spAutoFit/>
          </a:bodyPr>
          <a:lstStyle/>
          <a:p>
            <a:pPr marL="293214" indent="-293214">
              <a:buFont typeface="Arial" panose="020B0604020202020204" pitchFamily="34" charset="0"/>
              <a:buChar char="•"/>
              <a:defRPr/>
            </a:pPr>
            <a:r>
              <a:rPr lang="en-US" sz="2052" dirty="0"/>
              <a:t>In order to calculate the distance between the sensor and the object, the sensor measures the time it takes between the emission of the sound by the transmitter to its contact with the receiver.</a:t>
            </a:r>
          </a:p>
          <a:p>
            <a:pPr marL="293214" indent="-293214">
              <a:buFont typeface="Arial" panose="020B0604020202020204" pitchFamily="34" charset="0"/>
              <a:buChar char="•"/>
              <a:defRPr/>
            </a:pPr>
            <a:r>
              <a:rPr lang="en-US" sz="2052" dirty="0"/>
              <a:t> The formula for this calculation is </a:t>
            </a:r>
            <a:r>
              <a:rPr lang="en-US" sz="2052" dirty="0">
                <a:hlinkClick r:id="rId2"/>
              </a:rPr>
              <a:t>D = ½ T x C</a:t>
            </a:r>
            <a:r>
              <a:rPr lang="en-US" sz="2052" dirty="0"/>
              <a:t> (where D is the distance, T is the time, and C is the speed of sound ~ 343 meters/second). </a:t>
            </a:r>
          </a:p>
          <a:p>
            <a:pPr marL="293214" indent="-293214">
              <a:buFont typeface="Arial" panose="020B0604020202020204" pitchFamily="34" charset="0"/>
              <a:buChar char="•"/>
              <a:defRPr/>
            </a:pPr>
            <a:r>
              <a:rPr lang="en-US" sz="2052" dirty="0"/>
              <a:t>For example, if a scientist set up an ultrasonic sensor aimed at a box and it took 0.025 seconds for the sound to bounce back, the distance between the ultrasonic sensor and the box would be</a:t>
            </a:r>
          </a:p>
          <a:p>
            <a:pPr marL="293214" indent="-293214">
              <a:buFont typeface="Arial" panose="020B0604020202020204" pitchFamily="34" charset="0"/>
              <a:buChar char="•"/>
              <a:defRPr/>
            </a:pPr>
            <a:endParaRPr lang="en-US" sz="2052" dirty="0"/>
          </a:p>
          <a:p>
            <a:pPr marL="293214" indent="-293214">
              <a:buFont typeface="Arial" panose="020B0604020202020204" pitchFamily="34" charset="0"/>
              <a:buChar char="•"/>
              <a:defRPr/>
            </a:pPr>
            <a:endParaRPr lang="en-IN" sz="2052" dirty="0"/>
          </a:p>
        </p:txBody>
      </p:sp>
      <p:graphicFrame>
        <p:nvGraphicFramePr>
          <p:cNvPr id="4" name="Table 3">
            <a:extLst>
              <a:ext uri="{FF2B5EF4-FFF2-40B4-BE49-F238E27FC236}">
                <a16:creationId xmlns:a16="http://schemas.microsoft.com/office/drawing/2014/main" id="{072778EA-1783-4D58-BF38-BF9B92C2D9AC}"/>
              </a:ext>
            </a:extLst>
          </p:cNvPr>
          <p:cNvGraphicFramePr>
            <a:graphicFrameLocks noGrp="1"/>
          </p:cNvGraphicFramePr>
          <p:nvPr/>
        </p:nvGraphicFramePr>
        <p:xfrm>
          <a:off x="3684588" y="4835525"/>
          <a:ext cx="4560888" cy="320675"/>
        </p:xfrm>
        <a:graphic>
          <a:graphicData uri="http://schemas.openxmlformats.org/drawingml/2006/table">
            <a:tbl>
              <a:tblPr/>
              <a:tblGrid>
                <a:gridCol w="4560888">
                  <a:extLst>
                    <a:ext uri="{9D8B030D-6E8A-4147-A177-3AD203B41FA5}">
                      <a16:colId xmlns:a16="http://schemas.microsoft.com/office/drawing/2014/main" val="20000"/>
                    </a:ext>
                  </a:extLst>
                </a:gridCol>
              </a:tblGrid>
              <a:tr h="320675">
                <a:tc>
                  <a:txBody>
                    <a:bodyPr/>
                    <a:lstStyle/>
                    <a:p>
                      <a:pPr algn="ctr"/>
                      <a:r>
                        <a:rPr lang="en-IN" sz="2100" b="1" dirty="0"/>
                        <a:t>D = 0.5 x 0.025 x 343</a:t>
                      </a:r>
                      <a:endParaRPr lang="en-IN" sz="2100"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1">
            <a:extLst>
              <a:ext uri="{FF2B5EF4-FFF2-40B4-BE49-F238E27FC236}">
                <a16:creationId xmlns:a16="http://schemas.microsoft.com/office/drawing/2014/main" id="{313EFA3D-C0FB-43E9-A922-974792842A60}"/>
              </a:ext>
            </a:extLst>
          </p:cNvPr>
          <p:cNvSpPr>
            <a:spLocks noChangeArrowheads="1"/>
          </p:cNvSpPr>
          <p:nvPr/>
        </p:nvSpPr>
        <p:spPr bwMode="auto">
          <a:xfrm>
            <a:off x="4564064" y="4800600"/>
            <a:ext cx="3584575" cy="711200"/>
          </a:xfrm>
          <a:prstGeom prst="rect">
            <a:avLst/>
          </a:prstGeom>
          <a:noFill/>
          <a:ln>
            <a:noFill/>
          </a:ln>
          <a:effectLst/>
        </p:spPr>
        <p:txBody>
          <a:bodyPr lIns="78191" tIns="39095" rIns="78191" bIns="39095" anchor="ctr">
            <a:spAutoFit/>
          </a:bodyPr>
          <a:lstStyle/>
          <a:p>
            <a:pPr defTabSz="781903">
              <a:defRPr/>
            </a:pPr>
            <a:endParaRPr lang="en-US" altLang="en-US" sz="2052" dirty="0">
              <a:latin typeface="Arial" panose="020B0604020202020204" pitchFamily="34" charset="0"/>
            </a:endParaRPr>
          </a:p>
          <a:p>
            <a:pPr defTabSz="781903">
              <a:defRPr/>
            </a:pPr>
            <a:r>
              <a:rPr lang="en-US" altLang="en-US" sz="2052" dirty="0">
                <a:latin typeface="Arial" panose="020B0604020202020204" pitchFamily="34" charset="0"/>
              </a:rPr>
              <a:t>or about 4.2875 meters.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a:extLst>
              <a:ext uri="{FF2B5EF4-FFF2-40B4-BE49-F238E27FC236}">
                <a16:creationId xmlns:a16="http://schemas.microsoft.com/office/drawing/2014/main" id="{B960DECF-7FF3-4256-9F21-826D51246E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8" t="1888" r="2153" b="2825"/>
          <a:stretch/>
        </p:blipFill>
        <p:spPr bwMode="auto">
          <a:xfrm>
            <a:off x="2061882" y="1658471"/>
            <a:ext cx="8113059" cy="43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0089DF-CE03-4A1E-A0C3-C3ED535A8E72}"/>
              </a:ext>
            </a:extLst>
          </p:cNvPr>
          <p:cNvSpPr txBox="1"/>
          <p:nvPr/>
        </p:nvSpPr>
        <p:spPr>
          <a:xfrm>
            <a:off x="1825626" y="664664"/>
            <a:ext cx="8221663" cy="2302875"/>
          </a:xfrm>
          <a:prstGeom prst="rect">
            <a:avLst/>
          </a:prstGeom>
          <a:noFill/>
        </p:spPr>
        <p:txBody>
          <a:bodyPr>
            <a:spAutoFit/>
          </a:bodyPr>
          <a:lstStyle/>
          <a:p>
            <a:pPr>
              <a:defRPr/>
            </a:pPr>
            <a:r>
              <a:rPr lang="en-US" sz="2052" b="1" dirty="0"/>
              <a:t>Ultrasonic Object Detection in Driving Assistance</a:t>
            </a:r>
          </a:p>
          <a:p>
            <a:pPr>
              <a:defRPr/>
            </a:pPr>
            <a:r>
              <a:rPr lang="en-US" sz="2052" dirty="0"/>
              <a:t>Both self-driving cars (as well as human-driven vehicles that incorporate driver assistance technology) use sensors extensively to monitor road and surrounding conditions. For example, ultrasonic sensors can detect cars in adjacent lanes for “blind spot detection” and alert human drivers if a car is in their blind spot.</a:t>
            </a:r>
          </a:p>
        </p:txBody>
      </p:sp>
      <p:sp>
        <p:nvSpPr>
          <p:cNvPr id="5" name="TextBox 4">
            <a:extLst>
              <a:ext uri="{FF2B5EF4-FFF2-40B4-BE49-F238E27FC236}">
                <a16:creationId xmlns:a16="http://schemas.microsoft.com/office/drawing/2014/main" id="{49F0B8DC-8A27-4F3E-9A0D-AA976035F72A}"/>
              </a:ext>
            </a:extLst>
          </p:cNvPr>
          <p:cNvSpPr txBox="1"/>
          <p:nvPr/>
        </p:nvSpPr>
        <p:spPr>
          <a:xfrm>
            <a:off x="1762124" y="2892673"/>
            <a:ext cx="8145462" cy="1671638"/>
          </a:xfrm>
          <a:prstGeom prst="rect">
            <a:avLst/>
          </a:prstGeom>
          <a:noFill/>
        </p:spPr>
        <p:txBody>
          <a:bodyPr>
            <a:spAutoFit/>
          </a:bodyPr>
          <a:lstStyle/>
          <a:p>
            <a:pPr>
              <a:defRPr/>
            </a:pPr>
            <a:r>
              <a:rPr lang="en-US" sz="2052" b="1" dirty="0"/>
              <a:t>Ultrasonic Distance Detection</a:t>
            </a:r>
          </a:p>
          <a:p>
            <a:pPr>
              <a:defRPr/>
            </a:pPr>
            <a:r>
              <a:rPr lang="en-US" sz="2052" dirty="0"/>
              <a:t>For example, when parking your car, the sensors can monitor how close the car comes to a wall or other vehicles and alert you to stop. This works in traffic as well, because these sensors function accurately even when both objects are in motion.</a:t>
            </a:r>
          </a:p>
        </p:txBody>
      </p:sp>
      <p:sp>
        <p:nvSpPr>
          <p:cNvPr id="8" name="TextBox 7">
            <a:extLst>
              <a:ext uri="{FF2B5EF4-FFF2-40B4-BE49-F238E27FC236}">
                <a16:creationId xmlns:a16="http://schemas.microsoft.com/office/drawing/2014/main" id="{2D92FC9A-3C7A-432E-A976-0CDDD6EACFB9}"/>
              </a:ext>
            </a:extLst>
          </p:cNvPr>
          <p:cNvSpPr txBox="1"/>
          <p:nvPr/>
        </p:nvSpPr>
        <p:spPr>
          <a:xfrm>
            <a:off x="1762124" y="4555125"/>
            <a:ext cx="8601075" cy="2302875"/>
          </a:xfrm>
          <a:prstGeom prst="rect">
            <a:avLst/>
          </a:prstGeom>
          <a:noFill/>
        </p:spPr>
        <p:txBody>
          <a:bodyPr>
            <a:spAutoFit/>
          </a:bodyPr>
          <a:lstStyle/>
          <a:p>
            <a:pPr>
              <a:defRPr/>
            </a:pPr>
            <a:r>
              <a:rPr lang="en-US" sz="2052" b="1" dirty="0"/>
              <a:t>Ultrasonic Diameter Detection</a:t>
            </a:r>
          </a:p>
          <a:p>
            <a:pPr>
              <a:defRPr/>
            </a:pPr>
            <a:r>
              <a:rPr lang="en-US" sz="2052" dirty="0"/>
              <a:t>Consider printing facilities, such as those that print newspapers or magazine pages. The paper typically starts out in a roll; as the paper gets used, the roll’s diameter diminishes. With ultrasonic sensors, the facility can automatically detect when the roll is about to run out, so they can be prepared to swap it out for a fresh roll without losing productivity. </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1239</Words>
  <Application>Microsoft Office PowerPoint</Application>
  <PresentationFormat>Widescreen</PresentationFormat>
  <Paragraphs>151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 Unicode MS</vt:lpstr>
      <vt:lpstr>Aptos</vt:lpstr>
      <vt:lpstr>Aptos Display</vt:lpstr>
      <vt:lpstr>Arial</vt:lpstr>
      <vt:lpstr>Calibri</vt:lpstr>
      <vt:lpstr>Open Sans</vt:lpstr>
      <vt:lpstr>OpenSans-Regular</vt:lpstr>
      <vt:lpstr>Source Sans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Arduino Sketch</vt:lpstr>
      <vt:lpstr>Arduino Sketch (Cont..)</vt:lpstr>
      <vt:lpstr>pulsein()</vt:lpstr>
      <vt:lpstr>Proteus design:</vt:lpstr>
      <vt:lpstr>Links to download the software's:</vt:lpstr>
      <vt:lpstr>PowerPoint Presentation</vt:lpstr>
      <vt:lpstr>Interfacing DHT11 – Temperature and Humidity Sensor with Arduino Uno </vt:lpstr>
      <vt:lpstr>Hardware Required </vt:lpstr>
      <vt:lpstr>What is DHT 11 ? </vt:lpstr>
      <vt:lpstr>Connection with Arduino </vt:lpstr>
      <vt:lpstr>Process</vt:lpstr>
      <vt:lpstr>DHT11 vs DHT22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2  </dc:title>
  <dc:creator>shanky saxena</dc:creator>
  <cp:lastModifiedBy>Jai Sukh Paul Singh</cp:lastModifiedBy>
  <cp:revision>13</cp:revision>
  <dcterms:created xsi:type="dcterms:W3CDTF">2025-01-10T07:09:54Z</dcterms:created>
  <dcterms:modified xsi:type="dcterms:W3CDTF">2025-01-15T07:14:59Z</dcterms:modified>
</cp:coreProperties>
</file>