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702" r:id="rId2"/>
    <p:sldId id="703" r:id="rId3"/>
    <p:sldId id="704" r:id="rId4"/>
    <p:sldId id="295" r:id="rId5"/>
    <p:sldId id="297" r:id="rId6"/>
    <p:sldId id="296" r:id="rId7"/>
    <p:sldId id="705" r:id="rId8"/>
    <p:sldId id="299" r:id="rId9"/>
    <p:sldId id="300" r:id="rId10"/>
    <p:sldId id="301" r:id="rId11"/>
    <p:sldId id="302" r:id="rId12"/>
    <p:sldId id="303" r:id="rId13"/>
    <p:sldId id="585" r:id="rId14"/>
    <p:sldId id="588" r:id="rId15"/>
    <p:sldId id="589" r:id="rId16"/>
    <p:sldId id="664" r:id="rId17"/>
    <p:sldId id="706" r:id="rId18"/>
    <p:sldId id="660" r:id="rId19"/>
    <p:sldId id="662" r:id="rId20"/>
    <p:sldId id="663" r:id="rId21"/>
    <p:sldId id="3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ky saxena" userId="5d58be8f6810c34f" providerId="LiveId" clId="{2567A4D3-606F-4D86-93F7-5DFD67DA809B}"/>
    <pc:docChg chg="delSld modSld delMainMaster">
      <pc:chgData name="shanky saxena" userId="5d58be8f6810c34f" providerId="LiveId" clId="{2567A4D3-606F-4D86-93F7-5DFD67DA809B}" dt="2025-01-10T07:21:39.543" v="38" actId="47"/>
      <pc:docMkLst>
        <pc:docMk/>
      </pc:docMkLst>
      <pc:sldChg chg="del">
        <pc:chgData name="shanky saxena" userId="5d58be8f6810c34f" providerId="LiveId" clId="{2567A4D3-606F-4D86-93F7-5DFD67DA809B}" dt="2025-01-10T07:21:39.543" v="38" actId="47"/>
        <pc:sldMkLst>
          <pc:docMk/>
          <pc:sldMk cId="3470899431" sldId="256"/>
        </pc:sldMkLst>
      </pc:sldChg>
      <pc:sldChg chg="del">
        <pc:chgData name="shanky saxena" userId="5d58be8f6810c34f" providerId="LiveId" clId="{2567A4D3-606F-4D86-93F7-5DFD67DA809B}" dt="2025-01-10T07:14:03.988" v="25" actId="47"/>
        <pc:sldMkLst>
          <pc:docMk/>
          <pc:sldMk cId="0" sldId="280"/>
        </pc:sldMkLst>
      </pc:sldChg>
      <pc:sldChg chg="del">
        <pc:chgData name="shanky saxena" userId="5d58be8f6810c34f" providerId="LiveId" clId="{2567A4D3-606F-4D86-93F7-5DFD67DA809B}" dt="2025-01-10T07:14:04.032" v="26" actId="47"/>
        <pc:sldMkLst>
          <pc:docMk/>
          <pc:sldMk cId="0" sldId="281"/>
        </pc:sldMkLst>
      </pc:sldChg>
      <pc:sldChg chg="del">
        <pc:chgData name="shanky saxena" userId="5d58be8f6810c34f" providerId="LiveId" clId="{2567A4D3-606F-4D86-93F7-5DFD67DA809B}" dt="2025-01-10T07:14:04.239" v="33" actId="47"/>
        <pc:sldMkLst>
          <pc:docMk/>
          <pc:sldMk cId="0" sldId="286"/>
        </pc:sldMkLst>
      </pc:sldChg>
      <pc:sldChg chg="del">
        <pc:chgData name="shanky saxena" userId="5d58be8f6810c34f" providerId="LiveId" clId="{2567A4D3-606F-4D86-93F7-5DFD67DA809B}" dt="2025-01-10T07:14:04.278" v="34" actId="47"/>
        <pc:sldMkLst>
          <pc:docMk/>
          <pc:sldMk cId="0" sldId="300"/>
        </pc:sldMkLst>
      </pc:sldChg>
      <pc:sldChg chg="del">
        <pc:chgData name="shanky saxena" userId="5d58be8f6810c34f" providerId="LiveId" clId="{2567A4D3-606F-4D86-93F7-5DFD67DA809B}" dt="2025-01-10T07:14:04.071" v="27" actId="47"/>
        <pc:sldMkLst>
          <pc:docMk/>
          <pc:sldMk cId="0" sldId="304"/>
        </pc:sldMkLst>
      </pc:sldChg>
      <pc:sldChg chg="del">
        <pc:chgData name="shanky saxena" userId="5d58be8f6810c34f" providerId="LiveId" clId="{2567A4D3-606F-4D86-93F7-5DFD67DA809B}" dt="2025-01-10T07:14:04.096" v="28" actId="47"/>
        <pc:sldMkLst>
          <pc:docMk/>
          <pc:sldMk cId="0" sldId="305"/>
        </pc:sldMkLst>
      </pc:sldChg>
      <pc:sldChg chg="del">
        <pc:chgData name="shanky saxena" userId="5d58be8f6810c34f" providerId="LiveId" clId="{2567A4D3-606F-4D86-93F7-5DFD67DA809B}" dt="2025-01-10T07:14:02.209" v="14" actId="47"/>
        <pc:sldMkLst>
          <pc:docMk/>
          <pc:sldMk cId="0" sldId="317"/>
        </pc:sldMkLst>
      </pc:sldChg>
      <pc:sldChg chg="del">
        <pc:chgData name="shanky saxena" userId="5d58be8f6810c34f" providerId="LiveId" clId="{2567A4D3-606F-4D86-93F7-5DFD67DA809B}" dt="2025-01-10T07:14:02.705" v="15" actId="47"/>
        <pc:sldMkLst>
          <pc:docMk/>
          <pc:sldMk cId="0" sldId="318"/>
        </pc:sldMkLst>
      </pc:sldChg>
      <pc:sldChg chg="del">
        <pc:chgData name="shanky saxena" userId="5d58be8f6810c34f" providerId="LiveId" clId="{2567A4D3-606F-4D86-93F7-5DFD67DA809B}" dt="2025-01-10T07:14:02.757" v="16" actId="47"/>
        <pc:sldMkLst>
          <pc:docMk/>
          <pc:sldMk cId="0" sldId="319"/>
        </pc:sldMkLst>
      </pc:sldChg>
      <pc:sldChg chg="del">
        <pc:chgData name="shanky saxena" userId="5d58be8f6810c34f" providerId="LiveId" clId="{2567A4D3-606F-4D86-93F7-5DFD67DA809B}" dt="2025-01-10T07:14:03.370" v="23" actId="47"/>
        <pc:sldMkLst>
          <pc:docMk/>
          <pc:sldMk cId="0" sldId="324"/>
        </pc:sldMkLst>
      </pc:sldChg>
      <pc:sldChg chg="del">
        <pc:chgData name="shanky saxena" userId="5d58be8f6810c34f" providerId="LiveId" clId="{2567A4D3-606F-4D86-93F7-5DFD67DA809B}" dt="2025-01-10T07:14:03.900" v="24" actId="47"/>
        <pc:sldMkLst>
          <pc:docMk/>
          <pc:sldMk cId="0" sldId="325"/>
        </pc:sldMkLst>
      </pc:sldChg>
      <pc:sldChg chg="del">
        <pc:chgData name="shanky saxena" userId="5d58be8f6810c34f" providerId="LiveId" clId="{2567A4D3-606F-4D86-93F7-5DFD67DA809B}" dt="2025-01-10T07:14:02.935" v="19" actId="47"/>
        <pc:sldMkLst>
          <pc:docMk/>
          <pc:sldMk cId="0" sldId="343"/>
        </pc:sldMkLst>
      </pc:sldChg>
      <pc:sldChg chg="del">
        <pc:chgData name="shanky saxena" userId="5d58be8f6810c34f" providerId="LiveId" clId="{2567A4D3-606F-4D86-93F7-5DFD67DA809B}" dt="2025-01-10T07:14:02.875" v="18" actId="47"/>
        <pc:sldMkLst>
          <pc:docMk/>
          <pc:sldMk cId="0" sldId="346"/>
        </pc:sldMkLst>
      </pc:sldChg>
      <pc:sldChg chg="del">
        <pc:chgData name="shanky saxena" userId="5d58be8f6810c34f" providerId="LiveId" clId="{2567A4D3-606F-4D86-93F7-5DFD67DA809B}" dt="2025-01-10T07:14:03.057" v="21" actId="47"/>
        <pc:sldMkLst>
          <pc:docMk/>
          <pc:sldMk cId="0" sldId="351"/>
        </pc:sldMkLst>
      </pc:sldChg>
      <pc:sldChg chg="del">
        <pc:chgData name="shanky saxena" userId="5d58be8f6810c34f" providerId="LiveId" clId="{2567A4D3-606F-4D86-93F7-5DFD67DA809B}" dt="2025-01-10T07:14:02.988" v="20" actId="47"/>
        <pc:sldMkLst>
          <pc:docMk/>
          <pc:sldMk cId="0" sldId="355"/>
        </pc:sldMkLst>
      </pc:sldChg>
      <pc:sldChg chg="del">
        <pc:chgData name="shanky saxena" userId="5d58be8f6810c34f" providerId="LiveId" clId="{2567A4D3-606F-4D86-93F7-5DFD67DA809B}" dt="2025-01-10T07:14:04.121" v="29" actId="47"/>
        <pc:sldMkLst>
          <pc:docMk/>
          <pc:sldMk cId="0" sldId="357"/>
        </pc:sldMkLst>
      </pc:sldChg>
      <pc:sldChg chg="del">
        <pc:chgData name="shanky saxena" userId="5d58be8f6810c34f" providerId="LiveId" clId="{2567A4D3-606F-4D86-93F7-5DFD67DA809B}" dt="2025-01-10T07:14:04.148" v="30" actId="47"/>
        <pc:sldMkLst>
          <pc:docMk/>
          <pc:sldMk cId="0" sldId="361"/>
        </pc:sldMkLst>
      </pc:sldChg>
      <pc:sldChg chg="del">
        <pc:chgData name="shanky saxena" userId="5d58be8f6810c34f" providerId="LiveId" clId="{2567A4D3-606F-4D86-93F7-5DFD67DA809B}" dt="2025-01-10T07:14:04.171" v="31" actId="47"/>
        <pc:sldMkLst>
          <pc:docMk/>
          <pc:sldMk cId="0" sldId="363"/>
        </pc:sldMkLst>
      </pc:sldChg>
      <pc:sldChg chg="del">
        <pc:chgData name="shanky saxena" userId="5d58be8f6810c34f" providerId="LiveId" clId="{2567A4D3-606F-4D86-93F7-5DFD67DA809B}" dt="2025-01-10T07:14:04.208" v="32" actId="47"/>
        <pc:sldMkLst>
          <pc:docMk/>
          <pc:sldMk cId="0" sldId="364"/>
        </pc:sldMkLst>
      </pc:sldChg>
      <pc:sldChg chg="del">
        <pc:chgData name="shanky saxena" userId="5d58be8f6810c34f" providerId="LiveId" clId="{2567A4D3-606F-4D86-93F7-5DFD67DA809B}" dt="2025-01-10T07:14:04.311" v="35" actId="47"/>
        <pc:sldMkLst>
          <pc:docMk/>
          <pc:sldMk cId="0" sldId="375"/>
        </pc:sldMkLst>
      </pc:sldChg>
      <pc:sldChg chg="del">
        <pc:chgData name="shanky saxena" userId="5d58be8f6810c34f" providerId="LiveId" clId="{2567A4D3-606F-4D86-93F7-5DFD67DA809B}" dt="2025-01-10T07:14:02.819" v="17" actId="47"/>
        <pc:sldMkLst>
          <pc:docMk/>
          <pc:sldMk cId="3504267042" sldId="4016"/>
        </pc:sldMkLst>
      </pc:sldChg>
      <pc:sldChg chg="del">
        <pc:chgData name="shanky saxena" userId="5d58be8f6810c34f" providerId="LiveId" clId="{2567A4D3-606F-4D86-93F7-5DFD67DA809B}" dt="2025-01-10T07:14:03.116" v="22" actId="47"/>
        <pc:sldMkLst>
          <pc:docMk/>
          <pc:sldMk cId="650054326" sldId="4025"/>
        </pc:sldMkLst>
      </pc:sldChg>
      <pc:sldChg chg="del">
        <pc:chgData name="shanky saxena" userId="5d58be8f6810c34f" providerId="LiveId" clId="{2567A4D3-606F-4D86-93F7-5DFD67DA809B}" dt="2025-01-10T07:14:04.328" v="36" actId="47"/>
        <pc:sldMkLst>
          <pc:docMk/>
          <pc:sldMk cId="4162947862" sldId="4028"/>
        </pc:sldMkLst>
      </pc:sldChg>
      <pc:sldChg chg="modSp">
        <pc:chgData name="shanky saxena" userId="5d58be8f6810c34f" providerId="LiveId" clId="{2567A4D3-606F-4D86-93F7-5DFD67DA809B}" dt="2025-01-10T07:13:25.765" v="13" actId="1037"/>
        <pc:sldMkLst>
          <pc:docMk/>
          <pc:sldMk cId="0" sldId="4037"/>
        </pc:sldMkLst>
        <pc:picChg chg="mod">
          <ac:chgData name="shanky saxena" userId="5d58be8f6810c34f" providerId="LiveId" clId="{2567A4D3-606F-4D86-93F7-5DFD67DA809B}" dt="2025-01-10T07:13:25.765" v="13" actId="1037"/>
          <ac:picMkLst>
            <pc:docMk/>
            <pc:sldMk cId="0" sldId="4037"/>
            <ac:picMk id="47107" creationId="{FA6FF49F-6BBD-4F40-BE5D-A40B175992BF}"/>
          </ac:picMkLst>
        </pc:picChg>
      </pc:sldChg>
      <pc:sldChg chg="del">
        <pc:chgData name="shanky saxena" userId="5d58be8f6810c34f" providerId="LiveId" clId="{2567A4D3-606F-4D86-93F7-5DFD67DA809B}" dt="2025-01-10T07:14:04.349" v="37" actId="47"/>
        <pc:sldMkLst>
          <pc:docMk/>
          <pc:sldMk cId="1269075874" sldId="4039"/>
        </pc:sldMkLst>
      </pc:sldChg>
      <pc:sldMasterChg chg="del delSldLayout">
        <pc:chgData name="shanky saxena" userId="5d58be8f6810c34f" providerId="LiveId" clId="{2567A4D3-606F-4D86-93F7-5DFD67DA809B}" dt="2025-01-10T07:21:39.543" v="38" actId="47"/>
        <pc:sldMasterMkLst>
          <pc:docMk/>
          <pc:sldMasterMk cId="2025305264" sldId="2147483648"/>
        </pc:sldMasterMkLst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277745077" sldId="2147483649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389270234" sldId="2147483650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119342128" sldId="2147483651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1704933507" sldId="2147483652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1061896999" sldId="2147483653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1938478659" sldId="2147483654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010354214" sldId="2147483655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502290106" sldId="2147483656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73846977" sldId="2147483657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4133147824" sldId="2147483658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3650039937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C483C-64C8-4B80-AFD9-402FBCE285E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7EBD5CC-2A07-4344-AB5D-C8E4AACB77A6}">
      <dgm:prSet phldrT="[Text]"/>
      <dgm:spPr/>
      <dgm:t>
        <a:bodyPr/>
        <a:lstStyle/>
        <a:p>
          <a:r>
            <a:rPr lang="en-US" dirty="0"/>
            <a:t>Smart Home Lighting </a:t>
          </a:r>
          <a:endParaRPr lang="en-IN" dirty="0"/>
        </a:p>
      </dgm:t>
    </dgm:pt>
    <dgm:pt modelId="{0061AF40-1CD2-4818-A74C-1B46CE6AEA93}" type="parTrans" cxnId="{9102B3D6-997F-41AB-B348-6E901C0B28C6}">
      <dgm:prSet/>
      <dgm:spPr/>
      <dgm:t>
        <a:bodyPr/>
        <a:lstStyle/>
        <a:p>
          <a:endParaRPr lang="en-IN"/>
        </a:p>
      </dgm:t>
    </dgm:pt>
    <dgm:pt modelId="{83E5F57F-861B-4C56-AD1E-67BDEB887A13}" type="sibTrans" cxnId="{9102B3D6-997F-41AB-B348-6E901C0B28C6}">
      <dgm:prSet/>
      <dgm:spPr/>
      <dgm:t>
        <a:bodyPr/>
        <a:lstStyle/>
        <a:p>
          <a:endParaRPr lang="en-IN"/>
        </a:p>
      </dgm:t>
    </dgm:pt>
    <dgm:pt modelId="{C09CD2DC-8C45-4315-BFD7-1CDEF3098DE2}">
      <dgm:prSet phldrT="[Text]"/>
      <dgm:spPr/>
      <dgm:t>
        <a:bodyPr/>
        <a:lstStyle/>
        <a:p>
          <a:r>
            <a:rPr lang="en-US" dirty="0"/>
            <a:t>Traffic Light Control</a:t>
          </a:r>
          <a:endParaRPr lang="en-IN" dirty="0"/>
        </a:p>
      </dgm:t>
    </dgm:pt>
    <dgm:pt modelId="{FF5C8C7A-2B16-4DD9-ACE7-9AB29CC3EC89}" type="parTrans" cxnId="{DDA6567C-F189-4A62-8ACC-2D1FD2C09FCE}">
      <dgm:prSet/>
      <dgm:spPr/>
      <dgm:t>
        <a:bodyPr/>
        <a:lstStyle/>
        <a:p>
          <a:endParaRPr lang="en-IN"/>
        </a:p>
      </dgm:t>
    </dgm:pt>
    <dgm:pt modelId="{29FF982E-B056-4B7C-937C-235617F85E65}" type="sibTrans" cxnId="{DDA6567C-F189-4A62-8ACC-2D1FD2C09FCE}">
      <dgm:prSet/>
      <dgm:spPr/>
      <dgm:t>
        <a:bodyPr/>
        <a:lstStyle/>
        <a:p>
          <a:endParaRPr lang="en-IN"/>
        </a:p>
      </dgm:t>
    </dgm:pt>
    <dgm:pt modelId="{161A5D65-CC08-4B4B-8693-8F790CFEE953}">
      <dgm:prSet phldrT="[Text]"/>
      <dgm:spPr/>
      <dgm:t>
        <a:bodyPr/>
        <a:lstStyle/>
        <a:p>
          <a:r>
            <a:rPr lang="en-US" dirty="0"/>
            <a:t>Street Light Automation</a:t>
          </a:r>
          <a:endParaRPr lang="en-IN" dirty="0"/>
        </a:p>
      </dgm:t>
    </dgm:pt>
    <dgm:pt modelId="{6A369D39-32A4-4F69-B138-331712DCFBFE}" type="parTrans" cxnId="{60F94FE4-4BF1-4FF9-8843-D8CEC5C1D54F}">
      <dgm:prSet/>
      <dgm:spPr/>
      <dgm:t>
        <a:bodyPr/>
        <a:lstStyle/>
        <a:p>
          <a:endParaRPr lang="en-IN"/>
        </a:p>
      </dgm:t>
    </dgm:pt>
    <dgm:pt modelId="{7A6D19DC-313B-4776-909C-46D7480835D9}" type="sibTrans" cxnId="{60F94FE4-4BF1-4FF9-8843-D8CEC5C1D54F}">
      <dgm:prSet/>
      <dgm:spPr/>
      <dgm:t>
        <a:bodyPr/>
        <a:lstStyle/>
        <a:p>
          <a:endParaRPr lang="en-IN"/>
        </a:p>
      </dgm:t>
    </dgm:pt>
    <dgm:pt modelId="{8A60B406-33D6-4A7A-93AD-CFC3F2158285}">
      <dgm:prSet phldrT="[Text]"/>
      <dgm:spPr/>
      <dgm:t>
        <a:bodyPr/>
        <a:lstStyle/>
        <a:p>
          <a:r>
            <a:rPr lang="en-US" dirty="0"/>
            <a:t>Solar Tracking Systems</a:t>
          </a:r>
          <a:endParaRPr lang="en-IN" dirty="0"/>
        </a:p>
      </dgm:t>
    </dgm:pt>
    <dgm:pt modelId="{669C42A3-6237-45D2-8D11-B5D139F00153}" type="parTrans" cxnId="{77BB0E22-3570-4C5B-89A8-E9FB821153A2}">
      <dgm:prSet/>
      <dgm:spPr/>
      <dgm:t>
        <a:bodyPr/>
        <a:lstStyle/>
        <a:p>
          <a:endParaRPr lang="en-IN"/>
        </a:p>
      </dgm:t>
    </dgm:pt>
    <dgm:pt modelId="{66542A8A-2F57-42FD-AC95-728502307AAB}" type="sibTrans" cxnId="{77BB0E22-3570-4C5B-89A8-E9FB821153A2}">
      <dgm:prSet/>
      <dgm:spPr/>
      <dgm:t>
        <a:bodyPr/>
        <a:lstStyle/>
        <a:p>
          <a:endParaRPr lang="en-IN"/>
        </a:p>
      </dgm:t>
    </dgm:pt>
    <dgm:pt modelId="{5576F0EB-D49C-49A1-A256-3C6EE9A7C140}">
      <dgm:prSet phldrT="[Text]"/>
      <dgm:spPr/>
      <dgm:t>
        <a:bodyPr/>
        <a:lstStyle/>
        <a:p>
          <a:r>
            <a:rPr lang="en-US" dirty="0"/>
            <a:t>Security Alarm Triggers</a:t>
          </a:r>
          <a:endParaRPr lang="en-IN" dirty="0"/>
        </a:p>
      </dgm:t>
    </dgm:pt>
    <dgm:pt modelId="{C37D018B-D63E-4147-8E34-44856AEA432D}" type="parTrans" cxnId="{E7B78FC0-8FC9-4183-B3A0-D166499A1E3D}">
      <dgm:prSet/>
      <dgm:spPr/>
      <dgm:t>
        <a:bodyPr/>
        <a:lstStyle/>
        <a:p>
          <a:endParaRPr lang="en-IN"/>
        </a:p>
      </dgm:t>
    </dgm:pt>
    <dgm:pt modelId="{96242AD1-7840-4C03-BC11-F361AC318AF5}" type="sibTrans" cxnId="{E7B78FC0-8FC9-4183-B3A0-D166499A1E3D}">
      <dgm:prSet/>
      <dgm:spPr/>
      <dgm:t>
        <a:bodyPr/>
        <a:lstStyle/>
        <a:p>
          <a:endParaRPr lang="en-IN"/>
        </a:p>
      </dgm:t>
    </dgm:pt>
    <dgm:pt modelId="{1248C792-50C0-4C54-91B2-2BE9A4078FEA}">
      <dgm:prSet phldrT="[Text]"/>
      <dgm:spPr/>
      <dgm:t>
        <a:bodyPr/>
        <a:lstStyle/>
        <a:p>
          <a:r>
            <a:rPr lang="en-US" dirty="0"/>
            <a:t>Environmental Monitoring </a:t>
          </a:r>
          <a:endParaRPr lang="en-IN" dirty="0"/>
        </a:p>
      </dgm:t>
    </dgm:pt>
    <dgm:pt modelId="{78AA25AB-E9BD-4C14-9098-AFE128C239D2}" type="parTrans" cxnId="{3EEEE330-B40C-4AE7-BE7E-792AE2A388DA}">
      <dgm:prSet/>
      <dgm:spPr/>
      <dgm:t>
        <a:bodyPr/>
        <a:lstStyle/>
        <a:p>
          <a:endParaRPr lang="en-IN"/>
        </a:p>
      </dgm:t>
    </dgm:pt>
    <dgm:pt modelId="{F14A8E0F-1D9E-4EC8-B20D-32D5652BE35C}" type="sibTrans" cxnId="{3EEEE330-B40C-4AE7-BE7E-792AE2A388DA}">
      <dgm:prSet/>
      <dgm:spPr/>
      <dgm:t>
        <a:bodyPr/>
        <a:lstStyle/>
        <a:p>
          <a:endParaRPr lang="en-IN"/>
        </a:p>
      </dgm:t>
    </dgm:pt>
    <dgm:pt modelId="{68262397-3375-407E-BC82-FAC8624FF34D}">
      <dgm:prSet phldrT="[Text]"/>
      <dgm:spPr/>
      <dgm:t>
        <a:bodyPr/>
        <a:lstStyle/>
        <a:p>
          <a:r>
            <a:rPr lang="en-US" dirty="0"/>
            <a:t>Automatic Garden Light </a:t>
          </a:r>
          <a:endParaRPr lang="en-IN" dirty="0"/>
        </a:p>
      </dgm:t>
    </dgm:pt>
    <dgm:pt modelId="{22957814-89E3-461F-BB97-DA21D927860D}" type="parTrans" cxnId="{09F00C30-4F6A-4C3D-A883-796B326AD2BB}">
      <dgm:prSet/>
      <dgm:spPr/>
      <dgm:t>
        <a:bodyPr/>
        <a:lstStyle/>
        <a:p>
          <a:endParaRPr lang="en-IN"/>
        </a:p>
      </dgm:t>
    </dgm:pt>
    <dgm:pt modelId="{4B9637C4-39A8-4025-9187-51A027E000A8}" type="sibTrans" cxnId="{09F00C30-4F6A-4C3D-A883-796B326AD2BB}">
      <dgm:prSet/>
      <dgm:spPr/>
      <dgm:t>
        <a:bodyPr/>
        <a:lstStyle/>
        <a:p>
          <a:endParaRPr lang="en-IN"/>
        </a:p>
      </dgm:t>
    </dgm:pt>
    <dgm:pt modelId="{669920D9-7493-4997-BB4D-114C75ECE615}" type="pres">
      <dgm:prSet presAssocID="{23BC483C-64C8-4B80-AFD9-402FBCE285E6}" presName="compositeShape" presStyleCnt="0">
        <dgm:presLayoutVars>
          <dgm:chMax val="7"/>
          <dgm:dir/>
          <dgm:resizeHandles val="exact"/>
        </dgm:presLayoutVars>
      </dgm:prSet>
      <dgm:spPr/>
    </dgm:pt>
    <dgm:pt modelId="{7CCF8018-1156-4828-B399-42ED5C2C4A4B}" type="pres">
      <dgm:prSet presAssocID="{23BC483C-64C8-4B80-AFD9-402FBCE285E6}" presName="wedge1" presStyleLbl="node1" presStyleIdx="0" presStyleCnt="7"/>
      <dgm:spPr/>
    </dgm:pt>
    <dgm:pt modelId="{6EC97922-6706-412C-B08D-3D031520B4A3}" type="pres">
      <dgm:prSet presAssocID="{23BC483C-64C8-4B80-AFD9-402FBCE285E6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F0F63F83-F9C9-4E0A-B20C-C23AE84556FC}" type="pres">
      <dgm:prSet presAssocID="{23BC483C-64C8-4B80-AFD9-402FBCE285E6}" presName="wedge2" presStyleLbl="node1" presStyleIdx="1" presStyleCnt="7"/>
      <dgm:spPr/>
    </dgm:pt>
    <dgm:pt modelId="{5B09DE20-A82C-41F2-A657-A3290F5A6885}" type="pres">
      <dgm:prSet presAssocID="{23BC483C-64C8-4B80-AFD9-402FBCE285E6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19FC4CA-3031-4AF9-A572-60A89707A88A}" type="pres">
      <dgm:prSet presAssocID="{23BC483C-64C8-4B80-AFD9-402FBCE285E6}" presName="wedge3" presStyleLbl="node1" presStyleIdx="2" presStyleCnt="7"/>
      <dgm:spPr/>
    </dgm:pt>
    <dgm:pt modelId="{FEDD7D78-E458-4077-BB4E-794CB126CD78}" type="pres">
      <dgm:prSet presAssocID="{23BC483C-64C8-4B80-AFD9-402FBCE285E6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7E34A8BD-7649-48F8-B124-D41EEECE2FC7}" type="pres">
      <dgm:prSet presAssocID="{23BC483C-64C8-4B80-AFD9-402FBCE285E6}" presName="wedge4" presStyleLbl="node1" presStyleIdx="3" presStyleCnt="7"/>
      <dgm:spPr/>
    </dgm:pt>
    <dgm:pt modelId="{89CF6BF9-F3D8-4BBD-8018-E39895B51641}" type="pres">
      <dgm:prSet presAssocID="{23BC483C-64C8-4B80-AFD9-402FBCE285E6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A45056E6-5F13-4313-9B43-19D687FA1424}" type="pres">
      <dgm:prSet presAssocID="{23BC483C-64C8-4B80-AFD9-402FBCE285E6}" presName="wedge5" presStyleLbl="node1" presStyleIdx="4" presStyleCnt="7"/>
      <dgm:spPr/>
    </dgm:pt>
    <dgm:pt modelId="{BFAB22E9-D28F-4770-BAF8-5C4500FA5AD7}" type="pres">
      <dgm:prSet presAssocID="{23BC483C-64C8-4B80-AFD9-402FBCE285E6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A857D4E8-8151-4CD5-A0ED-D266FF3E100E}" type="pres">
      <dgm:prSet presAssocID="{23BC483C-64C8-4B80-AFD9-402FBCE285E6}" presName="wedge6" presStyleLbl="node1" presStyleIdx="5" presStyleCnt="7"/>
      <dgm:spPr/>
    </dgm:pt>
    <dgm:pt modelId="{2E04675A-FB9D-47D4-8712-C5EFCB67DA5A}" type="pres">
      <dgm:prSet presAssocID="{23BC483C-64C8-4B80-AFD9-402FBCE285E6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DC4C15F9-CB96-4152-AC6B-6531AD3AE6CD}" type="pres">
      <dgm:prSet presAssocID="{23BC483C-64C8-4B80-AFD9-402FBCE285E6}" presName="wedge7" presStyleLbl="node1" presStyleIdx="6" presStyleCnt="7"/>
      <dgm:spPr/>
    </dgm:pt>
    <dgm:pt modelId="{E0711576-FE66-4FF1-B367-0099045AF112}" type="pres">
      <dgm:prSet presAssocID="{23BC483C-64C8-4B80-AFD9-402FBCE285E6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C753E306-F705-4795-A2A9-7500EE77FAEB}" type="presOf" srcId="{5576F0EB-D49C-49A1-A256-3C6EE9A7C140}" destId="{A45056E6-5F13-4313-9B43-19D687FA1424}" srcOrd="0" destOrd="0" presId="urn:microsoft.com/office/officeart/2005/8/layout/chart3"/>
    <dgm:cxn modelId="{77BB0E22-3570-4C5B-89A8-E9FB821153A2}" srcId="{23BC483C-64C8-4B80-AFD9-402FBCE285E6}" destId="{8A60B406-33D6-4A7A-93AD-CFC3F2158285}" srcOrd="3" destOrd="0" parTransId="{669C42A3-6237-45D2-8D11-B5D139F00153}" sibTransId="{66542A8A-2F57-42FD-AC95-728502307AAB}"/>
    <dgm:cxn modelId="{09F00C30-4F6A-4C3D-A883-796B326AD2BB}" srcId="{23BC483C-64C8-4B80-AFD9-402FBCE285E6}" destId="{68262397-3375-407E-BC82-FAC8624FF34D}" srcOrd="6" destOrd="0" parTransId="{22957814-89E3-461F-BB97-DA21D927860D}" sibTransId="{4B9637C4-39A8-4025-9187-51A027E000A8}"/>
    <dgm:cxn modelId="{3EEEE330-B40C-4AE7-BE7E-792AE2A388DA}" srcId="{23BC483C-64C8-4B80-AFD9-402FBCE285E6}" destId="{1248C792-50C0-4C54-91B2-2BE9A4078FEA}" srcOrd="5" destOrd="0" parTransId="{78AA25AB-E9BD-4C14-9098-AFE128C239D2}" sibTransId="{F14A8E0F-1D9E-4EC8-B20D-32D5652BE35C}"/>
    <dgm:cxn modelId="{D475BD31-22D2-4159-B72D-73740498734E}" type="presOf" srcId="{23BC483C-64C8-4B80-AFD9-402FBCE285E6}" destId="{669920D9-7493-4997-BB4D-114C75ECE615}" srcOrd="0" destOrd="0" presId="urn:microsoft.com/office/officeart/2005/8/layout/chart3"/>
    <dgm:cxn modelId="{F877353F-46D8-4196-B2D6-B746169D4420}" type="presOf" srcId="{37EBD5CC-2A07-4344-AB5D-C8E4AACB77A6}" destId="{7CCF8018-1156-4828-B399-42ED5C2C4A4B}" srcOrd="0" destOrd="0" presId="urn:microsoft.com/office/officeart/2005/8/layout/chart3"/>
    <dgm:cxn modelId="{E2674360-74CA-46B5-A93F-981A4CB0B114}" type="presOf" srcId="{1248C792-50C0-4C54-91B2-2BE9A4078FEA}" destId="{A857D4E8-8151-4CD5-A0ED-D266FF3E100E}" srcOrd="0" destOrd="0" presId="urn:microsoft.com/office/officeart/2005/8/layout/chart3"/>
    <dgm:cxn modelId="{75986564-3118-43F2-9367-B7DB862278F3}" type="presOf" srcId="{1248C792-50C0-4C54-91B2-2BE9A4078FEA}" destId="{2E04675A-FB9D-47D4-8712-C5EFCB67DA5A}" srcOrd="1" destOrd="0" presId="urn:microsoft.com/office/officeart/2005/8/layout/chart3"/>
    <dgm:cxn modelId="{7D42CB48-9A24-4204-9D12-241740D75844}" type="presOf" srcId="{8A60B406-33D6-4A7A-93AD-CFC3F2158285}" destId="{89CF6BF9-F3D8-4BBD-8018-E39895B51641}" srcOrd="1" destOrd="0" presId="urn:microsoft.com/office/officeart/2005/8/layout/chart3"/>
    <dgm:cxn modelId="{C6B4816D-4DAF-4BCE-9A72-F0E71ED08631}" type="presOf" srcId="{68262397-3375-407E-BC82-FAC8624FF34D}" destId="{DC4C15F9-CB96-4152-AC6B-6531AD3AE6CD}" srcOrd="0" destOrd="0" presId="urn:microsoft.com/office/officeart/2005/8/layout/chart3"/>
    <dgm:cxn modelId="{87A1DF6F-8189-40D3-9053-C1AFDA9031DA}" type="presOf" srcId="{161A5D65-CC08-4B4B-8693-8F790CFEE953}" destId="{FEDD7D78-E458-4077-BB4E-794CB126CD78}" srcOrd="1" destOrd="0" presId="urn:microsoft.com/office/officeart/2005/8/layout/chart3"/>
    <dgm:cxn modelId="{DDA6567C-F189-4A62-8ACC-2D1FD2C09FCE}" srcId="{23BC483C-64C8-4B80-AFD9-402FBCE285E6}" destId="{C09CD2DC-8C45-4315-BFD7-1CDEF3098DE2}" srcOrd="1" destOrd="0" parTransId="{FF5C8C7A-2B16-4DD9-ACE7-9AB29CC3EC89}" sibTransId="{29FF982E-B056-4B7C-937C-235617F85E65}"/>
    <dgm:cxn modelId="{FA2481AE-108B-4BEC-931F-F434E6843F90}" type="presOf" srcId="{5576F0EB-D49C-49A1-A256-3C6EE9A7C140}" destId="{BFAB22E9-D28F-4770-BAF8-5C4500FA5AD7}" srcOrd="1" destOrd="0" presId="urn:microsoft.com/office/officeart/2005/8/layout/chart3"/>
    <dgm:cxn modelId="{E7B78FC0-8FC9-4183-B3A0-D166499A1E3D}" srcId="{23BC483C-64C8-4B80-AFD9-402FBCE285E6}" destId="{5576F0EB-D49C-49A1-A256-3C6EE9A7C140}" srcOrd="4" destOrd="0" parTransId="{C37D018B-D63E-4147-8E34-44856AEA432D}" sibTransId="{96242AD1-7840-4C03-BC11-F361AC318AF5}"/>
    <dgm:cxn modelId="{838C68C4-A822-444A-990F-4D9403EFBE16}" type="presOf" srcId="{37EBD5CC-2A07-4344-AB5D-C8E4AACB77A6}" destId="{6EC97922-6706-412C-B08D-3D031520B4A3}" srcOrd="1" destOrd="0" presId="urn:microsoft.com/office/officeart/2005/8/layout/chart3"/>
    <dgm:cxn modelId="{6D4E2CD2-8E6C-4BEF-8A3C-CE62E224F6FB}" type="presOf" srcId="{68262397-3375-407E-BC82-FAC8624FF34D}" destId="{E0711576-FE66-4FF1-B367-0099045AF112}" srcOrd="1" destOrd="0" presId="urn:microsoft.com/office/officeart/2005/8/layout/chart3"/>
    <dgm:cxn modelId="{C0956FD4-9F8C-4CEC-9507-5EB492FD0A49}" type="presOf" srcId="{8A60B406-33D6-4A7A-93AD-CFC3F2158285}" destId="{7E34A8BD-7649-48F8-B124-D41EEECE2FC7}" srcOrd="0" destOrd="0" presId="urn:microsoft.com/office/officeart/2005/8/layout/chart3"/>
    <dgm:cxn modelId="{9102B3D6-997F-41AB-B348-6E901C0B28C6}" srcId="{23BC483C-64C8-4B80-AFD9-402FBCE285E6}" destId="{37EBD5CC-2A07-4344-AB5D-C8E4AACB77A6}" srcOrd="0" destOrd="0" parTransId="{0061AF40-1CD2-4818-A74C-1B46CE6AEA93}" sibTransId="{83E5F57F-861B-4C56-AD1E-67BDEB887A13}"/>
    <dgm:cxn modelId="{60F94FE4-4BF1-4FF9-8843-D8CEC5C1D54F}" srcId="{23BC483C-64C8-4B80-AFD9-402FBCE285E6}" destId="{161A5D65-CC08-4B4B-8693-8F790CFEE953}" srcOrd="2" destOrd="0" parTransId="{6A369D39-32A4-4F69-B138-331712DCFBFE}" sibTransId="{7A6D19DC-313B-4776-909C-46D7480835D9}"/>
    <dgm:cxn modelId="{7CE04CE6-345F-4D89-B53D-E29236085F78}" type="presOf" srcId="{C09CD2DC-8C45-4315-BFD7-1CDEF3098DE2}" destId="{5B09DE20-A82C-41F2-A657-A3290F5A6885}" srcOrd="1" destOrd="0" presId="urn:microsoft.com/office/officeart/2005/8/layout/chart3"/>
    <dgm:cxn modelId="{6DA91DEE-121D-46E2-B7FE-AAC79CCD8E2F}" type="presOf" srcId="{C09CD2DC-8C45-4315-BFD7-1CDEF3098DE2}" destId="{F0F63F83-F9C9-4E0A-B20C-C23AE84556FC}" srcOrd="0" destOrd="0" presId="urn:microsoft.com/office/officeart/2005/8/layout/chart3"/>
    <dgm:cxn modelId="{30F1C1F8-9C67-4E75-851C-2ADD07117AE6}" type="presOf" srcId="{161A5D65-CC08-4B4B-8693-8F790CFEE953}" destId="{C19FC4CA-3031-4AF9-A572-60A89707A88A}" srcOrd="0" destOrd="0" presId="urn:microsoft.com/office/officeart/2005/8/layout/chart3"/>
    <dgm:cxn modelId="{2E7F7768-7F3B-4329-BB48-5562A6A8D61A}" type="presParOf" srcId="{669920D9-7493-4997-BB4D-114C75ECE615}" destId="{7CCF8018-1156-4828-B399-42ED5C2C4A4B}" srcOrd="0" destOrd="0" presId="urn:microsoft.com/office/officeart/2005/8/layout/chart3"/>
    <dgm:cxn modelId="{C9CD5317-6EB2-4FC3-8A3F-C4CA648FD8C0}" type="presParOf" srcId="{669920D9-7493-4997-BB4D-114C75ECE615}" destId="{6EC97922-6706-412C-B08D-3D031520B4A3}" srcOrd="1" destOrd="0" presId="urn:microsoft.com/office/officeart/2005/8/layout/chart3"/>
    <dgm:cxn modelId="{01DFEA9A-8862-4095-AD63-E500A66B9EF3}" type="presParOf" srcId="{669920D9-7493-4997-BB4D-114C75ECE615}" destId="{F0F63F83-F9C9-4E0A-B20C-C23AE84556FC}" srcOrd="2" destOrd="0" presId="urn:microsoft.com/office/officeart/2005/8/layout/chart3"/>
    <dgm:cxn modelId="{E4B6581A-43E0-44D9-B701-40E195170F89}" type="presParOf" srcId="{669920D9-7493-4997-BB4D-114C75ECE615}" destId="{5B09DE20-A82C-41F2-A657-A3290F5A6885}" srcOrd="3" destOrd="0" presId="urn:microsoft.com/office/officeart/2005/8/layout/chart3"/>
    <dgm:cxn modelId="{E57373EC-2566-41B1-9D82-DCE189AFC64F}" type="presParOf" srcId="{669920D9-7493-4997-BB4D-114C75ECE615}" destId="{C19FC4CA-3031-4AF9-A572-60A89707A88A}" srcOrd="4" destOrd="0" presId="urn:microsoft.com/office/officeart/2005/8/layout/chart3"/>
    <dgm:cxn modelId="{3AEF95FD-2C27-4181-BA16-36816F4DB6BE}" type="presParOf" srcId="{669920D9-7493-4997-BB4D-114C75ECE615}" destId="{FEDD7D78-E458-4077-BB4E-794CB126CD78}" srcOrd="5" destOrd="0" presId="urn:microsoft.com/office/officeart/2005/8/layout/chart3"/>
    <dgm:cxn modelId="{8DA68829-49FB-49FA-A1FC-A046FA9A7F87}" type="presParOf" srcId="{669920D9-7493-4997-BB4D-114C75ECE615}" destId="{7E34A8BD-7649-48F8-B124-D41EEECE2FC7}" srcOrd="6" destOrd="0" presId="urn:microsoft.com/office/officeart/2005/8/layout/chart3"/>
    <dgm:cxn modelId="{9C0614E7-A4EF-4269-8D78-C0A6AC9FF5E7}" type="presParOf" srcId="{669920D9-7493-4997-BB4D-114C75ECE615}" destId="{89CF6BF9-F3D8-4BBD-8018-E39895B51641}" srcOrd="7" destOrd="0" presId="urn:microsoft.com/office/officeart/2005/8/layout/chart3"/>
    <dgm:cxn modelId="{AAEF8804-1901-422D-BDFB-F8A0F4CC3919}" type="presParOf" srcId="{669920D9-7493-4997-BB4D-114C75ECE615}" destId="{A45056E6-5F13-4313-9B43-19D687FA1424}" srcOrd="8" destOrd="0" presId="urn:microsoft.com/office/officeart/2005/8/layout/chart3"/>
    <dgm:cxn modelId="{1CCC3576-F3BE-4D96-A0FA-8C0E8CB7101D}" type="presParOf" srcId="{669920D9-7493-4997-BB4D-114C75ECE615}" destId="{BFAB22E9-D28F-4770-BAF8-5C4500FA5AD7}" srcOrd="9" destOrd="0" presId="urn:microsoft.com/office/officeart/2005/8/layout/chart3"/>
    <dgm:cxn modelId="{CB61C73D-7460-4BE5-99A9-00E647D70BFD}" type="presParOf" srcId="{669920D9-7493-4997-BB4D-114C75ECE615}" destId="{A857D4E8-8151-4CD5-A0ED-D266FF3E100E}" srcOrd="10" destOrd="0" presId="urn:microsoft.com/office/officeart/2005/8/layout/chart3"/>
    <dgm:cxn modelId="{F0A75CD0-46EA-4F4A-A030-F078F038F4A2}" type="presParOf" srcId="{669920D9-7493-4997-BB4D-114C75ECE615}" destId="{2E04675A-FB9D-47D4-8712-C5EFCB67DA5A}" srcOrd="11" destOrd="0" presId="urn:microsoft.com/office/officeart/2005/8/layout/chart3"/>
    <dgm:cxn modelId="{978FE4CE-4733-41CC-A1A6-865D211C8488}" type="presParOf" srcId="{669920D9-7493-4997-BB4D-114C75ECE615}" destId="{DC4C15F9-CB96-4152-AC6B-6531AD3AE6CD}" srcOrd="12" destOrd="0" presId="urn:microsoft.com/office/officeart/2005/8/layout/chart3"/>
    <dgm:cxn modelId="{3B9BC9ED-AB8F-430F-A285-0CA840169C87}" type="presParOf" srcId="{669920D9-7493-4997-BB4D-114C75ECE615}" destId="{E0711576-FE66-4FF1-B367-0099045AF112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F8018-1156-4828-B399-42ED5C2C4A4B}">
      <dsp:nvSpPr>
        <dsp:cNvPr id="0" name=""/>
        <dsp:cNvSpPr/>
      </dsp:nvSpPr>
      <dsp:spPr>
        <a:xfrm>
          <a:off x="1846952" y="311573"/>
          <a:ext cx="4551680" cy="4551680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Smart Home Lighting </a:t>
          </a:r>
          <a:endParaRPr lang="en-IN" sz="1700" kern="1200" dirty="0"/>
        </a:p>
      </dsp:txBody>
      <dsp:txXfrm>
        <a:off x="4167767" y="745066"/>
        <a:ext cx="1246293" cy="785706"/>
      </dsp:txXfrm>
    </dsp:sp>
    <dsp:sp modelId="{F0F63F83-F9C9-4E0A-B20C-C23AE84556FC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Traffic Light Control</a:t>
          </a:r>
          <a:endParaRPr lang="en-IN" sz="1700" kern="1200" dirty="0"/>
        </a:p>
      </dsp:txBody>
      <dsp:txXfrm>
        <a:off x="4845100" y="2181013"/>
        <a:ext cx="1322154" cy="839893"/>
      </dsp:txXfrm>
    </dsp:sp>
    <dsp:sp modelId="{C19FC4CA-3031-4AF9-A572-60A89707A88A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Street Light Automation</a:t>
          </a:r>
          <a:endParaRPr lang="en-IN" sz="1700" kern="1200" dirty="0"/>
        </a:p>
      </dsp:txBody>
      <dsp:txXfrm>
        <a:off x="4655447" y="3264746"/>
        <a:ext cx="1192106" cy="866986"/>
      </dsp:txXfrm>
    </dsp:sp>
    <dsp:sp modelId="{7E34A8BD-7649-48F8-B124-D41EEECE2FC7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Solar Tracking Systems</a:t>
          </a:r>
          <a:endParaRPr lang="en-IN" sz="1700" kern="1200" dirty="0"/>
        </a:p>
      </dsp:txBody>
      <dsp:txXfrm>
        <a:off x="3395607" y="4131733"/>
        <a:ext cx="1219200" cy="866986"/>
      </dsp:txXfrm>
    </dsp:sp>
    <dsp:sp modelId="{A45056E6-5F13-4313-9B43-19D687FA1424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Security Alarm Triggers</a:t>
          </a:r>
          <a:endParaRPr lang="en-IN" sz="1700" kern="1200" dirty="0"/>
        </a:p>
      </dsp:txBody>
      <dsp:txXfrm>
        <a:off x="2162860" y="3264746"/>
        <a:ext cx="1192106" cy="866986"/>
      </dsp:txXfrm>
    </dsp:sp>
    <dsp:sp modelId="{A857D4E8-8151-4CD5-A0ED-D266FF3E100E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Environmental Monitoring </a:t>
          </a:r>
          <a:endParaRPr lang="en-IN" sz="1700" kern="1200" dirty="0"/>
        </a:p>
      </dsp:txBody>
      <dsp:txXfrm>
        <a:off x="1843159" y="2181013"/>
        <a:ext cx="1322154" cy="839893"/>
      </dsp:txXfrm>
    </dsp:sp>
    <dsp:sp modelId="{DC4C15F9-CB96-4152-AC6B-6531AD3AE6CD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Automatic Garden Light </a:t>
          </a:r>
          <a:endParaRPr lang="en-IN" sz="1700" kern="1200" dirty="0"/>
        </a:p>
      </dsp:txBody>
      <dsp:txXfrm>
        <a:off x="2715564" y="988906"/>
        <a:ext cx="1246293" cy="785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2C4EA-203D-4090-AE73-3B3A2066370F}" type="datetimeFigureOut">
              <a:rPr lang="en-IN" smtClean="0"/>
              <a:t>15-01-2025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B3FA4-D558-4E0A-B1C4-E63FAF12E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5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D755-B304-415C-BF83-4211965A8CDC}" type="datetime1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60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99BD-94AB-4D8E-9C1E-CFC5E0DA6DBB}" type="datetime1">
              <a:rPr lang="en-IN" smtClean="0"/>
              <a:t>15-01-2025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03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DBA1-FC40-4576-9521-399351E6DCA7}" type="datetime1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67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5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2" b="0" i="0">
                <a:solidFill>
                  <a:srgbClr val="33333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112" y="1577340"/>
            <a:ext cx="5307976" cy="323165"/>
          </a:xfrm>
          <a:prstGeom prst="rect">
            <a:avLst/>
          </a:prstGeom>
        </p:spPr>
        <p:txBody>
          <a:bodyPr t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156" y="1577340"/>
            <a:ext cx="5307976" cy="323165"/>
          </a:xfrm>
          <a:prstGeom prst="rect">
            <a:avLst/>
          </a:prstGeom>
        </p:spPr>
        <p:txBody>
          <a:bodyPr t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DDD15EC-16EF-41DC-97C9-0BCB648A1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marL="10860">
              <a:spcBef>
                <a:spcPts val="30"/>
              </a:spcBef>
              <a:defRPr sz="770" b="0" i="0" spc="6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IN"/>
              <a:t>©Adafruit</a:t>
            </a:r>
            <a:r>
              <a:rPr lang="en-IN" spc="56"/>
              <a:t> Industries</a:t>
            </a:r>
            <a:endParaRPr lang="en-IN" spc="56" dirty="0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BEC2B068-6D4D-4EC9-A25F-D73943FEBF2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1/15/2025</a:t>
            </a:fld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405694FA-1293-4490-9671-2DD74630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10860">
              <a:spcBef>
                <a:spcPts val="30"/>
              </a:spcBef>
              <a:defRPr sz="770" b="0" i="0" spc="77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IN"/>
              <a:t>Page</a:t>
            </a:r>
            <a:r>
              <a:rPr lang="en-IN" spc="56"/>
              <a:t> </a:t>
            </a:r>
            <a:fld id="{3DFAEFAA-AC32-4AC0-8685-5C576EB5458D}" type="slidenum">
              <a:rPr spc="60" smtClean="0"/>
              <a:pPr>
                <a:defRPr/>
              </a:pPr>
              <a:t>‹#›</a:t>
            </a:fld>
            <a:r>
              <a:rPr spc="56"/>
              <a:t> </a:t>
            </a:r>
            <a:r>
              <a:rPr spc="47"/>
              <a:t>of</a:t>
            </a:r>
            <a:r>
              <a:rPr spc="60"/>
              <a:t> </a:t>
            </a:r>
            <a:r>
              <a:rPr spc="56"/>
              <a:t>39</a:t>
            </a:r>
            <a:endParaRPr spc="56" dirty="0"/>
          </a:p>
        </p:txBody>
      </p:sp>
    </p:spTree>
    <p:extLst>
      <p:ext uri="{BB962C8B-B14F-4D97-AF65-F5344CB8AC3E}">
        <p14:creationId xmlns:p14="http://schemas.microsoft.com/office/powerpoint/2010/main" val="20471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6409-0996-46F8-B5B3-CE802B1ACD08}" type="datetime1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33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02B0-D37B-4F25-B0A3-3D982057CC18}" type="datetime1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77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79C1-CE4F-4B04-811A-9106332EF049}" type="datetime1">
              <a:rPr lang="en-IN" smtClean="0"/>
              <a:t>15-01-2025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26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C190-C030-453C-923F-70991EA519CF}" type="datetime1">
              <a:rPr lang="en-IN" smtClean="0"/>
              <a:t>15-01-2025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2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BF7C-2CBB-41A1-9FB6-FF10C3EAC7B3}" type="datetime1">
              <a:rPr lang="en-IN" smtClean="0"/>
              <a:t>15-01-2025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737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CE80-0D0B-42AE-BD5A-4323DD78E050}" type="datetime1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02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288E-644D-4EFB-94DD-E28FC021F910}" type="datetime1">
              <a:rPr lang="en-IN" smtClean="0"/>
              <a:t>15-01-2025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8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862B-A5E1-4749-9753-3720A7268775}" type="datetime1">
              <a:rPr lang="en-IN" smtClean="0"/>
              <a:t>15-01-2025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54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4F60EF-FF77-48F4-92E1-EB233E652145}" type="datetime1">
              <a:rPr lang="en-IN" smtClean="0"/>
              <a:t>15-01-2025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436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obu.in/product/gm320-non-contact-laser-lcd-display-digital-infraredir-thermometer-temperature-meter-gun-50%e2%84%83-330%e2%84%83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obu.in/wp-content/uploads/2020/05/download.jpg" TargetMode="External"/><Relationship Id="rId2" Type="http://schemas.openxmlformats.org/officeDocument/2006/relationships/hyperlink" Target="https://en.wikipedia.org/wiki/Electromagnetic_radiation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electromagnetic-spectrum-em-spectrum-working-its-applications/" TargetMode="External"/><Relationship Id="rId2" Type="http://schemas.openxmlformats.org/officeDocument/2006/relationships/hyperlink" Target="https://www.elprocus.com/ir-remote-control-basics-operation-application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explain-different-types-leds-working-applications-engineering-students/" TargetMode="External"/><Relationship Id="rId2" Type="http://schemas.openxmlformats.org/officeDocument/2006/relationships/hyperlink" Target="https://www.elprocus.com/passive-infrared-pir-sensor-with-applications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bu.in/product-category/sensor/" TargetMode="External"/><Relationship Id="rId2" Type="http://schemas.openxmlformats.org/officeDocument/2006/relationships/hyperlink" Target="https://robu.in/product-category/electronic-module/laser-module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DD71816-4893-4AF7-BD39-FB27EB8490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2712" y="283697"/>
            <a:ext cx="7848600" cy="1470025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7030A0"/>
                </a:solidFill>
              </a:rPr>
              <a:t>IR Sensor</a:t>
            </a:r>
          </a:p>
        </p:txBody>
      </p:sp>
      <p:pic>
        <p:nvPicPr>
          <p:cNvPr id="3" name="Picture 2" descr="Infrared sensors - Naukri Code 360">
            <a:extLst>
              <a:ext uri="{FF2B5EF4-FFF2-40B4-BE49-F238E27FC236}">
                <a16:creationId xmlns:a16="http://schemas.microsoft.com/office/drawing/2014/main" id="{E5B00A23-8682-4477-AB2C-2BEECD219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12" y="1753722"/>
            <a:ext cx="60960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>
            <a:extLst>
              <a:ext uri="{FF2B5EF4-FFF2-40B4-BE49-F238E27FC236}">
                <a16:creationId xmlns:a16="http://schemas.microsoft.com/office/drawing/2014/main" id="{BEF41F1A-9FAD-4F44-909B-26E8AEE1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613026"/>
            <a:ext cx="3582988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EE936-26D8-4B0E-9D64-E6AC093A49AD}"/>
              </a:ext>
            </a:extLst>
          </p:cNvPr>
          <p:cNvSpPr txBox="1"/>
          <p:nvPr/>
        </p:nvSpPr>
        <p:spPr>
          <a:xfrm>
            <a:off x="1676400" y="603250"/>
            <a:ext cx="8275638" cy="1987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sensor uses in radiation </a:t>
            </a:r>
            <a:r>
              <a:rPr lang="en-US" sz="2052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thermometers</a:t>
            </a:r>
            <a:r>
              <a:rPr lang="en-US" sz="205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temperature depend upon the temperature and the material of the object and these thermometers have some of the following features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without direct contact with the object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response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pattern measurements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6EBF4A-A7EA-4600-8E0C-00B411CB09E0}"/>
              </a:ext>
            </a:extLst>
          </p:cNvPr>
          <p:cNvSpPr txBox="1"/>
          <p:nvPr/>
        </p:nvSpPr>
        <p:spPr>
          <a:xfrm>
            <a:off x="1524000" y="762001"/>
            <a:ext cx="8275638" cy="2303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52" b="1" dirty="0"/>
              <a:t>Infrared Tracking</a:t>
            </a:r>
          </a:p>
          <a:p>
            <a:pPr>
              <a:defRPr/>
            </a:pPr>
            <a:endParaRPr lang="en-US" sz="2052" b="1" dirty="0"/>
          </a:p>
          <a:p>
            <a:pPr>
              <a:defRPr/>
            </a:pPr>
            <a:r>
              <a:rPr lang="en-US" sz="2052" dirty="0"/>
              <a:t>An Infrared tracking or Infrared homing, is a missile guidance system which operates using the infrared</a:t>
            </a:r>
            <a:r>
              <a:rPr lang="en-US" sz="2052" b="1" dirty="0">
                <a:hlinkClick r:id="rId2"/>
              </a:rPr>
              <a:t> electromagnetic radiation</a:t>
            </a:r>
            <a:r>
              <a:rPr lang="en-US" sz="2052" dirty="0"/>
              <a:t> emitted from a target to track it.</a:t>
            </a:r>
          </a:p>
          <a:p>
            <a:pPr>
              <a:defRPr/>
            </a:pPr>
            <a:endParaRPr lang="en-US" sz="2052" b="1" dirty="0"/>
          </a:p>
          <a:p>
            <a:pPr>
              <a:defRPr/>
            </a:pPr>
            <a:r>
              <a:rPr lang="en-US" sz="2052" b="1" dirty="0"/>
              <a:t>IR Imaging Devices:</a:t>
            </a:r>
          </a:p>
        </p:txBody>
      </p:sp>
      <p:pic>
        <p:nvPicPr>
          <p:cNvPr id="68611" name="Picture 2" descr="IR imaging device">
            <a:hlinkClick r:id="rId3"/>
            <a:extLst>
              <a:ext uri="{FF2B5EF4-FFF2-40B4-BE49-F238E27FC236}">
                <a16:creationId xmlns:a16="http://schemas.microsoft.com/office/drawing/2014/main" id="{8F090743-324A-422B-AF90-4D0B3DA8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3065463"/>
            <a:ext cx="566737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BA4B0F-9883-4FBB-BC5C-6004A165457F}"/>
              </a:ext>
            </a:extLst>
          </p:cNvPr>
          <p:cNvSpPr txBox="1"/>
          <p:nvPr/>
        </p:nvSpPr>
        <p:spPr>
          <a:xfrm>
            <a:off x="1828800" y="609601"/>
            <a:ext cx="8275638" cy="57240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736" b="1" dirty="0"/>
              <a:t>Other Key Application Areas</a:t>
            </a:r>
          </a:p>
          <a:p>
            <a:pPr>
              <a:defRPr/>
            </a:pPr>
            <a:endParaRPr lang="en-IN" sz="2736" b="1" dirty="0"/>
          </a:p>
          <a:p>
            <a:pPr>
              <a:defRPr/>
            </a:pPr>
            <a:r>
              <a:rPr lang="en-IN" sz="2394" dirty="0"/>
              <a:t>Other key application areas that use infrared sensors include: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/>
              <a:t>Climatology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/>
              <a:t>Meteorology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 err="1"/>
              <a:t>Photobiomodulation</a:t>
            </a:r>
            <a:endParaRPr lang="en-IN" sz="2394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/>
              <a:t>Flame Monitors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/>
              <a:t>Gas detectors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/>
              <a:t>Water analysis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/>
              <a:t>Moisture </a:t>
            </a:r>
            <a:r>
              <a:rPr lang="en-IN" sz="2394" dirty="0" err="1"/>
              <a:t>Analyzers</a:t>
            </a:r>
            <a:endParaRPr lang="en-IN" sz="2394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 err="1"/>
              <a:t>Anesthesiology</a:t>
            </a:r>
            <a:r>
              <a:rPr lang="en-IN" sz="2394" dirty="0"/>
              <a:t> testing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/>
              <a:t>Petroleum exploration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/>
              <a:t>Rail safety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2394" dirty="0"/>
              <a:t>Gas </a:t>
            </a:r>
            <a:r>
              <a:rPr lang="en-IN" sz="2394" dirty="0" err="1"/>
              <a:t>Analyzers</a:t>
            </a:r>
            <a:endParaRPr lang="en-IN" sz="23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B7186A78-2309-4A15-9D3D-3C6EF2C43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7030A0"/>
                </a:solidFill>
              </a:rPr>
              <a:t>InfraRed (IR)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D67D8-0B99-4D50-AD14-E49ABEA8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04964"/>
            <a:ext cx="8213725" cy="51768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Features-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used for obstacle sensing, fire detection, line sensing,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Input Voltage: 5V DC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Comes with an easy to use digital output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used for wireless communication and sensing IR remote signals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IR Sensor have three Pins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 VCC = +5V DC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GND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D0 or OUT  (Digital Output)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70660" name="Picture 2">
            <a:extLst>
              <a:ext uri="{FF2B5EF4-FFF2-40B4-BE49-F238E27FC236}">
                <a16:creationId xmlns:a16="http://schemas.microsoft.com/office/drawing/2014/main" id="{644CCD81-6574-492A-A340-AAF052F2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20" y="659503"/>
            <a:ext cx="24923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2">
            <a:extLst>
              <a:ext uri="{FF2B5EF4-FFF2-40B4-BE49-F238E27FC236}">
                <a16:creationId xmlns:a16="http://schemas.microsoft.com/office/drawing/2014/main" id="{D7C43461-D7A5-4B13-921A-C897DC6D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648200"/>
            <a:ext cx="38338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5010D12F-9179-49FC-8562-7F21EA2B8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7030A0"/>
                </a:solidFill>
              </a:rPr>
              <a:t>Arduino sketch &amp; Circuit diagram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3629E92B-CFB8-49BA-A098-49AA3DD16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3657600" cy="480060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const int ProxSensor=2;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void setup()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pinMode(13, OUTPUT);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pinMode(ProxSensor, INPUT);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void loop()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if(digitalRead(ProxSensor)==HIGH)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{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digitalWrite(13, HIGH);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}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{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digitalWrite(13, LOW);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} 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delay(100);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pic>
        <p:nvPicPr>
          <p:cNvPr id="71684" name="Picture 6">
            <a:extLst>
              <a:ext uri="{FF2B5EF4-FFF2-40B4-BE49-F238E27FC236}">
                <a16:creationId xmlns:a16="http://schemas.microsoft.com/office/drawing/2014/main" id="{DDDF1B35-1C2C-4859-8F0C-2B4DFF90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457450"/>
            <a:ext cx="4695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140A8FE8-1CB6-4CF1-BF69-9946C3FDB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7030A0"/>
                </a:solidFill>
              </a:rPr>
              <a:t>IR Sensor Interfacing, display the o/p on Serial Monitor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2B4703E-94D9-486D-B3E8-2AF5492E9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396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/*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IR Proximity Sensor interface code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Turns on an LED on when obstacle is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detected, else off.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*/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const int ProxSensor=2;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void setup()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{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// initialize the digital Serial port.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Serial.begin(9600);              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// initialize the digital pin as an output.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pinMode(13, OUTPUT);    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pinMode(ProxSensor,INPUT);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4104A312-8871-4455-95C4-13AED13E2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67640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void loop()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{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if(digitalRead(ProxSensor)==LOW)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//Check the sensor output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{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digitalWrite(13, HIGH);   // set the LED on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Serial.println("Stop something is ahead!! ");  //Message on Serial Monitor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}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else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{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digitalWrite(13, LOW);    // set the LED off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Serial.println("Path is clear");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//Message on Serial Monitor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}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delay(1000);              // wait for a second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EAFDCC3F-E10A-4876-A183-3359102DB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7030A0"/>
                </a:solidFill>
              </a:rPr>
              <a:t>Proteus design: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9FBD4144-9F51-4E52-B6D0-EE1CDDA0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96" y="1196789"/>
            <a:ext cx="52482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F73CC309-97E4-4EB9-ACCF-5D5F77798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88355" y="623047"/>
            <a:ext cx="8205787" cy="1119188"/>
          </a:xfrm>
        </p:spPr>
        <p:txBody>
          <a:bodyPr/>
          <a:lstStyle/>
          <a:p>
            <a:r>
              <a:rPr lang="en-US" altLang="en-US" dirty="0">
                <a:solidFill>
                  <a:srgbClr val="7030A0"/>
                </a:solidFill>
              </a:rPr>
              <a:t>Light Dependent Resistor </a:t>
            </a:r>
            <a:endParaRPr lang="en-IN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B52869-FBF1-4CD7-ABCA-16242F2C477C}"/>
              </a:ext>
            </a:extLst>
          </p:cNvPr>
          <p:cNvGraphicFramePr/>
          <p:nvPr/>
        </p:nvGraphicFramePr>
        <p:xfrm>
          <a:off x="-65740" y="13023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4210" name="Picture 2" descr="What Is Light Dependent Resistor Sensor (LDR)? – Picobricks">
            <a:extLst>
              <a:ext uri="{FF2B5EF4-FFF2-40B4-BE49-F238E27FC236}">
                <a16:creationId xmlns:a16="http://schemas.microsoft.com/office/drawing/2014/main" id="{D511B766-14BE-4FA4-8AEF-BB2D9C5D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98" y="2161054"/>
            <a:ext cx="5768290" cy="39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1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FC57F2D1-893E-452E-9559-6CA79F6D5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7030A0"/>
                </a:solidFill>
              </a:rPr>
              <a:t>Light Dependent Resistor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245FE683-5EF7-487C-8F57-D3338425B2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4A4A4A"/>
                </a:solidFill>
                <a:latin typeface="proxima-nova"/>
              </a:rPr>
              <a:t>LDR ( Light Dependent Resistor ) also called as photoresistor is responsive to light.</a:t>
            </a:r>
          </a:p>
          <a:p>
            <a:r>
              <a:rPr lang="en-US" altLang="en-US">
                <a:solidFill>
                  <a:srgbClr val="4A4A4A"/>
                </a:solidFill>
                <a:latin typeface="proxima-nova"/>
              </a:rPr>
              <a:t>Photoresistors are used to indicate the light intensity (or) the presence or absence of light.</a:t>
            </a:r>
          </a:p>
          <a:p>
            <a:r>
              <a:rPr lang="en-US" altLang="en-US">
                <a:solidFill>
                  <a:srgbClr val="4A4A4A"/>
                </a:solidFill>
                <a:latin typeface="proxima-nova"/>
              </a:rPr>
              <a:t>When there is darkness then the resistance of photoresistor increases, and when there is sufficient light it’s resistance decreases.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96260" name="Picture 4" descr="LDR light dependent resistor    ">
            <a:extLst>
              <a:ext uri="{FF2B5EF4-FFF2-40B4-BE49-F238E27FC236}">
                <a16:creationId xmlns:a16="http://schemas.microsoft.com/office/drawing/2014/main" id="{919A22DE-1436-4973-84C6-EE5C1BC4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223" y="624110"/>
            <a:ext cx="15430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2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1C6E7C25-835C-4B33-9BED-1F772F2DC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55589"/>
            <a:ext cx="8205788" cy="1119187"/>
          </a:xfrm>
        </p:spPr>
        <p:txBody>
          <a:bodyPr/>
          <a:lstStyle/>
          <a:p>
            <a:r>
              <a:rPr lang="en-US" altLang="en-US" dirty="0">
                <a:solidFill>
                  <a:srgbClr val="7030A0"/>
                </a:solidFill>
              </a:rPr>
              <a:t>LDR with Arduino: sketch &amp; Circuit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16EC-48C3-4BE4-BA8B-04D54EB28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7800"/>
            <a:ext cx="8305800" cy="45100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 int </a:t>
            </a:r>
            <a:r>
              <a:rPr lang="en-US" sz="1250" dirty="0" err="1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ledPin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13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//pin at which LED is connected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const int </a:t>
            </a:r>
            <a:r>
              <a:rPr lang="en-US" sz="1250" dirty="0" err="1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ldrPin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A0; //pin at which LDR is connected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threshold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600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 setup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Serial.begin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(9600)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pinMode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ledPin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OUTPUT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//Make LED pin as output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pinMode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ldrPin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INPUT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//Make LDR pin as input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 loop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int </a:t>
            </a:r>
            <a:r>
              <a:rPr lang="en-US" sz="1250" dirty="0" err="1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ldrStatus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analogRead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ldrPin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//saving the analog values received from LDR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50" dirty="0">
                <a:solidFill>
                  <a:srgbClr val="728E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ldrStatus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threshold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//set the threshold value below at which the LED will turn on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//you can check in the serial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monior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to get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approprite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value </a:t>
            </a:r>
            <a:r>
              <a:rPr lang="en-US" sz="1250" dirty="0">
                <a:solidFill>
                  <a:srgbClr val="728E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your LDR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digitalWrite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ledPin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HIGH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 //Turing LED ON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Serial.print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50" dirty="0">
                <a:solidFill>
                  <a:srgbClr val="7F8C8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"Its DARK, Turn on the LED : "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Serial.println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ldrStatus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50" dirty="0">
                <a:solidFill>
                  <a:srgbClr val="728E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else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digitalWrite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ledPin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LOW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//Turing OFF the LED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Serial.print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50" dirty="0">
                <a:solidFill>
                  <a:srgbClr val="7F8C8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"Its BRIGHT, Turn off the LED : "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Serial.println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50" dirty="0" err="1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ldrStatus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en-US" sz="1250" dirty="0">
                <a:solidFill>
                  <a:srgbClr val="44444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250" dirty="0">
                <a:solidFill>
                  <a:srgbClr val="434F5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2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7284" name="Picture 3">
            <a:extLst>
              <a:ext uri="{FF2B5EF4-FFF2-40B4-BE49-F238E27FC236}">
                <a16:creationId xmlns:a16="http://schemas.microsoft.com/office/drawing/2014/main" id="{7927B152-C25F-4A92-B3A7-5B026A02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584326"/>
            <a:ext cx="341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14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object 2">
            <a:extLst>
              <a:ext uri="{FF2B5EF4-FFF2-40B4-BE49-F238E27FC236}">
                <a16:creationId xmlns:a16="http://schemas.microsoft.com/office/drawing/2014/main" id="{9A36D81C-5F99-476E-8D1B-CF5C11FE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103936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EE2520C-1015-4A6E-A49F-36689A62A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6331" y="366991"/>
            <a:ext cx="3801409" cy="564964"/>
          </a:xfrm>
        </p:spPr>
        <p:txBody>
          <a:bodyPr vert="horz" wrap="square" lIns="0" tIns="10860" rIns="0" bIns="0" rtlCol="0" anchor="t">
            <a:spAutoFit/>
          </a:bodyPr>
          <a:lstStyle/>
          <a:p>
            <a:pPr marL="10860">
              <a:spcBef>
                <a:spcPts val="86"/>
              </a:spcBef>
              <a:defRPr/>
            </a:pPr>
            <a:r>
              <a:rPr spc="-73" dirty="0"/>
              <a:t>I</a:t>
            </a:r>
            <a:r>
              <a:rPr spc="-235" dirty="0"/>
              <a:t>R</a:t>
            </a:r>
            <a:r>
              <a:rPr dirty="0"/>
              <a:t> </a:t>
            </a:r>
            <a:r>
              <a:rPr spc="-162" dirty="0"/>
              <a:t>S</a:t>
            </a:r>
            <a:r>
              <a:rPr spc="17" dirty="0"/>
              <a:t>e</a:t>
            </a:r>
            <a:r>
              <a:rPr spc="-4" dirty="0"/>
              <a:t>n</a:t>
            </a:r>
            <a:r>
              <a:rPr spc="-64" dirty="0"/>
              <a:t>s</a:t>
            </a:r>
            <a:r>
              <a:rPr spc="38" dirty="0"/>
              <a:t>o</a:t>
            </a:r>
            <a:r>
              <a:rPr spc="-9" dirty="0"/>
              <a:t>r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E79803E-FE0E-4942-833F-48645C92A493}"/>
              </a:ext>
            </a:extLst>
          </p:cNvPr>
          <p:cNvSpPr txBox="1"/>
          <p:nvPr/>
        </p:nvSpPr>
        <p:spPr>
          <a:xfrm>
            <a:off x="5487989" y="815976"/>
            <a:ext cx="1190625" cy="168275"/>
          </a:xfrm>
          <a:prstGeom prst="rect">
            <a:avLst/>
          </a:prstGeom>
        </p:spPr>
        <p:txBody>
          <a:bodyPr lIns="0" tIns="10860" rIns="0" bIns="0">
            <a:spAutoFit/>
          </a:bodyPr>
          <a:lstStyle/>
          <a:p>
            <a:pPr marL="10860">
              <a:spcBef>
                <a:spcPts val="86"/>
              </a:spcBef>
              <a:defRPr/>
            </a:pPr>
            <a:r>
              <a:rPr sz="1026" dirty="0">
                <a:solidFill>
                  <a:srgbClr val="333333"/>
                </a:solidFill>
                <a:latin typeface="Microsoft Sans Serif"/>
                <a:cs typeface="Microsoft Sans Serif"/>
              </a:rPr>
              <a:t>Created</a:t>
            </a:r>
            <a:r>
              <a:rPr sz="1026"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026" spc="9" dirty="0">
                <a:solidFill>
                  <a:srgbClr val="333333"/>
                </a:solidFill>
                <a:latin typeface="Microsoft Sans Serif"/>
                <a:cs typeface="Microsoft Sans Serif"/>
              </a:rPr>
              <a:t>by</a:t>
            </a:r>
            <a:r>
              <a:rPr sz="1026" spc="-9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026" dirty="0">
                <a:solidFill>
                  <a:srgbClr val="333333"/>
                </a:solidFill>
                <a:latin typeface="Microsoft Sans Serif"/>
                <a:cs typeface="Microsoft Sans Serif"/>
              </a:rPr>
              <a:t>lady</a:t>
            </a:r>
            <a:r>
              <a:rPr sz="1026" spc="-13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026" spc="-9" dirty="0">
                <a:solidFill>
                  <a:srgbClr val="333333"/>
                </a:solidFill>
                <a:latin typeface="Microsoft Sans Serif"/>
                <a:cs typeface="Microsoft Sans Serif"/>
              </a:rPr>
              <a:t>ada</a:t>
            </a:r>
            <a:endParaRPr sz="1026">
              <a:latin typeface="Microsoft Sans Serif"/>
              <a:cs typeface="Microsoft Sans Serif"/>
            </a:endParaRPr>
          </a:p>
        </p:txBody>
      </p:sp>
      <p:pic>
        <p:nvPicPr>
          <p:cNvPr id="59397" name="object 5">
            <a:extLst>
              <a:ext uri="{FF2B5EF4-FFF2-40B4-BE49-F238E27FC236}">
                <a16:creationId xmlns:a16="http://schemas.microsoft.com/office/drawing/2014/main" id="{D67DB518-3D38-492E-9EC2-7A5B7D87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6" y="1123950"/>
            <a:ext cx="4886325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E9715E3-0C89-4430-834E-4E41A60C31D9}"/>
              </a:ext>
            </a:extLst>
          </p:cNvPr>
          <p:cNvSpPr txBox="1"/>
          <p:nvPr/>
        </p:nvSpPr>
        <p:spPr>
          <a:xfrm>
            <a:off x="4738689" y="4832351"/>
            <a:ext cx="2657475" cy="504825"/>
          </a:xfrm>
          <a:prstGeom prst="rect">
            <a:avLst/>
          </a:prstGeom>
        </p:spPr>
        <p:txBody>
          <a:bodyPr lIns="0" tIns="10860" rIns="0" bIns="0">
            <a:spAutoFit/>
          </a:bodyPr>
          <a:lstStyle/>
          <a:p>
            <a:pPr marL="9231" algn="ctr">
              <a:spcBef>
                <a:spcPts val="86"/>
              </a:spcBef>
              <a:defRPr/>
            </a:pPr>
            <a:r>
              <a:rPr sz="898" dirty="0">
                <a:solidFill>
                  <a:srgbClr val="333333"/>
                </a:solidFill>
                <a:latin typeface="Microsoft Sans Serif"/>
                <a:cs typeface="Microsoft Sans Serif"/>
              </a:rPr>
              <a:t>https://learn.adafruit.com/ir-sensor</a:t>
            </a:r>
            <a:endParaRPr sz="898">
              <a:latin typeface="Microsoft Sans Serif"/>
              <a:cs typeface="Microsoft Sans Serif"/>
            </a:endParaRPr>
          </a:p>
          <a:p>
            <a:pPr>
              <a:spcBef>
                <a:spcPts val="38"/>
              </a:spcBef>
              <a:defRPr/>
            </a:pPr>
            <a:endParaRPr sz="1283">
              <a:latin typeface="Microsoft Sans Serif"/>
              <a:cs typeface="Microsoft Sans Serif"/>
            </a:endParaRPr>
          </a:p>
          <a:p>
            <a:pPr algn="ctr">
              <a:spcBef>
                <a:spcPts val="4"/>
              </a:spcBef>
              <a:defRPr/>
            </a:pPr>
            <a:r>
              <a:rPr sz="1026" spc="-21" dirty="0">
                <a:solidFill>
                  <a:srgbClr val="939393"/>
                </a:solidFill>
                <a:latin typeface="Microsoft Sans Serif"/>
                <a:cs typeface="Microsoft Sans Serif"/>
              </a:rPr>
              <a:t>Last</a:t>
            </a:r>
            <a:r>
              <a:rPr sz="1026" spc="4" dirty="0">
                <a:solidFill>
                  <a:srgbClr val="939393"/>
                </a:solidFill>
                <a:latin typeface="Microsoft Sans Serif"/>
                <a:cs typeface="Microsoft Sans Serif"/>
              </a:rPr>
              <a:t> </a:t>
            </a:r>
            <a:r>
              <a:rPr sz="1026" spc="13" dirty="0">
                <a:solidFill>
                  <a:srgbClr val="939393"/>
                </a:solidFill>
                <a:latin typeface="Microsoft Sans Serif"/>
                <a:cs typeface="Microsoft Sans Serif"/>
              </a:rPr>
              <a:t>updated</a:t>
            </a:r>
            <a:r>
              <a:rPr sz="1026" spc="4" dirty="0">
                <a:solidFill>
                  <a:srgbClr val="939393"/>
                </a:solidFill>
                <a:latin typeface="Microsoft Sans Serif"/>
                <a:cs typeface="Microsoft Sans Serif"/>
              </a:rPr>
              <a:t> </a:t>
            </a:r>
            <a:r>
              <a:rPr sz="1026" spc="9" dirty="0">
                <a:solidFill>
                  <a:srgbClr val="939393"/>
                </a:solidFill>
                <a:latin typeface="Microsoft Sans Serif"/>
                <a:cs typeface="Microsoft Sans Serif"/>
              </a:rPr>
              <a:t>on</a:t>
            </a:r>
            <a:r>
              <a:rPr sz="1026" spc="4" dirty="0">
                <a:solidFill>
                  <a:srgbClr val="939393"/>
                </a:solidFill>
                <a:latin typeface="Microsoft Sans Serif"/>
                <a:cs typeface="Microsoft Sans Serif"/>
              </a:rPr>
              <a:t> </a:t>
            </a:r>
            <a:r>
              <a:rPr sz="1026" spc="-21" dirty="0">
                <a:solidFill>
                  <a:srgbClr val="939393"/>
                </a:solidFill>
                <a:latin typeface="Microsoft Sans Serif"/>
                <a:cs typeface="Microsoft Sans Serif"/>
              </a:rPr>
              <a:t>2022-12-01</a:t>
            </a:r>
            <a:r>
              <a:rPr sz="1026" spc="4" dirty="0">
                <a:solidFill>
                  <a:srgbClr val="939393"/>
                </a:solidFill>
                <a:latin typeface="Microsoft Sans Serif"/>
                <a:cs typeface="Microsoft Sans Serif"/>
              </a:rPr>
              <a:t> </a:t>
            </a:r>
            <a:r>
              <a:rPr sz="1026" spc="-13" dirty="0">
                <a:solidFill>
                  <a:srgbClr val="939393"/>
                </a:solidFill>
                <a:latin typeface="Microsoft Sans Serif"/>
                <a:cs typeface="Microsoft Sans Serif"/>
              </a:rPr>
              <a:t>01:49:09</a:t>
            </a:r>
            <a:r>
              <a:rPr sz="1026" spc="9" dirty="0">
                <a:solidFill>
                  <a:srgbClr val="939393"/>
                </a:solidFill>
                <a:latin typeface="Microsoft Sans Serif"/>
                <a:cs typeface="Microsoft Sans Serif"/>
              </a:rPr>
              <a:t> </a:t>
            </a:r>
            <a:r>
              <a:rPr sz="1026" spc="-51" dirty="0">
                <a:solidFill>
                  <a:srgbClr val="939393"/>
                </a:solidFill>
                <a:latin typeface="Microsoft Sans Serif"/>
                <a:cs typeface="Microsoft Sans Serif"/>
              </a:rPr>
              <a:t>PM</a:t>
            </a:r>
            <a:r>
              <a:rPr sz="1026" spc="4" dirty="0">
                <a:solidFill>
                  <a:srgbClr val="939393"/>
                </a:solidFill>
                <a:latin typeface="Microsoft Sans Serif"/>
                <a:cs typeface="Microsoft Sans Serif"/>
              </a:rPr>
              <a:t> </a:t>
            </a:r>
            <a:r>
              <a:rPr sz="1026" spc="-73" dirty="0">
                <a:solidFill>
                  <a:srgbClr val="939393"/>
                </a:solidFill>
                <a:latin typeface="Microsoft Sans Serif"/>
                <a:cs typeface="Microsoft Sans Serif"/>
              </a:rPr>
              <a:t>EST</a:t>
            </a:r>
            <a:endParaRPr sz="1026">
              <a:latin typeface="Microsoft Sans Serif"/>
              <a:cs typeface="Microsoft Sans Serif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5AED082-1640-4FD3-B324-A44C3FF7414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16189" y="7246938"/>
            <a:ext cx="1755775" cy="13811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60">
              <a:spcBef>
                <a:spcPts val="30"/>
              </a:spcBef>
              <a:defRPr/>
            </a:pPr>
            <a:r>
              <a:rPr lang="en-IN" spc="70"/>
              <a:t>©Adafruit</a:t>
            </a:r>
            <a:r>
              <a:rPr lang="en-IN" spc="65"/>
              <a:t> Industries</a:t>
            </a:r>
            <a:endParaRPr spc="56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A7B7AB3-4D89-4254-81F1-E0591B0FA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72689" y="7246938"/>
            <a:ext cx="1209675" cy="138112"/>
          </a:xfr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35"/>
              </a:spcBef>
              <a:defRPr/>
            </a:pPr>
            <a:r>
              <a:rPr lang="en-IN" spc="90"/>
              <a:t>Page</a:t>
            </a:r>
            <a:r>
              <a:rPr lang="en-IN" spc="65"/>
              <a:t> </a:t>
            </a:r>
            <a:fld id="{10361556-C904-4F43-986B-0A3B6D28A3B7}" type="slidenum">
              <a:rPr spc="70"/>
              <a:pPr marL="12700">
                <a:spcBef>
                  <a:spcPts val="35"/>
                </a:spcBef>
                <a:defRPr/>
              </a:pPr>
              <a:t>2</a:t>
            </a:fld>
            <a:r>
              <a:rPr spc="65"/>
              <a:t> </a:t>
            </a:r>
            <a:r>
              <a:rPr spc="55"/>
              <a:t>of</a:t>
            </a:r>
            <a:r>
              <a:rPr spc="70"/>
              <a:t> </a:t>
            </a:r>
            <a:r>
              <a:rPr spc="65"/>
              <a:t>39</a:t>
            </a:r>
            <a:endParaRPr spc="5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89592ACB-31EF-4590-8BAD-4A9347315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7030A0"/>
                </a:solidFill>
              </a:rPr>
              <a:t>Proteus Design:</a:t>
            </a:r>
          </a:p>
        </p:txBody>
      </p:sp>
      <p:pic>
        <p:nvPicPr>
          <p:cNvPr id="98308" name="Picture 2">
            <a:extLst>
              <a:ext uri="{FF2B5EF4-FFF2-40B4-BE49-F238E27FC236}">
                <a16:creationId xmlns:a16="http://schemas.microsoft.com/office/drawing/2014/main" id="{1803213E-2CE9-4EA3-8C84-E9A90ABD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1"/>
            <a:ext cx="80772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18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80233-D939-48F1-B1A1-8169E2256EFE}"/>
              </a:ext>
            </a:extLst>
          </p:cNvPr>
          <p:cNvSpPr txBox="1"/>
          <p:nvPr/>
        </p:nvSpPr>
        <p:spPr>
          <a:xfrm>
            <a:off x="4000686" y="290606"/>
            <a:ext cx="5645337" cy="671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3762" dirty="0">
                <a:solidFill>
                  <a:srgbClr val="7030A0"/>
                </a:solidFill>
              </a:rPr>
              <a:t>Ultrasonic Sensor</a:t>
            </a:r>
          </a:p>
        </p:txBody>
      </p:sp>
      <p:pic>
        <p:nvPicPr>
          <p:cNvPr id="31746" name="Picture 2" descr="Probots Ultrasonic Sensor Distance level Obstacle Avoidance Range  Waterproof Module Buy Online Buy Online India">
            <a:extLst>
              <a:ext uri="{FF2B5EF4-FFF2-40B4-BE49-F238E27FC236}">
                <a16:creationId xmlns:a16="http://schemas.microsoft.com/office/drawing/2014/main" id="{221E590A-5411-4804-8AB2-46845111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35" y="961880"/>
            <a:ext cx="9077325" cy="57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D407AB5D-450F-4D19-8102-EF65E8B4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213" y="217489"/>
            <a:ext cx="7543800" cy="947737"/>
          </a:xfrm>
        </p:spPr>
        <p:txBody>
          <a:bodyPr/>
          <a:lstStyle/>
          <a:p>
            <a:pPr>
              <a:defRPr/>
            </a:pPr>
            <a:r>
              <a:rPr lang="en-US" sz="307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Sensor : Circuit Diagram &amp; Its Working</a:t>
            </a:r>
            <a:endParaRPr lang="en-IN" sz="307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04AF84-6351-4D2C-858E-0AD1356F5EF6}"/>
              </a:ext>
            </a:extLst>
          </p:cNvPr>
          <p:cNvSpPr txBox="1"/>
          <p:nvPr/>
        </p:nvSpPr>
        <p:spPr>
          <a:xfrm>
            <a:off x="1965325" y="842964"/>
            <a:ext cx="8535988" cy="3565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93214" indent="-293214">
              <a:buFont typeface="Arial" panose="020B0604020202020204" pitchFamily="34" charset="0"/>
              <a:buChar char="•"/>
              <a:defRPr/>
            </a:pPr>
            <a:endParaRPr lang="en-US" sz="188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endParaRPr lang="en-US" sz="188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18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technology is used in daily life and also in industries for different purposes.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18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TVs use an </a:t>
            </a:r>
            <a:r>
              <a:rPr lang="en-US" sz="188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IR sensor</a:t>
            </a:r>
            <a:r>
              <a:rPr lang="en-US" sz="18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understand the signals which are transmitted from a remote control.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18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benefits of IR sensors are low power usage, their simple design &amp; their convenient features.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18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signals are not noticeable by the human eye. The IR radiation in the </a:t>
            </a:r>
            <a:r>
              <a:rPr lang="en-US" sz="188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electromagnetic spectrum</a:t>
            </a:r>
            <a:r>
              <a:rPr lang="en-US" sz="18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found in the regions of the visible &amp; microwave.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18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Usually, the wavelengths of these waves range from 0.7 µm to 1000µm.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18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IR spectrum can be divided into three regions like near-infrared, mid, and far-infrared. </a:t>
            </a:r>
            <a:endParaRPr lang="en-IN" sz="188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20" name="Picture 33">
            <a:extLst>
              <a:ext uri="{FF2B5EF4-FFF2-40B4-BE49-F238E27FC236}">
                <a16:creationId xmlns:a16="http://schemas.microsoft.com/office/drawing/2014/main" id="{586E04EC-3F17-47DD-A3DB-FC00547F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89414"/>
            <a:ext cx="4300538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04F1BC-1AD8-4A09-8C7E-E9F6B0961FFE}"/>
              </a:ext>
            </a:extLst>
          </p:cNvPr>
          <p:cNvSpPr txBox="1"/>
          <p:nvPr/>
        </p:nvSpPr>
        <p:spPr>
          <a:xfrm>
            <a:off x="1676400" y="1582738"/>
            <a:ext cx="8915400" cy="4513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infrared sensor is an electronic device, that emits in order to sense some aspects of the surroundings.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IR sensor can </a:t>
            </a:r>
            <a:r>
              <a:rPr lang="en-US" sz="205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heat of an object as well as detects the motion</a:t>
            </a: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types of sensors measure only infrared radiation, rather than emitting it that is called a </a:t>
            </a: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passive IR sensor</a:t>
            </a: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Usually, in the infrared spectrum, all the objects radiate some form of thermal radiation.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types of radiations are invisible to our eyes, which can be detected by an infrared sensor.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emitter is simply an IR LED (</a:t>
            </a: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Light Emitting Diode</a:t>
            </a: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detector is simply an IR photodiode that is sensitive to IR light of the same wavelength as that emitted by the IR LED.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IR light falls on the photodiode, the resistances and the output voltages will change in proportion to the magnitude of the IR light received.</a:t>
            </a:r>
            <a:endParaRPr lang="en-IN" sz="205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95BFA5-472B-47B8-AD58-E5D052E9E6BA}"/>
              </a:ext>
            </a:extLst>
          </p:cNvPr>
          <p:cNvSpPr txBox="1"/>
          <p:nvPr/>
        </p:nvSpPr>
        <p:spPr>
          <a:xfrm>
            <a:off x="2135189" y="442914"/>
            <a:ext cx="8143875" cy="4986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39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IR Sensor</a:t>
            </a:r>
          </a:p>
          <a:p>
            <a:pPr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IR sensors are available and they are,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Infrared Sensor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Infrared Sensor</a:t>
            </a:r>
          </a:p>
          <a:p>
            <a:pPr>
              <a:defRPr/>
            </a:pPr>
            <a:r>
              <a:rPr lang="en-US" sz="239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Infrared Sensor</a:t>
            </a:r>
          </a:p>
          <a:p>
            <a:pPr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infrared sensors consist of two elements: infrared source and infrared detector. Infrared sources include the LED or infrared </a:t>
            </a:r>
            <a:r>
              <a:rPr lang="en-US" sz="2052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laser diode</a:t>
            </a: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Infrared detectors include photodiodes or phototransistors. The energy emitted by the infrared source is reflected by an object and falls on the infrared detector.</a:t>
            </a:r>
          </a:p>
          <a:p>
            <a:pPr>
              <a:defRPr/>
            </a:pPr>
            <a:r>
              <a:rPr lang="en-US" sz="239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Infrared Sensor</a:t>
            </a:r>
          </a:p>
          <a:p>
            <a:pPr>
              <a:defRPr/>
            </a:pP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infrared </a:t>
            </a:r>
            <a:r>
              <a:rPr lang="en-US" sz="2052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sensors</a:t>
            </a:r>
            <a:r>
              <a:rPr lang="en-US" sz="2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basically Infrared detectors. Passive infrared sensors do not use any infrared source and detector. Thermal infrared sensors use infrared energy as the source of heat.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endParaRPr lang="en-IN" sz="205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E3C83-614D-4638-84C3-A33C3D9785CA}"/>
              </a:ext>
            </a:extLst>
          </p:cNvPr>
          <p:cNvSpPr txBox="1"/>
          <p:nvPr/>
        </p:nvSpPr>
        <p:spPr>
          <a:xfrm>
            <a:off x="2297114" y="4986338"/>
            <a:ext cx="7820025" cy="1566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394" b="1" dirty="0">
                <a:solidFill>
                  <a:srgbClr val="FF0000"/>
                </a:solidFill>
              </a:rPr>
              <a:t>Example of passive sensor is eye. Eye just detects light that already exist.</a:t>
            </a:r>
          </a:p>
          <a:p>
            <a:pPr>
              <a:defRPr/>
            </a:pPr>
            <a:r>
              <a:rPr lang="en-US" sz="2394" b="1" dirty="0">
                <a:solidFill>
                  <a:srgbClr val="FF0000"/>
                </a:solidFill>
              </a:rPr>
              <a:t>Example of active sensor is eye and flashlight in the dark: eye detects light produced by flashlight.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F726F-9B50-4322-A823-88AB17014568}"/>
              </a:ext>
            </a:extLst>
          </p:cNvPr>
          <p:cNvSpPr txBox="1"/>
          <p:nvPr/>
        </p:nvSpPr>
        <p:spPr>
          <a:xfrm>
            <a:off x="4075953" y="713535"/>
            <a:ext cx="4570412" cy="512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736" b="1" dirty="0"/>
              <a:t>Working Principle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539AC-BE3E-4BBC-A471-B2281BBDA4A8}"/>
              </a:ext>
            </a:extLst>
          </p:cNvPr>
          <p:cNvSpPr txBox="1"/>
          <p:nvPr/>
        </p:nvSpPr>
        <p:spPr>
          <a:xfrm>
            <a:off x="1828801" y="1524001"/>
            <a:ext cx="8145463" cy="2619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52" dirty="0"/>
              <a:t>An IR sensor consists of an IR LED and an IR Photodiode, together they are called as </a:t>
            </a:r>
            <a:r>
              <a:rPr lang="en-US" sz="2052" dirty="0" err="1"/>
              <a:t>PhotoCoupler</a:t>
            </a:r>
            <a:r>
              <a:rPr lang="en-US" sz="2052" dirty="0"/>
              <a:t> or </a:t>
            </a:r>
            <a:r>
              <a:rPr lang="en-US" sz="2052" dirty="0" err="1"/>
              <a:t>OptoCoupler</a:t>
            </a:r>
            <a:r>
              <a:rPr lang="en-US" sz="2052" dirty="0"/>
              <a:t>.</a:t>
            </a:r>
          </a:p>
          <a:p>
            <a:pPr algn="just">
              <a:defRPr/>
            </a:pPr>
            <a:r>
              <a:rPr lang="en-US" sz="2052" b="1" dirty="0"/>
              <a:t>IR Transmitter or IR LED</a:t>
            </a:r>
            <a:endParaRPr lang="en-US" sz="2052" dirty="0"/>
          </a:p>
          <a:p>
            <a:pPr marL="293214" indent="-293214" algn="just">
              <a:buFont typeface="Arial" panose="020B0604020202020204" pitchFamily="34" charset="0"/>
              <a:buChar char="•"/>
              <a:defRPr/>
            </a:pPr>
            <a:r>
              <a:rPr lang="en-US" sz="2052" dirty="0"/>
              <a:t>Infrared Transmitter is a light emitting diode (LED) which emits infrared radiations called as IR LED’s. </a:t>
            </a:r>
          </a:p>
          <a:p>
            <a:pPr marL="293214" indent="-293214" algn="just">
              <a:buFont typeface="Arial" panose="020B0604020202020204" pitchFamily="34" charset="0"/>
              <a:buChar char="•"/>
              <a:defRPr/>
            </a:pPr>
            <a:r>
              <a:rPr lang="en-US" sz="2052" dirty="0"/>
              <a:t>Even though an IR LED looks like a normal LED, the radiation emitted by it is invisible to the human eye.</a:t>
            </a:r>
          </a:p>
          <a:p>
            <a:pPr marL="293214" indent="-293214" algn="just">
              <a:buFont typeface="Arial" panose="020B0604020202020204" pitchFamily="34" charset="0"/>
              <a:buChar char="•"/>
              <a:defRPr/>
            </a:pPr>
            <a:r>
              <a:rPr lang="en-US" sz="2052" dirty="0"/>
              <a:t>The picture of an Infrared LED is shown below.</a:t>
            </a:r>
          </a:p>
        </p:txBody>
      </p:sp>
      <p:pic>
        <p:nvPicPr>
          <p:cNvPr id="63492" name="Picture 7">
            <a:extLst>
              <a:ext uri="{FF2B5EF4-FFF2-40B4-BE49-F238E27FC236}">
                <a16:creationId xmlns:a16="http://schemas.microsoft.com/office/drawing/2014/main" id="{2286EFC8-6E4D-4EC1-9C6D-2C51B840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37025"/>
            <a:ext cx="2489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8FFEB6-A8CE-4D4F-A1B5-8B29892DE828}"/>
              </a:ext>
            </a:extLst>
          </p:cNvPr>
          <p:cNvSpPr txBox="1"/>
          <p:nvPr/>
        </p:nvSpPr>
        <p:spPr>
          <a:xfrm>
            <a:off x="1600201" y="762001"/>
            <a:ext cx="8145463" cy="2723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36" b="1" dirty="0"/>
              <a:t>IR Receiver or Photodiode</a:t>
            </a:r>
            <a:endParaRPr lang="en-US" sz="2736" dirty="0"/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/>
              <a:t>Infrared receivers or infrared sensors detect the radiation from an IR transmitter.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/>
              <a:t>IR receivers come in the form of photodiodes and phototransistors. Infrared Photodiodes are different from normal photo diodes as they detect only infrared radiation. 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/>
              <a:t>Below image shows the picture of an IR receiver or a photodiode,</a:t>
            </a: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13DA0623-AAA6-4CB1-BE54-C9B9CE5C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4640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313696-1DA6-4077-A138-FDA1B294AF6A}"/>
              </a:ext>
            </a:extLst>
          </p:cNvPr>
          <p:cNvSpPr txBox="1"/>
          <p:nvPr/>
        </p:nvSpPr>
        <p:spPr>
          <a:xfrm>
            <a:off x="1555751" y="809625"/>
            <a:ext cx="8143875" cy="29344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/>
              <a:t>Different types of IR receivers exist based on the wavelength, voltage, package, etc. When used in an infrared transmitter – receiver combination, the wavelength of the receiver should match with that of the transmitter.</a:t>
            </a:r>
          </a:p>
          <a:p>
            <a:pPr marL="293214" indent="-293214">
              <a:buFont typeface="Arial" panose="020B0604020202020204" pitchFamily="34" charset="0"/>
              <a:buChar char="•"/>
              <a:defRPr/>
            </a:pPr>
            <a:r>
              <a:rPr lang="en-US" sz="2052" dirty="0"/>
              <a:t>The emitter is an IR LED and the detector is an IR photodiode. The IR photodiode is sensitive to the IR light emitted by an IR LED. The photo-diode’s resistance and output voltage change in proportion to the IR light received. This is the underlying working principle of the IR sensor.</a:t>
            </a: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5F9C909A-9744-4AD0-BF62-DD0552FA3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/>
          <a:stretch/>
        </p:blipFill>
        <p:spPr bwMode="auto">
          <a:xfrm>
            <a:off x="2968625" y="3567953"/>
            <a:ext cx="6254750" cy="30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473C1B-CBEB-49E1-8227-216AF9484534}"/>
              </a:ext>
            </a:extLst>
          </p:cNvPr>
          <p:cNvSpPr txBox="1"/>
          <p:nvPr/>
        </p:nvSpPr>
        <p:spPr>
          <a:xfrm>
            <a:off x="3424238" y="627063"/>
            <a:ext cx="4572000" cy="512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73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IR Sensor</a:t>
            </a:r>
          </a:p>
        </p:txBody>
      </p:sp>
      <p:pic>
        <p:nvPicPr>
          <p:cNvPr id="66563" name="Picture 6">
            <a:extLst>
              <a:ext uri="{FF2B5EF4-FFF2-40B4-BE49-F238E27FC236}">
                <a16:creationId xmlns:a16="http://schemas.microsoft.com/office/drawing/2014/main" id="{B5F817AB-2756-4EB5-B8A2-CE63F607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4" y="1474789"/>
            <a:ext cx="4897437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1407</Words>
  <Application>Microsoft Office PowerPoint</Application>
  <PresentationFormat>Widescreen</PresentationFormat>
  <Paragraphs>174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Cambria</vt:lpstr>
      <vt:lpstr>Consolas</vt:lpstr>
      <vt:lpstr>Microsoft Sans Serif</vt:lpstr>
      <vt:lpstr>proxima-nova</vt:lpstr>
      <vt:lpstr>Times New Roman</vt:lpstr>
      <vt:lpstr>1_Office Theme</vt:lpstr>
      <vt:lpstr>IR Sensor</vt:lpstr>
      <vt:lpstr>IR Sensor</vt:lpstr>
      <vt:lpstr>IR Sensor : Circuit Diagram &amp; Its 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InfraRed (IR) Sensor</vt:lpstr>
      <vt:lpstr>Arduino sketch &amp; Circuit diagram</vt:lpstr>
      <vt:lpstr>IR Sensor Interfacing, display the o/p on Serial Monitor</vt:lpstr>
      <vt:lpstr>Proteus design:</vt:lpstr>
      <vt:lpstr>Light Dependent Resistor </vt:lpstr>
      <vt:lpstr>Light Dependent Resistor</vt:lpstr>
      <vt:lpstr>LDR with Arduino: sketch &amp; Circuit </vt:lpstr>
      <vt:lpstr>Proteus Design: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– 2  </dc:title>
  <dc:creator>shanky saxena</dc:creator>
  <cp:lastModifiedBy>Jai Sukh Paul Singh</cp:lastModifiedBy>
  <cp:revision>13</cp:revision>
  <dcterms:created xsi:type="dcterms:W3CDTF">2025-01-10T07:09:54Z</dcterms:created>
  <dcterms:modified xsi:type="dcterms:W3CDTF">2025-01-15T07:14:01Z</dcterms:modified>
</cp:coreProperties>
</file>